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notesSlides/notesSlide13.xml" ContentType="application/vnd.openxmlformats-officedocument.presentationml.notesSlide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notesSlides/notesSlide14.xml" ContentType="application/vnd.openxmlformats-officedocument.presentationml.notesSlide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notesSlides/notesSlide15.xml" ContentType="application/vnd.openxmlformats-officedocument.presentationml.notesSlide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notesSlides/notesSlide16.xml" ContentType="application/vnd.openxmlformats-officedocument.presentationml.notesSlide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ppt/ink/ink280.xml" ContentType="application/inkml+xml"/>
  <Override PartName="/ppt/ink/ink281.xml" ContentType="application/inkml+xml"/>
  <Override PartName="/ppt/ink/ink282.xml" ContentType="application/inkml+xml"/>
  <Override PartName="/ppt/ink/ink283.xml" ContentType="application/inkml+xml"/>
  <Override PartName="/ppt/ink/ink284.xml" ContentType="application/inkml+xml"/>
  <Override PartName="/ppt/ink/ink285.xml" ContentType="application/inkml+xml"/>
  <Override PartName="/ppt/ink/ink286.xml" ContentType="application/inkml+xml"/>
  <Override PartName="/ppt/ink/ink287.xml" ContentType="application/inkml+xml"/>
  <Override PartName="/ppt/ink/ink288.xml" ContentType="application/inkml+xml"/>
  <Override PartName="/ppt/ink/ink289.xml" ContentType="application/inkml+xml"/>
  <Override PartName="/ppt/ink/ink290.xml" ContentType="application/inkml+xml"/>
  <Override PartName="/ppt/ink/ink291.xml" ContentType="application/inkml+xml"/>
  <Override PartName="/ppt/ink/ink292.xml" ContentType="application/inkml+xml"/>
  <Override PartName="/ppt/ink/ink293.xml" ContentType="application/inkml+xml"/>
  <Override PartName="/ppt/ink/ink294.xml" ContentType="application/inkml+xml"/>
  <Override PartName="/ppt/ink/ink295.xml" ContentType="application/inkml+xml"/>
  <Override PartName="/ppt/ink/ink296.xml" ContentType="application/inkml+xml"/>
  <Override PartName="/ppt/ink/ink297.xml" ContentType="application/inkml+xml"/>
  <Override PartName="/ppt/ink/ink298.xml" ContentType="application/inkml+xml"/>
  <Override PartName="/ppt/ink/ink299.xml" ContentType="application/inkml+xml"/>
  <Override PartName="/ppt/ink/ink300.xml" ContentType="application/inkml+xml"/>
  <Override PartName="/ppt/ink/ink301.xml" ContentType="application/inkml+xml"/>
  <Override PartName="/ppt/ink/ink302.xml" ContentType="application/inkml+xml"/>
  <Override PartName="/ppt/ink/ink303.xml" ContentType="application/inkml+xml"/>
  <Override PartName="/ppt/ink/ink304.xml" ContentType="application/inkml+xml"/>
  <Override PartName="/ppt/notesSlides/notesSlide17.xml" ContentType="application/vnd.openxmlformats-officedocument.presentationml.notesSlide+xml"/>
  <Override PartName="/ppt/ink/ink305.xml" ContentType="application/inkml+xml"/>
  <Override PartName="/ppt/ink/ink306.xml" ContentType="application/inkml+xml"/>
  <Override PartName="/ppt/ink/ink307.xml" ContentType="application/inkml+xml"/>
  <Override PartName="/ppt/ink/ink308.xml" ContentType="application/inkml+xml"/>
  <Override PartName="/ppt/ink/ink309.xml" ContentType="application/inkml+xml"/>
  <Override PartName="/ppt/ink/ink310.xml" ContentType="application/inkml+xml"/>
  <Override PartName="/ppt/ink/ink311.xml" ContentType="application/inkml+xml"/>
  <Override PartName="/ppt/ink/ink312.xml" ContentType="application/inkml+xml"/>
  <Override PartName="/ppt/ink/ink313.xml" ContentType="application/inkml+xml"/>
  <Override PartName="/ppt/ink/ink314.xml" ContentType="application/inkml+xml"/>
  <Override PartName="/ppt/ink/ink315.xml" ContentType="application/inkml+xml"/>
  <Override PartName="/ppt/ink/ink316.xml" ContentType="application/inkml+xml"/>
  <Override PartName="/ppt/ink/ink317.xml" ContentType="application/inkml+xml"/>
  <Override PartName="/ppt/ink/ink318.xml" ContentType="application/inkml+xml"/>
  <Override PartName="/ppt/ink/ink319.xml" ContentType="application/inkml+xml"/>
  <Override PartName="/ppt/ink/ink320.xml" ContentType="application/inkml+xml"/>
  <Override PartName="/ppt/ink/ink321.xml" ContentType="application/inkml+xml"/>
  <Override PartName="/ppt/ink/ink322.xml" ContentType="application/inkml+xml"/>
  <Override PartName="/ppt/ink/ink323.xml" ContentType="application/inkml+xml"/>
  <Override PartName="/ppt/ink/ink324.xml" ContentType="application/inkml+xml"/>
  <Override PartName="/ppt/ink/ink325.xml" ContentType="application/inkml+xml"/>
  <Override PartName="/ppt/ink/ink326.xml" ContentType="application/inkml+xml"/>
  <Override PartName="/ppt/ink/ink327.xml" ContentType="application/inkml+xml"/>
  <Override PartName="/ppt/ink/ink328.xml" ContentType="application/inkml+xml"/>
  <Override PartName="/ppt/ink/ink329.xml" ContentType="application/inkml+xml"/>
  <Override PartName="/ppt/ink/ink330.xml" ContentType="application/inkml+xml"/>
  <Override PartName="/ppt/ink/ink331.xml" ContentType="application/inkml+xml"/>
  <Override PartName="/ppt/ink/ink332.xml" ContentType="application/inkml+xml"/>
  <Override PartName="/ppt/ink/ink333.xml" ContentType="application/inkml+xml"/>
  <Override PartName="/ppt/ink/ink334.xml" ContentType="application/inkml+xml"/>
  <Override PartName="/ppt/ink/ink335.xml" ContentType="application/inkml+xml"/>
  <Override PartName="/ppt/ink/ink336.xml" ContentType="application/inkml+xml"/>
  <Override PartName="/ppt/ink/ink337.xml" ContentType="application/inkml+xml"/>
  <Override PartName="/ppt/ink/ink338.xml" ContentType="application/inkml+xml"/>
  <Override PartName="/ppt/ink/ink339.xml" ContentType="application/inkml+xml"/>
  <Override PartName="/ppt/ink/ink340.xml" ContentType="application/inkml+xml"/>
  <Override PartName="/ppt/notesSlides/notesSlide18.xml" ContentType="application/vnd.openxmlformats-officedocument.presentationml.notesSlide+xml"/>
  <Override PartName="/ppt/ink/ink341.xml" ContentType="application/inkml+xml"/>
  <Override PartName="/ppt/ink/ink342.xml" ContentType="application/inkml+xml"/>
  <Override PartName="/ppt/ink/ink343.xml" ContentType="application/inkml+xml"/>
  <Override PartName="/ppt/ink/ink344.xml" ContentType="application/inkml+xml"/>
  <Override PartName="/ppt/ink/ink345.xml" ContentType="application/inkml+xml"/>
  <Override PartName="/ppt/ink/ink346.xml" ContentType="application/inkml+xml"/>
  <Override PartName="/ppt/ink/ink347.xml" ContentType="application/inkml+xml"/>
  <Override PartName="/ppt/ink/ink348.xml" ContentType="application/inkml+xml"/>
  <Override PartName="/ppt/ink/ink349.xml" ContentType="application/inkml+xml"/>
  <Override PartName="/ppt/ink/ink350.xml" ContentType="application/inkml+xml"/>
  <Override PartName="/ppt/ink/ink351.xml" ContentType="application/inkml+xml"/>
  <Override PartName="/ppt/ink/ink352.xml" ContentType="application/inkml+xml"/>
  <Override PartName="/ppt/ink/ink353.xml" ContentType="application/inkml+xml"/>
  <Override PartName="/ppt/ink/ink354.xml" ContentType="application/inkml+xml"/>
  <Override PartName="/ppt/ink/ink355.xml" ContentType="application/inkml+xml"/>
  <Override PartName="/ppt/ink/ink356.xml" ContentType="application/inkml+xml"/>
  <Override PartName="/ppt/ink/ink357.xml" ContentType="application/inkml+xml"/>
  <Override PartName="/ppt/ink/ink358.xml" ContentType="application/inkml+xml"/>
  <Override PartName="/ppt/ink/ink359.xml" ContentType="application/inkml+xml"/>
  <Override PartName="/ppt/ink/ink360.xml" ContentType="application/inkml+xml"/>
  <Override PartName="/ppt/ink/ink361.xml" ContentType="application/inkml+xml"/>
  <Override PartName="/ppt/ink/ink362.xml" ContentType="application/inkml+xml"/>
  <Override PartName="/ppt/ink/ink363.xml" ContentType="application/inkml+xml"/>
  <Override PartName="/ppt/ink/ink364.xml" ContentType="application/inkml+xml"/>
  <Override PartName="/ppt/ink/ink365.xml" ContentType="application/inkml+xml"/>
  <Override PartName="/ppt/ink/ink366.xml" ContentType="application/inkml+xml"/>
  <Override PartName="/ppt/ink/ink367.xml" ContentType="application/inkml+xml"/>
  <Override PartName="/ppt/ink/ink368.xml" ContentType="application/inkml+xml"/>
  <Override PartName="/ppt/ink/ink369.xml" ContentType="application/inkml+xml"/>
  <Override PartName="/ppt/ink/ink370.xml" ContentType="application/inkml+xml"/>
  <Override PartName="/ppt/ink/ink371.xml" ContentType="application/inkml+xml"/>
  <Override PartName="/ppt/ink/ink372.xml" ContentType="application/inkml+xml"/>
  <Override PartName="/ppt/ink/ink373.xml" ContentType="application/inkml+xml"/>
  <Override PartName="/ppt/ink/ink374.xml" ContentType="application/inkml+xml"/>
  <Override PartName="/ppt/ink/ink375.xml" ContentType="application/inkml+xml"/>
  <Override PartName="/ppt/ink/ink376.xml" ContentType="application/inkml+xml"/>
  <Override PartName="/ppt/notesSlides/notesSlide19.xml" ContentType="application/vnd.openxmlformats-officedocument.presentationml.notesSlide+xml"/>
  <Override PartName="/ppt/ink/ink377.xml" ContentType="application/inkml+xml"/>
  <Override PartName="/ppt/ink/ink378.xml" ContentType="application/inkml+xml"/>
  <Override PartName="/ppt/ink/ink379.xml" ContentType="application/inkml+xml"/>
  <Override PartName="/ppt/ink/ink380.xml" ContentType="application/inkml+xml"/>
  <Override PartName="/ppt/ink/ink381.xml" ContentType="application/inkml+xml"/>
  <Override PartName="/ppt/ink/ink382.xml" ContentType="application/inkml+xml"/>
  <Override PartName="/ppt/ink/ink383.xml" ContentType="application/inkml+xml"/>
  <Override PartName="/ppt/ink/ink384.xml" ContentType="application/inkml+xml"/>
  <Override PartName="/ppt/ink/ink385.xml" ContentType="application/inkml+xml"/>
  <Override PartName="/ppt/ink/ink386.xml" ContentType="application/inkml+xml"/>
  <Override PartName="/ppt/ink/ink387.xml" ContentType="application/inkml+xml"/>
  <Override PartName="/ppt/ink/ink388.xml" ContentType="application/inkml+xml"/>
  <Override PartName="/ppt/ink/ink389.xml" ContentType="application/inkml+xml"/>
  <Override PartName="/ppt/ink/ink390.xml" ContentType="application/inkml+xml"/>
  <Override PartName="/ppt/ink/ink391.xml" ContentType="application/inkml+xml"/>
  <Override PartName="/ppt/ink/ink392.xml" ContentType="application/inkml+xml"/>
  <Override PartName="/ppt/ink/ink393.xml" ContentType="application/inkml+xml"/>
  <Override PartName="/ppt/ink/ink394.xml" ContentType="application/inkml+xml"/>
  <Override PartName="/ppt/ink/ink395.xml" ContentType="application/inkml+xml"/>
  <Override PartName="/ppt/ink/ink396.xml" ContentType="application/inkml+xml"/>
  <Override PartName="/ppt/ink/ink397.xml" ContentType="application/inkml+xml"/>
  <Override PartName="/ppt/ink/ink398.xml" ContentType="application/inkml+xml"/>
  <Override PartName="/ppt/ink/ink399.xml" ContentType="application/inkml+xml"/>
  <Override PartName="/ppt/ink/ink400.xml" ContentType="application/inkml+xml"/>
  <Override PartName="/ppt/ink/ink401.xml" ContentType="application/inkml+xml"/>
  <Override PartName="/ppt/ink/ink402.xml" ContentType="application/inkml+xml"/>
  <Override PartName="/ppt/ink/ink403.xml" ContentType="application/inkml+xml"/>
  <Override PartName="/ppt/ink/ink404.xml" ContentType="application/inkml+xml"/>
  <Override PartName="/ppt/ink/ink405.xml" ContentType="application/inkml+xml"/>
  <Override PartName="/ppt/ink/ink406.xml" ContentType="application/inkml+xml"/>
  <Override PartName="/ppt/ink/ink407.xml" ContentType="application/inkml+xml"/>
  <Override PartName="/ppt/ink/ink408.xml" ContentType="application/inkml+xml"/>
  <Override PartName="/ppt/ink/ink409.xml" ContentType="application/inkml+xml"/>
  <Override PartName="/ppt/ink/ink410.xml" ContentType="application/inkml+xml"/>
  <Override PartName="/ppt/ink/ink411.xml" ContentType="application/inkml+xml"/>
  <Override PartName="/ppt/ink/ink412.xml" ContentType="application/inkml+xml"/>
  <Override PartName="/ppt/notesSlides/notesSlide20.xml" ContentType="application/vnd.openxmlformats-officedocument.presentationml.notesSlide+xml"/>
  <Override PartName="/ppt/ink/ink413.xml" ContentType="application/inkml+xml"/>
  <Override PartName="/ppt/ink/ink414.xml" ContentType="application/inkml+xml"/>
  <Override PartName="/ppt/ink/ink415.xml" ContentType="application/inkml+xml"/>
  <Override PartName="/ppt/ink/ink416.xml" ContentType="application/inkml+xml"/>
  <Override PartName="/ppt/ink/ink417.xml" ContentType="application/inkml+xml"/>
  <Override PartName="/ppt/ink/ink418.xml" ContentType="application/inkml+xml"/>
  <Override PartName="/ppt/ink/ink419.xml" ContentType="application/inkml+xml"/>
  <Override PartName="/ppt/ink/ink420.xml" ContentType="application/inkml+xml"/>
  <Override PartName="/ppt/ink/ink421.xml" ContentType="application/inkml+xml"/>
  <Override PartName="/ppt/ink/ink422.xml" ContentType="application/inkml+xml"/>
  <Override PartName="/ppt/ink/ink423.xml" ContentType="application/inkml+xml"/>
  <Override PartName="/ppt/ink/ink424.xml" ContentType="application/inkml+xml"/>
  <Override PartName="/ppt/ink/ink425.xml" ContentType="application/inkml+xml"/>
  <Override PartName="/ppt/ink/ink426.xml" ContentType="application/inkml+xml"/>
  <Override PartName="/ppt/ink/ink427.xml" ContentType="application/inkml+xml"/>
  <Override PartName="/ppt/ink/ink428.xml" ContentType="application/inkml+xml"/>
  <Override PartName="/ppt/ink/ink429.xml" ContentType="application/inkml+xml"/>
  <Override PartName="/ppt/ink/ink430.xml" ContentType="application/inkml+xml"/>
  <Override PartName="/ppt/ink/ink431.xml" ContentType="application/inkml+xml"/>
  <Override PartName="/ppt/ink/ink432.xml" ContentType="application/inkml+xml"/>
  <Override PartName="/ppt/ink/ink433.xml" ContentType="application/inkml+xml"/>
  <Override PartName="/ppt/ink/ink434.xml" ContentType="application/inkml+xml"/>
  <Override PartName="/ppt/ink/ink435.xml" ContentType="application/inkml+xml"/>
  <Override PartName="/ppt/ink/ink436.xml" ContentType="application/inkml+xml"/>
  <Override PartName="/ppt/ink/ink437.xml" ContentType="application/inkml+xml"/>
  <Override PartName="/ppt/ink/ink438.xml" ContentType="application/inkml+xml"/>
  <Override PartName="/ppt/ink/ink439.xml" ContentType="application/inkml+xml"/>
  <Override PartName="/ppt/ink/ink440.xml" ContentType="application/inkml+xml"/>
  <Override PartName="/ppt/ink/ink441.xml" ContentType="application/inkml+xml"/>
  <Override PartName="/ppt/ink/ink442.xml" ContentType="application/inkml+xml"/>
  <Override PartName="/ppt/ink/ink443.xml" ContentType="application/inkml+xml"/>
  <Override PartName="/ppt/ink/ink444.xml" ContentType="application/inkml+xml"/>
  <Override PartName="/ppt/ink/ink445.xml" ContentType="application/inkml+xml"/>
  <Override PartName="/ppt/ink/ink446.xml" ContentType="application/inkml+xml"/>
  <Override PartName="/ppt/ink/ink447.xml" ContentType="application/inkml+xml"/>
  <Override PartName="/ppt/ink/ink448.xml" ContentType="application/inkml+xml"/>
  <Override PartName="/ppt/notesSlides/notesSlide21.xml" ContentType="application/vnd.openxmlformats-officedocument.presentationml.notesSlide+xml"/>
  <Override PartName="/ppt/ink/ink449.xml" ContentType="application/inkml+xml"/>
  <Override PartName="/ppt/ink/ink450.xml" ContentType="application/inkml+xml"/>
  <Override PartName="/ppt/ink/ink451.xml" ContentType="application/inkml+xml"/>
  <Override PartName="/ppt/ink/ink452.xml" ContentType="application/inkml+xml"/>
  <Override PartName="/ppt/ink/ink453.xml" ContentType="application/inkml+xml"/>
  <Override PartName="/ppt/ink/ink454.xml" ContentType="application/inkml+xml"/>
  <Override PartName="/ppt/ink/ink455.xml" ContentType="application/inkml+xml"/>
  <Override PartName="/ppt/ink/ink456.xml" ContentType="application/inkml+xml"/>
  <Override PartName="/ppt/ink/ink457.xml" ContentType="application/inkml+xml"/>
  <Override PartName="/ppt/ink/ink458.xml" ContentType="application/inkml+xml"/>
  <Override PartName="/ppt/ink/ink459.xml" ContentType="application/inkml+xml"/>
  <Override PartName="/ppt/ink/ink460.xml" ContentType="application/inkml+xml"/>
  <Override PartName="/ppt/ink/ink461.xml" ContentType="application/inkml+xml"/>
  <Override PartName="/ppt/ink/ink462.xml" ContentType="application/inkml+xml"/>
  <Override PartName="/ppt/ink/ink463.xml" ContentType="application/inkml+xml"/>
  <Override PartName="/ppt/ink/ink464.xml" ContentType="application/inkml+xml"/>
  <Override PartName="/ppt/ink/ink465.xml" ContentType="application/inkml+xml"/>
  <Override PartName="/ppt/ink/ink466.xml" ContentType="application/inkml+xml"/>
  <Override PartName="/ppt/ink/ink467.xml" ContentType="application/inkml+xml"/>
  <Override PartName="/ppt/ink/ink468.xml" ContentType="application/inkml+xml"/>
  <Override PartName="/ppt/ink/ink469.xml" ContentType="application/inkml+xml"/>
  <Override PartName="/ppt/ink/ink470.xml" ContentType="application/inkml+xml"/>
  <Override PartName="/ppt/ink/ink471.xml" ContentType="application/inkml+xml"/>
  <Override PartName="/ppt/ink/ink472.xml" ContentType="application/inkml+xml"/>
  <Override PartName="/ppt/ink/ink473.xml" ContentType="application/inkml+xml"/>
  <Override PartName="/ppt/ink/ink474.xml" ContentType="application/inkml+xml"/>
  <Override PartName="/ppt/ink/ink475.xml" ContentType="application/inkml+xml"/>
  <Override PartName="/ppt/ink/ink476.xml" ContentType="application/inkml+xml"/>
  <Override PartName="/ppt/ink/ink477.xml" ContentType="application/inkml+xml"/>
  <Override PartName="/ppt/ink/ink478.xml" ContentType="application/inkml+xml"/>
  <Override PartName="/ppt/ink/ink479.xml" ContentType="application/inkml+xml"/>
  <Override PartName="/ppt/ink/ink480.xml" ContentType="application/inkml+xml"/>
  <Override PartName="/ppt/ink/ink481.xml" ContentType="application/inkml+xml"/>
  <Override PartName="/ppt/ink/ink482.xml" ContentType="application/inkml+xml"/>
  <Override PartName="/ppt/ink/ink483.xml" ContentType="application/inkml+xml"/>
  <Override PartName="/ppt/ink/ink484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3"/>
  </p:notesMasterIdLst>
  <p:sldIdLst>
    <p:sldId id="256" r:id="rId2"/>
    <p:sldId id="276" r:id="rId3"/>
    <p:sldId id="299" r:id="rId4"/>
    <p:sldId id="304" r:id="rId5"/>
    <p:sldId id="306" r:id="rId6"/>
    <p:sldId id="307" r:id="rId7"/>
    <p:sldId id="308" r:id="rId8"/>
    <p:sldId id="309" r:id="rId9"/>
    <p:sldId id="310" r:id="rId10"/>
    <p:sldId id="311" r:id="rId11"/>
    <p:sldId id="325" r:id="rId12"/>
    <p:sldId id="317" r:id="rId13"/>
    <p:sldId id="312" r:id="rId14"/>
    <p:sldId id="313" r:id="rId15"/>
    <p:sldId id="314" r:id="rId16"/>
    <p:sldId id="315" r:id="rId17"/>
    <p:sldId id="318" r:id="rId18"/>
    <p:sldId id="319" r:id="rId19"/>
    <p:sldId id="323" r:id="rId20"/>
    <p:sldId id="324" r:id="rId21"/>
    <p:sldId id="321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121B"/>
    <a:srgbClr val="000000"/>
    <a:srgbClr val="4140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DB7D4E-D68A-3FDD-9198-28E631DB5E0A}" v="405" dt="2022-02-07T19:55:50.4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44225" autoAdjust="0"/>
  </p:normalViewPr>
  <p:slideViewPr>
    <p:cSldViewPr snapToGrid="0">
      <p:cViewPr varScale="1">
        <p:scale>
          <a:sx n="50" d="100"/>
          <a:sy n="50" d="100"/>
        </p:scale>
        <p:origin x="33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03.676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1680 893 25231,'-30'-3'0,"4"1"0,17 2 0,2 0 0,-1-1 0,1-1 0,-2 0 0,2 0 0,0-2 0,0 2 0,1-1 0,0 1 0,0 0 0,1 0 0,-3 0 0,1-1 0,0-2 0,0 1 0,3-2 0,-1 2 0,0-1 0,1 1 0,0-1 0,1 2 0,-1-1 0,1 0 0,-1 0 0,0-1 0,1 2 0,-1-1 0,0 0 0,-1-1 0,0 0 0,0-1 0,-1 0 0,1-1 0,-1-1 0,0-1 0,-2 0 0,-1 0 0,0-1 0,-1 3 0,-1 0 0,0 1 0,-3 1 0,-1 2 0,0 2 0,-2 1 0,-2 0 0,-3 2 0,-2 3 0,2 2 0,-4 2 0,0 2 0,-1-1 0,-1 1 0,9-4 0,-6 1 0,6-3 0,-2 1 0,6-4 0,-1-1 0,4-1 0,3-8 0,5-5 0,5-6 0,6-5 0,4-2 0,6-5 0,3-2 0,4-2 0,3-1 0,1-1 0,0 0 0,-4 7 0,-3 2 0,-5 7 0,-1 1 0,-3 3 0,-1 1 0,-4 4 0,-8 6 0,-8 9 0,-7 6 0,-5 4 0,-1 5 0,0-3 0,0 1 0,1-1 0,-2 1 0,1-1 0,1-1 0,2-1 0,2-3 0,0 0 0,4-3 0,0-2 0,1-2 0,1-2 0,2-1 0,3-7 0,4-5 0,1-4 0,1-2 0,0-3 0,2-1 0,0 1 0,1 1 0,1 1 0,-2 2 0,1 1 0,-1 1 0,-1 1 0,0 3 0,-2 0 0,-2 2 0,-2 2 0,-4 1 0,-1 4 0,0 0 0,-4 1 0,2 0 0,1 1 0,-1 0 0,-2 0 0,2 0 0,0 0 0,1 0 0,0-1 0,2 0 0,0-2 0,1-1 0,1 1 0,2-2 0,0-1 0,1 1 0,1 0 0,1-1 0,-1-1 0,1 0 0,1 1 0,0 0 0,0 0 0,0 2 0,1-2 0,-4 1 0,1 1 0,-3 2 0,0 1 0,1 1 0,0 0 0,-1 0 0,1 0 0,-2-1 0,0-1 0,1 0 0,2-4 0,1 1 0,2-3 0,0 1 0,1-2 0,0 0 0,0-1 0,0 2 0,0-1 0,1 1 0,0 1 0,0 1 0,0 0 0,-1-1 0,0 2 0,0 0 0,0 2 0,0 0 0,-2 1 0,1-2 0,-2 1 0,1-1 0,0 2 0,0-2 0,1 3 0,1-1 0,-3 0 0,1 3 0,0-1 0,0 2 0,0 1 0,-1-1 0,-1 1 0,1-1 0,0 1 0,0 0 0,0-1 0,-1 0 0,2-1 0,-1 0 0,1 1 0,0-2 0,0 2 0,-1-1 0,1 0 0,-2 2 0,0-2 0,0 3 0,0-1 0,0 0 0,0 0 0,0 0 0,1-2 0,0 1 0,-1-1 0,1 1 0,-1 0 0,1 1 0,0 0 0,0 1 0,-1-2 0,1 1 0,-1 0 0,-2-1 0,2 1 0,-1 0 0,1-1 0,0 0 0,0 0 0,-1 0 0,0-1 0,2 2 0,-2-3 0,2 1 0,0-1 0,-1 0 0,1 0 0,0 0 0,-2 0 0,1 0 0,-1 0 0,1 0 0,0 0 0,0 0 0,-1 0 0,1 0 0,0 0 0,1 0 0,0 0 0,1 0 0,1-1 0,3-1 0,0 1 0,3-1 0,-1 2 0,-1 0 0,1 0 0,-1 0 0,1 0 0,-1 0 0,0 0 0,1 0 0,-2-1 0,2 1 0,-1-2 0,2 1 0,-2 0 0,1 0 0,-2 0 0,2 1 0,-3-2 0,4 2 0,-3-1 0,3 1 0,-2 0 0,-1 0 0,0-1 0,1 1 0,-1-1 0,1 1 0,-1-1 0,0 1 0,0-1 0,1 1 0,-1 0 0,1 0 0,0 0 0,-1 0 0,1 0 0,-1 0 0,1 0 0,0 0 0,-1 0 0,2 0 0,-2 0 0,1 0 0,-1 0 0,1 0 0,-1 0 0,1 0 0,-1 0 0,1 0 0,-1-1 0,0 1 0,0-2 0,-1 1 0,0-2 0,-1 1 0,-1 0 0,-1 0 0,-1 0 0,-1 1 0,0 0 0,-1 1 0,1 0 0,0 0 0,-1 0 0,0 2 0,-1-1 0,-1 3 0,-1 0 0,0 1 0,0 0 0,2 0 0,-1-2 0,2 1 0,-2 0 0,1 1 0,-1-2 0,0 1 0,1-2 0,0 0 0,2-1 0,-2 2 0,0-1 0,-1 0 0,0 1 0,0-1 0,1 0 0,0 0 0,1-1 0,-1 1 0,0 0 0,0 0 0,-1 0 0,0 1 0,-1 0 0,0-1 0,3 1 0,-2-2 0,2 2 0,-1 0 0,1 0 0,1 0 0,0 0 0,0 0 0,1 0 0,-1-1 0,0 0 0,0 1 0,1-1 0,1 1 0,-1-1 0,2 1 0,-3-1 0,2 0 0,-1-1 0,0 1 0,-1-1 0,0 1 0,0 0 0,-1 0 0,0 0 0,-1 0 0,-1 0 0,2 0 0,-1 0 0,3 0 0,-3-1 0,1 1 0,0 0 0,0-1 0,0 1 0,1-2 0,-1 1 0,0 0 0,0-1 0,0 1 0,0 0 0,-1-1 0,1 2 0,-1-2 0,2 2 0,0-2 0,2 2 0,-2-2 0,1 2 0,0-1 0,-1 1 0,1-1 0,-1 2 0,1-1 0,0 1 0,0-1 0,1-1 0,0 1 0,-1-1 0,2 1 0,-2 0 0,1-1 0,-1 1 0,-1 0 0,2 0 0,-1 0 0,2 0 0,-2-1 0,2 1 0,-3 0 0,1 0 0,-1 0 0,-1 1 0,-1-1 0,0 0 0,1 0 0,-1 1 0,1-1 0,0 1 0,1-2 0,0 1 0,1 0 0,-1 1 0,2-1 0,-2 0 0,1-1 0,0 1 0,1-1 0,0-1 0,1 2 0,-1 0 0,1 1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03.97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0 24575,'9'0'0,"0"0"0,-3 0 0,4 0 0,-5 0 0,5 0 0,-5 0 0,1 0 0,-3 0 0,0 0 0,-1 0 0,1 0 0,-1 0 0,1 0 0,0 0 0,-1 0 0,1 0 0,0 0 0,-1 0 0,2 0 0,-2 0 0,1 0 0,0 0 0,-1 0 0,1 0 0,1 0 0,-2 0 0,2 0 0,-2 0 0,1 0 0,-1 0 0,4 0 0,-4 0 0,3 0 0,-3 0 0,0 0 0,1 0 0,0 0 0,1 0 0,-1 0 0,0 0 0,-1 0 0,1 0 0,-1 0 0,2 0 0,-2 0 0,2 0 0,-1 0 0,0 0 0,1 0 0,-2 0 0,1 0 0,0 0 0,0 0 0,1 0 0,-1 0 0,0 0 0,-1 0 0,1 0 0,0 0 0,0 0 0,0 0 0,-1 0 0,2 0 0,-1 0 0,1 0 0,0 0 0,-1 0 0,2 0 0,-2 0 0,4 0 0,-4 0 0,2 0 0,-2 0 0,0 0 0,3 0 0,-3 0 0,2 0 0,-1 0 0,1 0 0,-1 0 0,1 0 0,-1 0 0,-2 0 0,5 0 0,-4 0 0,3 0 0,-3 0 0,0 0 0,0 0 0,-1 0 0,2 0 0,-1 0 0,0 0 0,1 0 0,-1 0 0,2 0 0,-2 0 0,1 0 0,-1 0 0,1 0 0,-1 0 0,0 0 0,-1 0 0,1 0 0,1 0 0,-1 0 0,0 0 0,0 0 0,-1 0 0,2 0 0,0 0 0,2 0 0,0 0 0,-1 0 0,-1 0 0,-2 0 0,1 0 0,-1 0 0,2 0 0,-1 0 0,0 0 0,1 0 0,-1 0 0,-1 0 0,1 0 0,1 0 0,1 0 0,-1 0 0,1 0 0,-2 0 0,2 0 0,-2 0 0,0 0 0,1 0 0,-1 0 0,0 0 0,0 0 0,1 0 0,-1 0 0,1 0 0,0 0 0,0 0 0,0 0 0,-1 0 0,1 0 0,0 0 0,0 0 0,0 0 0,1 0 0,-1 0 0,0 0 0,0 0 0,1 0 0,-2 0 0,7 0 0,-4 0 0,3 0 0,-1 0 0,-4 0 0,2 0 0,-1 0 0,0 0 0,1 0 0,-1 0 0,1 0 0,0 0 0,2 0 0,-4 0 0,2 0 0,-2 0 0,0 0 0,0 0 0,0 0 0,2 0 0,-2 0 0,3 0 0,-2 0 0,0 0 0,-1 0 0,2 0 0,-2 0 0,3 0 0,-2 0 0,3 0 0,0 0 0,-1 0 0,-1 0 0,5 0 0,-4 0 0,3 0 0,-5 0 0,1 0 0,-1 0 0,-2 0 0,4 0 0,-2 0 0,5 0 0,-4 0 0,2 0 0,-5 0 0,1 0 0,1 0 0,-1 0 0,2 0 0,2 0 0,-2 0 0,2 0 0,1 3 0,-4-2 0,5 2 0,0-3 0,-1 0 0,2 1 0,-3 0 0,-3 0 0,5 0 0,-4 1 0,3 0 0,-3-1 0,-2-1 0,2 1 0,-3 0 0,5 2 0,-3-2 0,2 0 0,-2-1 0,-2 1 0,2-1 0,-2 1 0,3-1 0,-2 0 0,4 3 0,-1-2 0,2 2 0,-1-3 0,-2 1 0,0-1 0,1 1 0,-1 1 0,0-1 0,0 0 0,0 0 0,-2-1 0,3 0 0,-1 1 0,0-1 0,5 2 0,-6-2 0,5 1 0,-4 0 0,5 0 0,1 0 0,-1 0 0,0-1 0,0 0 0,-3 1 0,3 0 0,0 0 0,-3-1 0,3 0 0,-3 0 0,-1 0 0,1 0 0,0 0 0,-2 0 0,-1 0 0,1 0 0,-1 0 0,2 1 0,-4-1 0,4 1 0,-4-1 0,4 0 0,-3 0 0,1 0 0,-1 0 0,0 0 0,-1 0 0,-1 1 0,2-1 0,0 1 0,-1-1 0,0 0 0,0 0 0,1 0 0,0 0 0,1 0 0,-2 0 0,3 1 0,-2 0 0,6 0 0,-7-1 0,7 0 0,-5 0 0,1 0 0,5 0 0,-5 0 0,3 0 0,1 0 0,-5 0 0,6 1 0,-3-1 0,-2 1 0,1-1 0,1 0 0,0 0 0,2 2 0,-5-2 0,0 1 0,0 0 0,1-1 0,-1 2 0,1-2 0,-1 0 0,-2 0 0,4 1 0,-2 0 0,1-1 0,5 1 0,-4 0 0,8-1 0,-6 0 0,3 0 0,-4 1 0,-2-1 0,0 2 0,2-2 0,-2 1 0,2-1 0,-2 0 0,0 0 0,0 0 0,7 2 0,-2-1 0,6 2 0,-5-3 0,2 3 0,-6-3 0,3 2 0,-6-2 0,2 0 0,-3 0 0,3 1 0,-2 0 0,0-1 0,-2 0 0,1 0 0,1 0 0,3 2 0,-2-2 0,1 3 0,-3-3 0,-2 1 0,3-1 0,-1 1 0,3-1 0,-1 0 0,2 2 0,0-1 0,-2 1 0,7 0 0,-7-1 0,7 1 0,-4 1 0,0-3 0,0 2 0,1-2 0,-5 0 0,8 0 0,-8 1 0,6-1 0,-2 1 0,-1-1 0,1 0 0,1 0 0,-3 1 0,4 0 0,-3 0 0,-2 0 0,-1-1 0,0 1 0,-2 0 0,4 0 0,-3-1 0,6 1 0,-3 0 0,2 1 0,1-1 0,-3 1 0,2-2 0,-2 1 0,-3 0 0,2 0 0,3 0 0,-2 0 0,2 0 0,1-1 0,-5 2 0,5-2 0,-5 1 0,0-1 0,-1 0 0,-1 0 0,0 1 0,1-1 0,-1 2 0,0-2 0,-1 2 0,1-2 0,-1 2 0,1-2 0,1 1 0,-2 1 0,1-2 0,-1 2 0,1-1 0,2-1 0,0 2 0,-1-2 0,-1 2 0,0-2 0,2 2 0,-1-1 0,0 1 0,2-1 0,-3 0 0,2 0 0,-1 0 0,1 1 0,1-1 0,2 1 0,-2-1 0,1 1 0,-1-1 0,5 0 0,0-1 0,0 3 0,3-2 0,-6 1 0,9 0 0,-8 1 0,5-1 0,3-1 0,-4-1 0,8 2 0,-7-2 0,-3 3 0,3-3 0,-3 1 0,1-1 0,-4 0 0,2 0 0,-6 0 0,4 1 0,-4-1 0,-1 1 0,0-1 0,0 0 0,-1 0 0,1 1 0,0-1 0,0 1 0,1-1 0,1 1 0,-2 0 0,4 0 0,-4-1 0,7 1 0,-1 0 0,2 3 0,-2-4 0,1 2 0,-3 0 0,2-2 0,-3 1 0,-2-1 0,-1 1 0,1-1 0,-2 2 0,1-2 0,0 1 0,-1-1 0,1 0 0,0 0 0,-1 1 0,2-1 0,-2 2 0,4-2 0,-4 2 0,4-2 0,-3 1 0,1 0 0,2-1 0,-4 2 0,5-1 0,-3 1 0,2-1 0,1-1 0,-5 1 0,8-1 0,-4 2 0,2-2 0,-2 2 0,-3-2 0,1 1 0,-1-1 0,0 0 0,0 1 0,0-1 0,3 2 0,-2 0 0,4-1 0,-2 0 0,1 0 0,1 1 0,-2-1 0,1 0 0,-1 1 0,1-1 0,-3 1 0,2-2 0,-1 1 0,1 0 0,3 1 0,-2-2 0,1 1 0,-4 0 0,0-1 0,-1 2 0,0-2 0,-1 2 0,-8 0 0,3 0 0,-5-1 0,6-1 0,0 0 0,-1 2 0,0 0 0,-1 0 0,0-2 0,0 0 0,0 0 0,1 1 0,0 0 0,0-1 0,1 0 0,-1 1 0,1 1 0,-6 0 0,5 0 0,-5-1 0,5 0 0,0-1 0,0 2 0,0-2 0,-2 2 0,3-2 0,-1 3 0,1-3 0,0 2 0,-1-2 0,1 0 0,-2 1 0,1 0 0,0 1 0,0-1 0,1 0 0,-1 0 0,1-1 0,-4 2 0,3 0 0,-4-1 0,2 1 0,0-2 0,2 3 0,-2-3 0,0 2 0,1-1 0,-2 0 0,1 1 0,-1 0 0,0-1 0,1 0 0,0 0 0,-2 2 0,1-2 0,-8 0 0,5 0 0,-8 1 0,9 1 0,-9-1 0,10 0 0,-9-2 0,3 3 0,0-3 0,-1 3 0,-2-3 0,0 1 0,-8-1 0,6 3 0,-5-2 0,1 2 0,-6-1 0,-2-1 0,1 1 0,-17 2 0,12 0 0,-13 3 0,16-3 0,-3-1 0,6 1 0,-3-3 0,7 1 0,-3 2 0,-1-3 0,-3 5 0,0-5 0,-18 3 0,8-3 0,-11 3 0,15-3 0,3 1 0,0 0 0,-4 1 0,-6 2 0,5-2 0,-7 2 0,4-5 0,-9 3 0,-31-3 0,17 0 0,-23 0 0,17 0 0,2 0 0,-9 0 0,6 5 0,7-4 0,8 4 0,12-3 0,5-1 0,11 1 0,2 0 0,3-2 0,6 4 0,-5-4 0,4 2 0,-1 0 0,1-2 0,2 2 0,6 0 0,-6-1 0,8 1 0,-8 0 0,9-2 0,-3 2 0,1-1 0,-2 1 0,-2 0 0,3 1 0,0-3 0,0 5 0,4-5 0,-1 4 0,4-4 0,0 1 0,1-1 0,1 1 0,1-1 0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2:17.338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1246 1 24575,'2'8'0,"0"0"0,-2-5 0,2 1 0,-1-1 0,0 0 0,0 1 0,0 0 0,1 1 0,-1 0 0,2 0 0,-2-2 0,1 2 0,-1-2 0,0 0 0,0 3 0,0-3 0,1 2 0,-1-1 0,0-2 0,0 4 0,0-3 0,0 2 0,0-1 0,0-2 0,0 1 0,2 0 0,-2 0 0,1 0 0,0 3 0,0-4 0,-1 3 0,2-2 0,-2 0 0,2 0 0,-1 1 0,-1-1 0,1 1 0,-1-2 0,0 1 0,1-1 0,-1 1 0,1 0 0,-1 1 0,1-2 0,-2 2 0,3-2 0,-1 4 0,0-3 0,0 3 0,-1-3 0,1 0 0,-1 0 0,0 0 0,1 0 0,-2 0 0,2 0 0,0 0 0,-2 1 0,3-1 0,-2 0 0,1-1 0,-1 1 0,0-1 0,0 1 0,1 1 0,-1-1 0,2 3 0,-1-3 0,1 5 0,-1-5 0,1 4 0,0-3 0,-1 3 0,1-3 0,-1 1 0,0-3 0,2 2 0,-2-1 0,0 0 0,-2 0 0,2 0 0,-1 0 0,0 1 0,2 1 0,-2-1 0,3 3 0,-2 0 0,0 1 0,4 2 0,-3-4 0,2 3 0,-2-3 0,-3 2 0,6-4 0,-4 3 0,2-5 0,-2 4 0,-2-3 0,2 0 0,-1 0 0,1-1 0,-1 2 0,-9-8 0,4 1 0,-6-4 0,-2-2 0,8 5 0,-12-5 0,9 1 0,-3 1 0,3 0 0,4 2 0,-1 1 0,4 0 0,-3 1 0,1-1 0,1 2 0,-1-1 0,1 1 0,1-1 0,-2 1 0,2-2 0,-1 2 0,1-2 0,0 2 0,0-2 0,0 2 0,0-2 0,0 1 0,0-1 0,0 1 0,0 0 0,2 1 0,-1-1 0,2 0 0,-2 0 0,0-1 0,-1 1 0,0 0 0,0-1 0,0 2 0,0-2 0,1 2 0,-1-1 0,2-1 0,-2 1 0,1-1 0,-1 1 0,0 0 0,0-2 0,0 1 0,0-1 0,0 3 0,0-4 0,-1 1 0,1-1 0,-1 1 0,0 1 0,0 2 0,0-1 0,-2 1 0,2-1 0,-3 1 0,4 0 0,-2 0 0,1-1 0,-1 1 0,0 0 0,1 0 0,-4-2 0,4 2 0,-3-1 0,3 2 0,1 8 0,-1-4 0,4 7 0,-3-6 0,2 1 0,-1-2 0,0 1 0,0 0 0,0-1 0,-1 0 0,1 0 0,1 0 0,-1 0 0,2-1 0,-2 0 0,0 1 0,1-1 0,-2 2 0,2-2 0,-1 0 0,0 2 0,1-1 0,0 2 0,-1-2 0,0-1 0,0 2 0,-1-2 0,1 3 0,-1-2 0,1 2 0,-1-2 0,1 6 0,-1-4 0,0 3 0,0-4 0,0-2 0,0 1 0,1 0 0,-1-1 0,1 1 0,3-9 0,-2 3 0,3-4 0,-4 4 0,0 1 0,1 0 0,-2-2 0,2 2 0,0-1 0,-2 0 0,3 2 0,-1 7 0,0-3 0,1 5 0,-1-5 0,0-2 0,-1 2 0,2-1 0,-3 0 0,3 1 0,-3-1 0,3 0 0,0-7 0,0 0 0,0-3 0,-1 3 0,-2 3 0,3-4 0,-3 3 0,1-3 0,-1 3 0,0 0 0,0 0 0,2 1 0,-1-2 0,0 2 0,-1-2 0,0 2 0,0-2 0,-1 2 0,-1-1 0,0 1 0,0-1 0,0 2 0,-1-2 0,0 2 0,-1-1 0,0-1 0,0 2 0,1 0 0,0 0 0,-1 0 0,2 0 0,-1-1 0,0 2 0,-2-2 0,0 1 0,-3-1 0,0 0 0,-2 0 0,1 0 0,-7-1 0,4 3 0,-12-2 0,6 2 0,-3-2 0,0 2 0,6-2 0,1 2 0,3 0 0,6 0 0,0 0 0,3-1 0,1-2 0,1 1 0,0-3 0,2 3 0,0-2 0,0-1 0,1-1 0,-1 0 0,0 1 0,0 2 0,-1 1 0,1 0 0,-2-1 0,2 1 0,2 0 0,-3 0 0,3 1 0,-3-2 0,-1 1 0,2-1 0,-2 1 0,2 9 0,-8-3 0,3 6 0,-7-7 0,7 0 0,-2-1 0,-1 2 0,3 1 0,-1-2 0,1 4 0,0-4 0,-2 2 0,2-2 0,-3-1 0,3 2 0,0-1 0,-2 0 0,1 0 0,-2 0 0,3 1 0,0-1 0,0 1 0,0 0 0,-1 0 0,0 1 0,0 0 0,-1-1 0,0 1 0,0-1 0,0-1 0,1 0 0,-1 0 0,-1 3 0,2-1 0,-5 2 0,2-1 0,1-1 0,-2 2 0,5-4 0,-7 3 0,2-1 0,-4 4 0,2-4 0,1 2 0,-5 1 0,2-3 0,-6 7 0,3-6 0,-1 6 0,-2-4 0,2 2 0,-1-4 0,-8 5 0,7 0 0,-10 2 0,12-1 0,-4-2 0,6-1 0,-6 2 0,10-5 0,-3 2 0,0-1 0,7 0 0,-5-1 0,9-1 0,0-4 0,17 1 0,-2-7 0,12-3 0,2-1 0,-7 1 0,10-1 0,-5 3 0,0-6 0,-2 7 0,-7-3 0,6 1 0,-9 2 0,10-3 0,-7 0 0,2 1 0,-2-5 0,-1 6 0,-4-2 0,-1 3 0,-6 2 0,4 0 0,-4 0 0,2-1 0,2-3 0,-3 2 0,3-2 0,-4 3 0,0 2 0,-1-2 0,0 2 0,-1-1 0,0 1 0,0 0 0,1 0 0,-2 0 0,2-1 0,-2 1 0,2-1 0,-1 1 0,0-1 0,1 1 0,-2-1 0,2 1 0,-1 1 0,1-2 0,-2 2 0,3-2 0,3 2 0,-3-2 0,3 2 0,-5-2 0,1 2 0,-1 0 0,0-1 0,1 0 0,-1 0 0,1 0 0,0-1 0,-1 0 0,-9 7 0,2-1 0,-11 11 0,4-4 0,-5 4 0,4 3 0,-5-4 0,9 4 0,-2-7 0,-6 7 0,2-6 0,-3 4 0,7-3 0,-1-2 0,4 1 0,-1-3 0,3 2 0,0-5 0,-1 5 0,0-6 0,2 4 0,-1-3 0,0 0 0,0-3 0,0 1 0,1-2 0,2 3 0,-1 1 0,1-2 0,-2 3 0,0-4 0,0 4 0,0-2 0,1 2 0,-2-2 0,3 0 0,-1-2 0,1 2 0,0-2 0,-1 1 0,-1 0 0,2 0 0,-4 0 0,3-1 0,-3 2 0,2-1 0,-2 0 0,3 0 0,-4-1 0,5 0 0,-6 6 0,6-5 0,-4 4 0,-6 0 0,-3-1 0,-4 2 0,4-4 0,4 3 0,7 0 0,-7 0 0,7-1 0,-7 0 0,3 1 0,0 2 0,-1-3 0,-6 4 0,5 3 0,-9-2 0,10 4 0,0-7 0,-1-1 0,5 1 0,-5-4 0,6 4 0,-1-3 0,1 0 0,1-1 0,-3 2 0,3-2 0,-5 4 0,4-4 0,0 0 0,0 0 0,2-1 0,-2 1 0,0 0 0,-1 0 0,1 1 0,-5 3 0,4-5 0,-6 5 0,3-4 0,2 1 0,-2 1 0,4 0 0,0-3 0,0 2 0,-4 0 0,4 0 0,-6 1 0,2 1 0,3-4 0,-7 2 0,7 0 0,-5-2 0,5 2 0,-2 1 0,1-2 0,-2 1 0,0 1 0,3-4 0,-3 4 0,-1 1 0,1-3 0,-2 4 0,0-3 0,4-1 0,-9 5 0,7-4 0,-9 7 0,4-4 0,2 0 0,1-3 0,4 1 0,2-2 0,0 1 0,-1-3 0,3 4 0,-5-1 0,2 1 0,-1-2 0,2-1 0,-3 0 0,3 0 0,-5 1 0,7-1 0,-4 1 0,3 0 0,-3 0 0,1 1 0,1-1 0,-1 0 0,5 0 0,-2-3 0,9-7 0,1 1 0,3-7 0,0 5 0,-4-3 0,2 5 0,-2-4 0,0 4 0,1-2 0,0 0 0,6-4 0,-1 4 0,4-7 0,-3 4 0,1-3 0,-1 1 0,-3 4 0,2 1 0,-7 2 0,4-1 0,-6 2 0,4-3 0,-2 4 0,-1 0 0,1-3 0,1 5 0,2-5 0,6 3 0,-6-3 0,4 3 0,-7-5 0,-1 6 0,2-4 0,-2 4 0,4-3 0,-2 2 0,3-4 0,-2 2 0,1-1 0,-4 1 0,2 2 0,-1-1 0,2 2 0,-3-2 0,2 2 0,-2-1 0,-1 1 0,1 0 0,-2 0 0,4 0 0,-3 1 0,2-2 0,-3 0 0,2 1 0,-1 1 0,3 0 0,-1-2 0,0 1 0,2 0 0,-3 0 0,4-2 0,-4 2 0,3-2 0,-2 1 0,5-2 0,-3 0 0,4 0 0,-4 2 0,1 0 0,0 2 0,-1-3 0,0 3 0,-3-2 0,2 2 0,-4 1 0,7-5 0,-6 2 0,5-3 0,-5 5 0,1-1 0,-1 0 0,1 0 0,0 0 0,0 1 0,0 0 0,-1 0 0,1-1 0,-2 1 0,1 0 0,-1-1 0,0 0 0,2-1 0,-1 2 0,4-4 0,-5 4 0,4-4 0,-4 3 0,1-1 0,0 1 0,0 0 0,0-1 0,1 1 0,-1-2 0,3 1 0,-3 0 0,1 0 0,0 2 0,-3-1 0,2 0 0,-1 1 0,0-2 0,1 2 0,0-1 0,0 1 0,-1 0 0,1 1 0,1-3 0,-1 1 0,3-1 0,-2 1 0,2-1 0,1 1 0,-4-2 0,1 2 0,0 0 0,0 0 0,2 0 0,0-1 0,3-1 0,-1 0 0,3 0 0,2-4 0,-5 6 0,3-5 0,-3 4 0,-4 2 0,5-2 0,-6 1 0,2 0 0,4-2 0,2 0 0,3 0 0,1-2 0,14-2 0,-8 2 0,10-4 0,-14 3 0,-3 2 0,-4 1 0,0 1 0,2-3 0,-4 3 0,11-4 0,-8 3 0,3-2 0,6 1 0,-13 1 0,8 1 0,-13 1 0,1 2 0,-1-3 0,1 2 0,0-1 0,0 1 0,0 0 0,0 0 0,0 0 0,3-2 0,9 0 0,-2 0 0,10-5 0,-5 7 0,0-6 0,-1 5 0,-2-2 0,-5 1 0,3 1 0,-8 1 0,3 0 0,0-1 0,-5 1 0,6-1 0,-7 1 0,2 0 0,-1 0 0,0 0 0,0 1 0,-1 0 0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2:53.082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2437 120 24575,'-18'7'0,"3"-3"0,0 5 0,6-6 0,-11 5 0,11-4 0,-8 2 0,9-2 0,-3 0 0,1-1 0,3 2 0,-3-3 0,4 1 0,-2-1 0,3 1 0,0 0 0,1-2 0,0 2 0,-1-2 0,2 1 0,-1-2 0,2 2 0,-3-2 0,3 3 0,0-2 0,0 1 0,0-1 0,-1 1 0,0 0 0,0-2 0,5-7 0,-1 3 0,6-8 0,0 10 0,1-4 0,0 2 0,-2 0 0,-3-2 0,1 4 0,-1-2 0,3 2 0,-3-1 0,2 1 0,-1-1 0,-3 1 0,3-2 0,-2 2 0,2 0 0,0 1 0,-1-2 0,1 1 0,-1 1 0,1-1 0,-1 0 0,1 0 0,-2 2 0,2 0 0,-3-2 0,5 1 0,-5-1 0,5 0 0,0 0 0,1 0 0,5-2 0,-5 2 0,3-1 0,-6 1 0,1 1 0,0 0 0,-1 0 0,0 1 0,-1-1 0,-1-1 0,7 1 0,-5 0 0,11-3 0,-9 2 0,4-3 0,-6 4 0,-1 1 0,0 0 0,-16 8 0,8-2 0,-20 6 0,14-6 0,-9 2 0,4 0 0,-5-1 0,4 5 0,-3-7 0,8 3 0,-3-1 0,6-3 0,-4 5 0,-1-4 0,1 4 0,-1-3 0,1 6 0,-4-7 0,5 4 0,-2-5 0,6-1 0,1 1 0,1-1 0,-2 0 0,1 3 0,0-2 0,0 1 0,3-3 0,-5 2 0,2 0 0,-4 2 0,3-2 0,-5 1 0,4 0 0,-5-2 0,3 1 0,-3 2 0,4-2 0,-4 0 0,10 0 0,-3-3 0,1 3 0,-2-2 0,0 1 0,-1 3 0,-2-1 0,-2 3 0,2-3 0,-3-2 0,6 0 0,-3 0 0,4 1 0,0-1 0,0 1 0,1-1 0,-6 3 0,4-2 0,-3 1 0,5 0 0,3-1 0,-3 0 0,4-3 0,-3 1 0,3 1 0,-2 0 0,-1 1 0,-1-2 0,3 2 0,-4-2 0,3 1 0,-1 0 0,0 0 0,1 0 0,0-1 0,-4 2 0,3-1 0,-12 3 0,12-3 0,-10 6 0,6-5 0,0 2 0,-4-1 0,5 0 0,-3 1 0,-2 1 0,3 1 0,-4-2 0,5 0 0,-5-1 0,6-1 0,-3 1 0,-1 3 0,3-4 0,-6 8 0,3-4 0,-1 1 0,-1-1 0,6-3 0,-6-1 0,6-1 0,-3 2 0,1 0 0,-2-1 0,-2 3 0,0-1 0,-2 3 0,1-3 0,0 3 0,-9-1 0,11-2 0,-10 2 0,16-5 0,-6 3 0,8-3 0,-9 4 0,5-6 0,-3 5 0,-1-2 0,4 0 0,-4 1 0,-2 0 0,-3 0 0,-1 1 0,2-1 0,2-1 0,-2 2 0,1 1 0,-5-2 0,5 3 0,-7-2 0,4 1 0,-5 0 0,-3-1 0,2-4 0,-9 8 0,6-8 0,-1 10 0,8-7 0,4 3 0,3-1 0,-1-3 0,1 2 0,-3-3 0,6 2 0,-5-3 0,6 3 0,-7 0 0,4 1 0,-4-1 0,9 0 0,-6-2 0,0 3 0,3-5 0,-5 3 0,12-1 0,-6-3 0,7 3 0,-4-3 0,3 3 0,-2-3 0,2 2 0,-4 0 0,4 0 0,-6 0 0,7 1 0,-2-2 0,2 0 0,-1 1 0,0-1 0,-2 1 0,3 0 0,-3 1 0,3-1 0,-3 1 0,2-3 0,-1 2 0,1-1 0,2 0 0,-1 1 0,0-2 0,2 3 0,14-3 0,-6 2 0,13-2 0,-7 0 0,8 0 0,-1-1 0,3 0 0,-6-2 0,-2 2 0,0-2 0,-6 3 0,-2-1 0,-1-1 0,-1 0 0,1 0 0,2 0 0,-3 0 0,6 0 0,-7 1 0,10-2 0,-7 1 0,7-1 0,-7-1 0,4 2 0,-3-1 0,6 3 0,-3-3 0,4 3 0,-5-3 0,9 0 0,-5-1 0,8 0 0,-5 3 0,-2-1 0,-1 0 0,6 0 0,-7-1 0,9 3 0,-14-1 0,14-1 0,-14 1 0,24-5 0,-17 4 0,20-2 0,-12-2 0,10 5 0,-4-5 0,-5 4 0,5-1 0,-6 0 0,5 0 0,-5 1 0,-9-2 0,5 4 0,-6-4 0,5 2 0,0 0 0,-1-2 0,-2 4 0,5-6 0,-2 5 0,3-2 0,-5 3 0,-3-3 0,1 3 0,1-3 0,0 2 0,1 1 0,-4-2 0,3 2 0,-5-3 0,0 2 0,2-3 0,-4 4 0,3-3 0,-2 3 0,-5-2 0,6 2 0,-2-7 0,3 4 0,6-3 0,-7 3 0,3 1 0,-7-1 0,2-1 0,-2 2 0,7-3 0,-7 2 0,6-1 0,-7 1 0,1 0 0,2-1 0,0 0 0,6-1 0,1 1 0,0-1 0,-3-1 0,-4 1 0,-3-1 0,2 2 0,-1 0 0,0 0 0,-1 0 0,-2 0 0,0 1 0,3-2 0,-1 1 0,2-1 0,-5 2 0,0 0 0,0 1 0,1-1 0,-1 2 0,-1-2 0,0 2 0,1-2 0,-1-2 0,-1 3 0,-2-3 0,-1 5 0,-1-1 0,-2 0 0,0 1 0,-2 0 0,-6 0 0,5 0 0,-4 0 0,5 0 0,-3 0 0,0 0 0,-1 2 0,-5 2 0,-1 2 0,-4 5 0,-2-5 0,0 4 0,3-6 0,-6 5 0,8-1 0,-1-1 0,5-4 0,6 0 0,1 1 0,-4-3 0,8 4 0,-10-4 0,10 3 0,-2-2 0,0 2 0,2 0 0,-2-2 0,1 2 0,-2-2 0,2 0 0,-5 2 0,6-1 0,-9 2 0,4-4 0,-1 2 0,0-1 0,5 1 0,-2-2 0,1 1 0,-2 1 0,2 0 0,-1 0 0,-2 0 0,1 0 0,-6 2 0,6-3 0,-5 6 0,2-7 0,-2 6 0,-1-6 0,4 3 0,0-4 0,9 3 0,-4-3 0,14-7 0,2 3 0,13-12 0,-2 6 0,9-7 0,-3 3 0,5-2 0,-3 3 0,-1-3 0,13 8 0,-13-3 0,16 3 0,-23 2 0,3-5 0,-1 6 0,-7-3 0,3 4 0,-6-1 0,-2 0 0,1 0 0,-6 2 0,3 0 0,-4 2 0,-1-2 0,2 2 0,-5-2 0,5 1 0,-5 0 0,4 2 0,-4-2 0,2 1 0,-1-1 0,0 1 0,1 0 0,-2 0 0,2 0 0,2 0 0,-3 0 0,5-1 0,-4 1 0,1 0 0,-1-2 0,1 1 0,-2 0 0,2 1 0,0 0 0,-2 0 0,2 0 0,-3-1 0,0 2 0,2-1 0,-12 0 0,-1 0 0,-8 0 0,-7 1 0,6 0 0,-9 0 0,5 0 0,-8 3 0,14-2 0,-13 6 0,19-5 0,-5 3 0,7 0 0,3-2 0,-4 2 0,0-3 0,2 1 0,-6 2 0,4 1 0,-1-1 0,-10 8 0,5-7 0,-9 8 0,6-7 0,-3 1 0,5-1 0,1-4 0,4 2 0,5-4 0,1 1 0,1 0 0,-1-2 0,2 2 0,-1-2 0,-1 2 0,2-1 0,-1 0 0,6-7 0,-1 3 0,4-4 0,-2 2 0,0 3 0,2-3 0,-1 2 0,0 0 0,2 0 0,-2-3 0,6 3 0,-7-3 0,10 1 0,8-7 0,2 2 0,11-6 0,-4 4 0,5 2 0,3-2 0,9 6 0,-2-6 0,12 8 0,-7-8 0,-3 11 0,-9-6 0,-5 7 0,-13-5 0,4 5 0,-18-3 0,3 2 0,-9 7 0,-9 1 0,2 6 0,-13 2 0,5-1 0,-5 6 0,-1 1 0,0 0 0,-3 0 0,-2-2 0,0 0 0,-11 7 0,9-9 0,-7 3 0,17-6 0,-8-4 0,10 4 0,-7-6 0,1 4 0,0-3 0,-2 2 0,3-2 0,-3 1 0,-10-3 0,1 5 0,-8-5 0,13 2 0,-8 1 0,7-3 0,-11 1 0,11-4 0,-7 0 0,4 2 0,-12 1 0,1-2 0,-1 0 0,4-3 0,1 5 0,1-4 0,4 5 0,6-4 0,7-1 0,-2-1 0,4-2 0,-5 0 0,0 0 0,6 1 0,-21 0 0,17 2 0,-17-3 0,18 4 0,0-3 0,-3 1 0,9-1 0,-9 3 0,9-1 0,-2 0 0,0-3 0,-7 0 0,-2 0 0,-1 2 0,6-1 0,0 1 0,5 3 0,-1-3 0,4 4 0,0-4 0,1 0 0,1 1 0,-3-3 0,0 1 0,-4-1 0,3 0 0,1 2 0,6-1 0,1 1 0,1-2 0,1 1 0,2-1 0,0 1 0,0-1 0,1 1 0,-3-1 0,3 1 0,-2 1 0,1-2 0,0 2 0,1-2 0,-1 1 0,-2 0 0,2 1 0,-8 0 0,2 0 0,-3 2 0,-1-3 0,1 4 0,1-3 0,-3 4 0,3-2 0,-3 3 0,-4-3 0,0 3 0,3-4 0,-1 2 0,9-1 0,-6-1 0,7 1 0,-4-3 0,5 1 0,0-1 0,4 1 0,-3-1 0,3 1 0,9-2 0,1 1 0,6-1 0,1-2 0,-7 0 0,5-1 0,-6 2 0,5-1 0,-4 2 0,8 0 0,-9 0 0,3 0 0,-3 0 0,-1 0 0,4 0 0,-2 0 0,4 0 0,-4 0 0,4 0 0,-4 0 0,4 0 0,-1 0 0,-1 0 0,0 0 0,-5 0 0,-1 0 0,1 0 0,-1 0 0,2 0 0,2 0 0,-2 0 0,9 0 0,-3 0 0,5 0 0,-3 0 0,-2 0 0,0 1 0,-1 0 0,4 3 0,-8-4 0,6 4 0,-3-4 0,1 0 0,4 1 0,-9 0 0,3 1 0,-7-2 0,3 5 0,-2-4 0,2 4 0,2-5 0,-4 0 0,4 0 0,-2 1 0,0-1 0,0 1 0,0 0 0,-3-1 0,-1 3 0,-13 5 0,-1-3 0,-12 7 0,6-6 0,-5 0 0,-5 3 0,-1-4 0,-2 4 0,7-4 0,0 3 0,6-4 0,2 2 0,6-3 0,5-2 0,0 2 0,-1-2 0,0 1 0,1 0 0,-8-1 0,8 0 0,-6 0 0,5 0 0,4-1 0,10-7 0,-3 5 0,20-9 0,-4 5 0,14-2 0,6 1 0,1 0 0,2 3 0,-6-3 0,2 7 0,-2-2 0,6 2 0,-2 0 0,2-3 0,0-2 0,1 2 0,3-2 0,3 5 0,-3 0 0,0 0 0,-4 0 0,-9 0 0,8 0 0,-13 0 0,3 0 0,-3 0 0,-10 0 0,12 0 0,-7 0 0,4-2 0,-5 0 0,-4 0 0,-8 0 0,5 2 0,-5-1 0,5 1 0,-4-1 0,6-3 0,-10 2 0,5-2 0,-3 1 0,0 3 0,0-3 0,0 1 0,-5 0 0,1 0 0,12-5 0,-5 4 0,12-8 0,-5 6 0,7-4 0,6-3 0,-2 2 0,-1-2 0,-4 3 0,-6 3 0,0 2 0,0-2 0,-6 2 0,5-2 0,-4-2 0,8 1 0,-7 0 0,9-3 0,-1-1 0,1-3 0,7-1 0,-14 1 0,7 4 0,-5-7 0,-2 8 0,19-15 0,-13 11 0,12-14 0,-9 9 0,2-2 0,0-1 0,4 3 0,-1-7 0,-1 7 0,3-4 0,-11 8 0,10-8 0,-3 0 0,-2 0 0,4 0 0,-11 2 0,6 2 0,-4-3 0,2 2 0,-4 3 0,4-2 0,-6 5 0,7-1 0,-9 1 0,7 0 0,-8-1 0,16-9 0,-13 8 0,9-8 0,-10 11 0,-7 1 0,4-1 0,-9 4 0,1-2 0,6-1 0,-4 0 0,11-9 0,-3 5 0,-3-5 0,-1 5 0,-4-3 0,-3 6 0,4-1 0,-8 5 0,4-1 0,-4 3 0,3-10 0,-1 9 0,4-10 0,-4 7 0,4-1 0,-6-3 0,2 5 0,-5 0 0,1 6 0,0-2 0,-1 1 0,2-1 0,-2 1 0,2 1 0,-1 0 0,1 0 0,-1 1 0,-11 5 0,-5 7 0,-8 2 0,-8 4 0,2 1 0,-6-2 0,2 5 0,6-8 0,2 3 0,6-4 0,-2 0 0,9-1 0,-3-1 0,7 0 0,-5 5 0,-6-3 0,1 5 0,-7-2 0,8 3 0,-3-2 0,3 4 0,0-5 0,-2 3 0,0-4 0,1 3 0,3-3 0,0 3 0,-3 3 0,2-3 0,-1 1 0,4-6 0,2-5 0,1 0 0,2-2 0,5-2 0,3-2 0,6-6 0,5-3 0,9-11 0,7-3 0,-2-2 0,11-11 0,-5 9 0,10-10 0,-4 10 0,9-8 0,-8 8 0,7-3 0,-11 5 0,6 6 0,-12-2 0,6 5 0,-13-2 0,-1 8 0,-4 0 0,1 2 0,-6 2 0,0 1 0,-8 2 0,1 1 0,-2 2 0,-1 4 0,-4 5 0,1 5 0,-7 10 0,-2 0 0,1 6 0,-6 1 0,4-1 0,-3 9 0,0 2 0,1 8 0,-1-1 0,2-4 0,0-3 0,-1-14 0,5 3 0,1-17 0,3 0 0,3-7 0,1-3 0,3-14 0,2-2 0,-2-15 0,4 7 0,1-6 0,-2 5 0,3-2 0,-3 3 0,1-3 0,0 6 0,1-9 0,-2 12 0,2-15 0,-2 11 0,4-3 0,-4 2 0,1 11 0,-2-3 0,-2 4 0,0 3 0,0 2 0,-1 14 0,0 8 0,1 7 0,-2 2 0,2 2 0,-2-1 0,0 1 0,0 1 0,0-6 0,0 2 0,0-9 0,0 3 0,0-6 0,0-3 0,0-1 0,0-8 0,0 3 0,5-12 0,4-1 0,4-14 0,2-4 0,0-7 0,2-8 0,-2 7 0,1-13 0,1 8 0,-6-7 0,6 4 0,-6 3 0,-1 10 0,-4 4 0,-3 10 0,-1 5 0,-1 4 0,-6 16 0,2-5 0,-5 17 0,2-8 0,-3 6 0,-2 3 0,2 1 0,0 6 0,0-3 0,2 0 0,-2-1 0,5-6 0,2 3 0,2-9 0,0-1 0,0-8 0,0-1 0,4-13 0,2 2 0,3-12 0,-2 5 0,4-2 0,-6 0 0,6-3 0,-7 8 0,3-5 0,-4 10 0,2-3 0,-4 6 0,1 1 0,-2 10 0,-2-4 0,0 17 0,-1-5 0,-3 11 0,3 2 0,-6-1 0,4 4 0,-7 2 0,6 0 0,-3-7 0,7 4 0,-4-9 0,3 11 0,-6-9 0,0 17 0,4-14 0,-1 6 0,2-14 0,2-3 0,-2-4 0,1-1 0,1-8 0,1 0 0,5-26 0,-1 6 0,9-23 0,-4-1 0,4 4 0,-3-14 0,-2 2 0,-2 5 0,3 0 0,-1 12 0,-2 0 0,2 3 0,-7 4 0,2 6 0,0 4 0,-1 9 0,1 0 0,-2 16 0,-2 0 0,-2 15 0,-1-4 0,1 8 0,0-5 0,1 12 0,0-2 0,1 3 0,0 2 0,-4 2 0,3-1 0,-2 6 0,5-8 0,0 5 0,0-12 0,0-8 0,0-7 0,0-11 0,0 0 0,1-6 0,1-8 0,1-6 0,3-7 0,-1-3 0,5-1 0,-4-2 0,3-4 0,-7 3 0,5-6 0,-6 6 0,10-6 0,-8 12 0,4-11 0,-6 11 0,-1-9 0,2 7 0,1-3 0,-1 11 0,0-4 0,-2 12 0,1-1 0,-1 4 0,1 5 0,-2 9 0,-1 2 0,-4 13 0,-3-3 0,-1 13 0,-4-2 0,3 8 0,-6 4 0,3 2 0,-5 5 0,3 0 0,5 3 0,-4-2 0,3 2 0,-1-12 0,-2 4 0,2-7 0,-3 2 0,4-3 0,2-10 0,-1 2 0,4-5 0,-3-7 0,5-4 0,2-12 0,2-11 0,1-4 0,0-8 0,-4-9 0,0-2 0,-6-12 0,5-1 0,-3-3 0,0-6 0,0 2 0,1-11 0,3 13 0,1-28 0,3 31 0,-3-15 0,3 27 0,0 2 0,0 4 0,2 5 0,-2 1 0,2 7 0,-2 2 0,3-3 0,-2 9 0,2-1 0,-3 11 0,0 6 0,0 6 0,0 7 0,0 7 0,0 9 0,0-1 0,-2 8 0,-9 0 0,7 7 0,-11 1 0,12 8 0,-10-7 0,6 1 0,-5-3 0,6-3 0,-7 6 0,7-17 0,-8 5 0,7-17 0,-1-6 0,5-7 0,2-16 0,1-14 0,6-5 0,0-13 0,3 0 0,1-11 0,1-4 0,-2-8 0,5-5 0,-3 2 0,-2 1 0,7 0 0,-5 6 0,3-2 0,-3 5 0,-1-2 0,-4 9 0,4 1 0,-3-3 0,1 13 0,-4 0 0,2 14 0,-6 3 0,4 6 0,-2-2 0,-1 8 0,1 0 0,-2 2 0,2 0 0,-6 17 0,-2 2 0,-4 15 0,-6 5 0,0 0 0,-1 17 0,-2-7 0,6 11 0,-7-8 0,1-1 0,2 0 0,0-6 0,0-3 0,6-8 0,-3-4 0,8-12 0,2-2 0,1-9 0,4-27 0,1 9 0,5-31 0,-4 13 0,9-15 0,-3-5 0,3-3 0,1-3 0,-5 10 0,0-2 0,4 8 0,-5-2 0,0 9 0,-5 4 0,0 16 0,-1 3 0,1 11 0,-5 15 0,-4 2 0,-3 21 0,-4-2 0,3 9 0,-7 4 0,2-2 0,-8 7 0,4-7 0,-6 3 0,9-5 0,0-11 0,-1-2 0,8-12 0,-2-3 0,8-9 0,4-13 0,-1-9 0,1-12 0,5-8 0,5-9 0,0 2 0,5-14 0,-9 6 0,2-4 0,-3 3 0,-2 3 0,1 12 0,-3 3 0,2 20 0,-2 0 0,1 14 0,-6 5 0,-4 15 0,-1 8 0,-10 6 0,2 8 0,-9 4 0,3 11 0,-4-2 0,4 2 0,-4-6 0,7 2 0,0-11 0,4-2 0,3-14 0,0-4 0,4-11 0,2-5 0,5-7 0,1-12 0,1 1 0,4-18 0,0 1 0,8-13 0,-3-4 0,8-3 0,-7 0 0,4 1 0,-8-1 0,4 3 0,-6 10 0,4 5 0,-7 12 0,3 3 0,-4 15 0,-5 16 0,-5 13 0,-7 18 0,-4 2 0,-4 9 0,0-2 0,-6 8 0,3-6 0,-3 3 0,6-6 0,1-11 0,9-10 0,2-13 0,9-11 0,1-5 0,3-13 0,0-12 0,7-9 0,-4-5 0,12-7 0,-7-3 0,5-5 0,3 1 0,-5-2 0,7 8 0,-10-5 0,4 11 0,-7 6 0,2 6 0,-5 10 0,1 5 0,-3 10 0,1 12 0,-1 12 0,-12 11 0,0 8 0,-10 5 0,6 2 0,-2 4 0,1-1 0,-5 1 0,7-1 0,-9-4 0,10 0 0,-8-10 0,7-5 0,4-11 0,2-7 0,5-8 0,0-12 0,4-8 0,5-13 0,-1 3 0,11-15 0,-7 0 0,9-9 0,-10-2 0,5 5 0,-2-2 0,1 6 0,1 4 0,-5 3 0,-2 12 0,-1 3 0,-3 12 0,2-1 0,-13 22 0,1 4 0,-10 16 0,3 6 0,-2 2 0,2 9 0,-3 2 0,0-5 0,2 2 0,1-19 0,1 8 0,3-16 0,4-7 0,1-6 0,7-13 0,0-10 0,2-2 0,3-12 0,1-1 0,-1-14 0,5-1 0,-4-11 0,4 3 0,3 1 0,-2 11 0,1-9 0,-5 18 0,-1-4 0,0 11 0,-2 9 0,-1 13 0,-5 3 0,-2 24 0,-6 0 0,-6 19 0,-5-2 0,-4 5 0,2 1 0,0-3 0,9-4 0,-3-2 0,7-14 0,-4 1 0,9-15 0,-1-3 0,5-8 0,-1-3 0,2-14 0,0 0 0,0-17 0,2-4 0,3-5 0,3-8 0,3-1 0,-3 3 0,2-6 0,-4 7 0,4-1 0,-5 13 0,2 5 0,-5 19 0,-1 4 0,-3 20 0,-7 4 0,0 20 0,-6-1 0,0 6 0,-2 5 0,-1-4 0,1 5 0,2-4 0,5-8 0,-2-5 0,3-10 0,0-8 0,4-4 0,0-6 0,5-20 0,2 0 0,-2-14 0,7-8 0,-2 9 0,4-19 0,-5 7 0,3-5 0,-1 0 0,4 5 0,-1 8 0,-3 7 0,-2 11 0,-4 6 0,-6 26 0,-3 4 0,-13 28 0,3-5 0,-8 6 0,5-5 0,-2 2 0,1-7 0,2-3 0,4-11 0,5-9 0,5-5 0,3-7 0,1-2 0,1-1 0,0-4 0,2-13 0,-1 0 0,5-15 0,-3 0 0,6-3 0,-2-7 0,2 3 0,3-2 0,0 5 0,-3 5 0,-1 6 0,-3 6 0,-2 7 0,-7 29 0,-2-3 0,-2 34 0,-6-13 0,4 12 0,-6-6 0,3-1 0,2-12 0,0-2 0,4-9 0,1-6 0,-1 5 0,1-7 0,-3 7 0,3-7 0,2-1 0,4-9 0,0-3 0,1-14 0,1 3 0,0-20 0,0 9 0,0-9 0,2 4 0,1-1 0,1 3 0,0 1 0,-1 6 0,-1 4 0,-2 5 0,0 2 0,1 4 0,-11 17 0,3 5 0,-17 15 0,8 0 0,-10-1 0,12-7 0,-3 2 0,6-14 0,7-2 0,-4-7 0,7-5 0,1-5 0,0-6 0,0-2 0,0-10 0,2 7 0,-2-10 0,4 7 0,-2-10 0,1 9 0,-1-3 0,-1 11 0,-1 4 0,2 5 0,-7 16 0,-5 6 0,-9 12 0,-4 4 0,4-8 0,0 3 0,7-13 0,1-1 0,5-9 0,2-5 0,3-4 0,1-3 0,0-9 0,0 2 0,0-8 0,0-4 0,2 2 0,1-8 0,-1 8 0,0 4 0,-2 6 0,-1 12 0,-4 3 0,-1 11 0,-8 4 0,4 3 0,-2-7 0,4 2 0,0-11 0,4 2 0,-1-2 0,5-5 0,-2-5 0,2-1 0,0-7 0,0 1 0,0-2 0,0 3 0,0-3 0,0 8 0,-1 1 0,-2 12 0,0-2 0,-1 6 0,2-6 0,-1-1 0,2 0 0,0-2 0,1 3 0,0-1 0,0 0 0,0-2 0,3 1 0,1-1 0,10 1 0,-2-1 0,5 3 0,-2-3 0,5 4 0,-4-4 0,7 6 0,-2-5 0,1 5 0,7-3 0,-6 1 0,10-1 0,-14-1 0,8 1 0,-7-3 0,-4 2 0,-1-2 0,-5 1 0,-4-2 0,2 1 0,-4-1 0,0-1 0,2 1 0,-2-1 0,3 2 0,-4-1 0,2 0 0,-2 0 0,1-1 0,2 0 0,0 0 0,0 1 0,1-1 0,-1 2 0,1-1 0,0 0 0,-1-1 0,0 1 0,1-1 0,-1 1 0,0-1 0,2 2 0,1-1 0,-1 1 0,1-1 0,4-1 0,-5 1 0,9-1 0,-9 0 0,11 0 0,-9 2 0,13-1 0,-11 1 0,5-2 0,-2 0 0,-1 0 0,-4 0 0,0 0 0,-4 0 0,2 0 0,-2 0 0,1 0 0,-3 0 0,3 0 0,-2 1 0,3 0 0,-2 0 0,4-1 0,0 0 0,4 0 0,0 0 0,4 0 0,0 0 0,6 0 0,-3 0 0,6 0 0,-2 0 0,3 0 0,2 0 0,2 0 0,-1 0 0,2 0 0,-4 0 0,1 0 0,-5 0 0,-1 0 0,-3 0 0,-3 0 0,-1 0 0,-2 0 0,2 0 0,-6 0 0,2 0 0,-4 0 0,-1 0 0,3 0 0,-3 0 0,-1 0 0,1 0 0,3 0 0,3 0 0,-1 0 0,4 0 0,-9 0 0,0 0 0,-1 0 0,-3 0 0,3 0 0,-1 0 0,5 1 0,-5 0 0,2 0 0,-5-1 0,6 2 0,-4-2 0,3 2 0,-3-1 0,-1-1 0,2 1 0,-2-1 0,0 2 0,0-1 0,-1 0 0,1-1 0,-2 1 0,1 0 0,1-1 0,-2 0 0,3 1 0,-2 0 0,3 1 0,-2-2 0,2 1 0,-2-1 0,0 1 0,4-1 0,-3 2 0,2-2 0,-4 1 0,2 0 0,-2 0 0,3 0 0,1 0 0,-2 0 0,3 1 0,-6-2 0,2 1 0,-2 0 0,1-1 0,-1 2 0,-1 2 0,-2-1 0,-5 5 0,-3 0 0,-1 0 0,-11 5 0,2-5 0,-8 3 0,-4 1 0,-3-2 0,-4-2 0,3 0 0,1-5 0,9 2 0,1-3 0,4-2 0,-1 0 0,3 0 0,-3 0 0,3 0 0,-3 0 0,3 0 0,-2 0 0,2 0 0,-3 0 0,0 0 0,3 0 0,-2 0 0,5 0 0,-3 0 0,4 0 0,0 0 0,-1 0 0,1 0 0,-3 0 0,5 0 0,-8 0 0,5 0 0,-6 0 0,0 0 0,3 0 0,-5 0 0,7 0 0,-7 0 0,-1 0 0,1 0 0,-4 0 0,6 0 0,-3 0 0,-7 0 0,-1 0 0,0 0 0,3 0 0,4 0 0,-3 0 0,4 0 0,0 0 0,9 0 0,-5 0 0,11 0 0,-5 0 0,0 0 0,7 0 0,-6 0 0,8 0 0,-1 0 0,0 0 0,2 0 0,0 0 0,0 0 0,-5 0 0,4 0 0,-5 0 0,-1 0 0,2 0 0,-3 0 0,7 0 0,-1 0 0,4 0 0,7-4 0,1-2 0,6 0 0,0 1 0,-5 2 0,6 0 0,-3 1 0,7-3 0,-2 3 0,5-2 0,-2 2 0,6 0 0,4 0 0,0 1 0,3-1 0,-4 2 0,-2 0 0,-1 0 0,0 0 0,-2 0 0,2 0 0,-3 0 0,2 0 0,-1 0 0,2 0 0,9 0 0,-9 0 0,10 0 0,-16 0 0,2 0 0,-8 0 0,8 0 0,-11 0 0,10 0 0,-7 0 0,6 0 0,-4 0 0,13 0 0,-10 0 0,7 0 0,-11 0 0,-4 0 0,1 0 0,-2 0 0,0 0 0,0 0 0,-1 0 0,1 0 0,12 0 0,-7 0 0,13 0 0,-8 0 0,0 0 0,3 0 0,0 0 0,0 0 0,0 0 0,-6 0 0,4 0 0,-3 0 0,8 0 0,0 0 0,-5 0 0,4 0 0,-2 0 0,-2 0 0,-2 0 0,-3 0 0,-9 0 0,4 0 0,-10-2 0,-7-2 0,-8 0 0,-12-7 0,-6 7 0,-13-10 0,-14 7 0,-21-4 0,-8 0-251,40 5 1,0 0 250,-46-7 0,44 8 0,0 1 0,-42-4 0,0 5 0,10-1 0,14-3 0,7 6 0,15-4 0,6 5 0,17 0 0,7 0 0,17-1 501,25-3-501,2 0 0,18-3 0,0 2 0,-3-1 0,13 1 0,-1 2 0,-2 1 0,-1 2 0,-5-3 0,3 0 0,0 0 0,2 1 0,-1 0 0,5 1 0,-3-4 0,1 5 0,-1-3 0,-3 3 0,-7-2 0,-3 1 0,-2-1 0,-7 2 0,11-3 0,-7 2 0,-5-5 0,-4 4 0,-13 0 0,-3 1 0,-3 1 0,-2 0 0,-25 2 0,2 1 0,-19 2 0,-13 2 0,1-3 0,-23 6 0,-3-6 0,-3 7 0,-7-5-937,-4 0 937,1-3 0,2-3-270,10 0 270,16 0 0,5 0 0,21 0 0,1 0 0,19 0 924,-1 0-924,11 0 283,1 0-283,2 0 0,1 0 0,21 0 0,-3 0 0,25 0 0,-6 0 0,6 0 0,0 0 0,-9 0 0,1 0 0,-11 0 0,-4 0 0,-4 0 0,-9 0 0,0 0 0,-2 0 0,1 0 0,0 0 0,2 0 0,-2 0 0,0 0 0,-1 0 0,-1 0 0,1 0 0,1 0 0,-2 0 0,3 0 0,-2 0 0,0-1 0,1 1 0,-1-1 0,1 0 0,-1 0 0,0 0 0,0 0 0,2 0 0,0 0 0,2-2 0,-1 1 0,2-2 0,2 0 0,5 2 0,6-5 0,-3 4 0,6-5 0,-3 5 0,-3-2 0,6 1 0,-12 1 0,0-2 0,-7 3 0,-2 0 0,-1 0 0,-1-1 0,-1 0 0,0 0 0,1 0 0,0 0 0,1 1 0,-1-2 0,1 3 0,-1-2 0,2-1 0,-3 0 0,3-2 0,-1 2 0,0 0 0,1 1 0,-1-1 0,2 2 0,-2-2 0,6 1 0,1 0 0,4-4 0,1 4 0,0-7 0,-5 7 0,-1-3 0,-5 5 0,-1-1 0,0 1 0,-1-2 0,1 1 0,0-1 0,1 0 0,-1 0 0,-1-3 0,-1 1 0,0-2 0,0-2 0,0 2 0,0-1 0,0 4 0,-1-5 0,-3-1 0,0 1 0,-7-6 0,4 10 0,-8-5 0,4 6 0,-1-1 0,2 3 0,4 1 0,-2 1 0,5 0 0,-4 0 0,3 1 0,-7 8 0,3-2 0,-14 16 0,5-1 0,-8 8 0,8-2 0,-2 2 0,8-8 0,-3 5 0,6-9 0,0 10 0,3-12 0,1-1 0,3-18 0,7-9 0,4-8 0,4-4 0,1 2 0,-8 1 0,4 0 0,-3-6 0,6 1 0,-1-1 0,1 5 0,-4 1 0,0 5 0,-4-4 0,0 8 0,-2 0 0,-1 8 0,-1 3 0,-1 9 0,0 4 0,-1 12 0,4 3 0,0 8 0,3 9 0,3-2 0,-1 9 0,1-13 0,-5 6 0,1-18 0,-6 3 0,4-14 0,-4-3 0,1-5 0,4-22 0,4-4 0,2-16 0,6-3 0,-1-6 0,3-7 0,0-10 0,-2-1 0,2-3 0,-1 1 0,1 2 0,-5 7 0,-3 2 0,-2 17 0,-5 2 0,1 16 0,-4 6 0,0 18 0,-3 0 0,-1 18 0,-5 6 0,-8 16 0,1 3 0,-9 8 0,5-5 0,-3 2 0,3-2 0,5-4 0,0-4 0,10-9 0,-7-1 0,7-16 0,-1-3 0,2-9 0,2-7 0,1-8 0,2-6 0,3-9 0,0-6 0,12-9 0,0-4 0,13-11 0,0 4 0,2-15 0,-1 5 0,-3 1 0,-3 1 0,-1 14 0,-5 9 0,-7 13 0,-4 16 0,-9 18 0,0 12 0,-3 20 0,1 5 0,-10 11 0,8 5 0,-8 4 0,5-1 0,1-10 0,-3-4 0,1-20 0,6-7 0,-3-17 0,6-7 0,4-20 0,1-4 0,12-21 0,-5 1 0,8-7 0,-1-10 0,5-7 0,4-8 0,-2 5 0,-1 0 0,-5 13 0,-6 7 0,-5 14 0,-6 13 0,0 11 0,-3 10 0,-1 13 0,-4 9 0,-8 15 0,-1 11 0,-7 7 0,-2 12 0,-5-1 0,1 9 0,1 0 0,2-8 0,6-4 0,-1-17 0,6-12 0,5-10 0,2-11 0,5-22 0,1-5 0,6-22 0,4-12 0,13-2 0,-4-17 0,6 2 0,2-7 0,1-4 0,7-2 0,-4 8 0,-5-1 0,-4 16 0,1 6 0,-9 11 0,1 16 0,-8 8 0,-5 17 0,0 10 0,-6 11 0,-2 14 0,-2 7 0,-8 15 0,9-3 0,-14 15 0,13-3 0,-7-2 0,6-1 0,-1-20 0,0-12 0,5-11 0,2-16 0,3-13 0,4-13 0,4-12 0,8-22 0,-2 6 0,13-20 0,-3 2 0,5-7 0,-1 2 0,0-1 0,-1 9 0,-2 6 0,-2-4 0,-9 22 0,-3 6 0,-5 19 0,-7 17 0,-4 6 0,-4 18 0,-2 13 0,1 14 0,4 16 0,-4 5 0,1 2 0,-9-1 0,1-8 0,3-4 0,3-13 0,1-9 0,7-15 0,-2-4 0,5-12 0,0-7 0,2-17 0,3-5 0,3-14 0,1-6 0,7-11 0,3 1 0,4-18 0,4 10 0,-1-10 0,4 4 0,-8-1 0,9-1 0,-17 4 0,8 14 0,-16 12 0,5 13 0,-9 9 0,1 12 0,-8 18 0,-5 10 0,-9 25 0,-1 2 0,-6 15 0,3 4 0,1-2 0,1 1 0,-1-6 0,7-3 0,-3-4 0,8-4 0,-7 13 0,10-20 0,-7 8 0,5-26 0,1-5 0,1-6 0,5-9 0,1-5 0,5-22 0,-2 2 0,8-18 0,-2 1 0,4-5 0,3-13 0,4 5 0,3-7 0,2 2 0,-5-1 0,0-2 0,-4 9 0,-2 8 0,1 11 0,-8 14 0,2 13 0,-8 15 0,-5 13 0,1 12 0,-6 4 0,7 16 0,-12-4 0,13-5 0,-11 6 0,8-17 0,-1 1 0,-1-3 0,4-22 0,1 2 0,2-17 0,0-10 0,4-8 0,-1-8 0,7-6 0,0-2 0,9-2 0,-8-3 0,10 0 0,-12-6 0,10 9 0,-11 1 0,4 11 0,-9 2 0,2 5 0,-3 3 0,0 4 0,0 2 0,-6 12 0,0 9 0,-8 17 0,-6 10 0,0 7 0,-3 3 0,2-3 0,2 1 0,-1-7 0,-2-1 0,4-11 0,-3-5 0,9-8 0,0-8 0,3 0 0,2-15 0,-10-12 0,12-13 0,-13-17 0,8 2 0,1-8 0,-2 1 0,8-2 0,-6 0 0,3 3 0,-3 3 0,4 5 0,1 14 0,2 9 0,-1 10 0,-1 8 0,-8 10 0,2 14 0,-11 12 0,-3 11 0,4 3 0,-12 2 0,3 8 0,-7-4 0,1-1 0,8-11 0,6-10 0,11-15 0,1-6 0,6-12 0,3-22 0,0-5 0,3-22 0,3-4 0,1-13 0,2-3 0,3-13 0,4 8 0,2-6 0,-2 3 0,-4 6 0,-8 8 0,1 13 0,-6 17 0,3 12 0,-4 16 0,-11 30 0,1 5 0,-12 23 0,-3-4 0,-6 10 0,-1 3 0,-2 2 0,3 1 0,5-13 0,-1 6 0,9-20 0,3-1 0,6-20 0,4-6 0,4-11 0,10-30 0,3 3 0,13-31 0,0 12 0,5-11 0,-2 2 0,4 6 0,-7 0 0,-5 19 0,-8 5 0,-7 16 0,-3 13 0,-1 14 0,-1 9 0,0 21 0,3-4 0,-3 14 0,5-1 0,1-4 0,-1-4 0,3-16 0,-6-8 0,0-15 0,-1-6 0,0-5 0,8-6 0,-1-4 0,12-10 0,5-5 0,4-10 0,6-7 0,3-3 0,-1-2 0,6 1 0,-12 3 0,8 1 0,-18 11 0,3 4 0,-15 16 0,-4 14 0,-12 17 0,3 17 0,-10 7 0,2 5 0,-4-1 0,3 5 0,0-9 0,2-1 0,4-15 0,1-9 0,2-9 0,2-6 0,0-8 0,2-7 0,4-11 0,4-6 0,0-11 0,6-1 0,-6-5 0,7 0 0,-6-1 0,3 4 0,-4 3 0,-1 14 0,1-3 0,-4 15 0,3-5 0,-6 11 0,3 2 0,-4 1 0,1 2 0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3:30.477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3917 580 24575,'2'5'0,"-1"-1"0,0-1 0,0-1 0,0 3 0,1-3 0,0 3 0,-1-3 0,1-1 0,-1 1 0,0-1 0,-1 1 0,1-1 0,-1 2 0,1-2 0,0 2 0,-1-1 0,2 0 0,-2 1 0,1-1 0,-1 1 0,0-1 0,0 0 0,1 1 0,0 0 0,0 0 0,0 0 0,-1-1 0,0 1 0,1-1 0,-1 1 0,1-1 0,-1 0 0,0 0 0,0 0 0,2 0 0,-2 0 0,2 1 0,-1-1 0,-1 1 0,1-1 0,-1 0 0,0 0 0,0 0 0,0 1 0,0 0 0,0 0 0,1 0 0,-1 0 0,1 0 0,0-1 0,-1-6 0,1 0 0,-1-3 0,0-1 0,0 5 0,0-4 0,0 3 0,0-3 0,0 3 0,0-1 0,0 2 0,1 1 0,0-2 0,0 3 0,0-3 0,0 2 0,-1-1 0,1 1 0,-1 0 0,0 0 0,0-1 0,0 0 0,0-1 0,-1 1 0,0 0 0,-1 1 0,1 1 0,-1 0 0,0-1 0,0-1 0,-1 0 0,0-2 0,1 2 0,-1-1 0,2 2 0,-1-1 0,0 1 0,-1-4 0,2 3 0,0-1 0,0 3 0,0-1 0,0 0 0,0 0 0,1-1 0,0 1 0,-1 0 0,-1-3 0,0 2 0,0-2 0,2 2 0,0 1 0,-1-3 0,1 3 0,-2-3 0,2 3 0,-1 0 0,0 0 0,-1 0 0,2 0 0,0-1 0,0 0 0,0 0 0,0-1 0,0 2 0,0-2 0,-1 3 0,1-2 0,-1 2 0,1-1 0,0 0 0,0 0 0,0 0 0,1 6 0,-1-2 0,1 6 0,0-5 0,-1 0 0,1 0 0,0-1 0,-1 1 0,2-1 0,-2 0 0,1 0 0,-1 0 0,0 0 0,2 1 0,-1-1 0,0 2 0,-1-2 0,1 2 0,0-2 0,-1 1 0,2 0 0,0 0 0,0-1 0,-2 1 0,0 0 0,0 0 0,1-1 0,0 0 0,-1 0 0,1 1 0,0 0 0,0-1 0,-1 1 0,0-1 0,1 2 0,0-2 0,0 1 0,0-1 0,-1 0 0,0 0 0,1 1 0,0 0 0,-1 0 0,0 0 0,0-1 0,0 1 0,0-1 0,0 1 0,0-1 0,1 0 0,0 1 0,-1-1 0,1 2 0,0-2 0,-1 1 0,0-1 0,1 0 0,0 1 0,-1 0 0,0 0 0,0 0 0,0-1 0,0-9 0,0 2 0,0-8 0,0 2 0,0 3 0,0-1 0,0 2 0,0 1 0,-1 0 0,0-2 0,-1 5 0,1-4 0,0 3 0,1-1 0,-1 1 0,0 1 0,0 0 0,0-1 0,1 2 0,0-2 0,-1 2 0,0-1 0,1 1 0,0 0 0,-1-1 0,0 0 0,-1 1 0,1-3 0,-1 2 0,2-2 0,0 1 0,0 2 0,0-2 0,0 2 0,0-1 0,-1 1 0,0-2 0,1 1 0,0-2 0,0 2 0,0 0 0,0 0 0,0 0 0,0-1 0,0 1 0,0-1 0,0 2 0,0-2 0,0 2 0,0-1 0,0-1 0,0 2 0,0-4 0,0 3 0,0-2 0,0 3 0,0-1 0,0 0 0,0 0 0,0 1 0,0-1 0,0 1 0,0-1 0,0 1 0,1-2 0,0 0 0,-1 0 0,1 0 0,0 0 0,-1 1 0,0-1 0,0 1 0,0 1 0,0 0 0,1 1 0,0-4 0,0 4 0,0-5 0,0 1 0,-1-2 0,-1 2 0,0 0 0,0 4 0,0-2 0,0 1 0,0 0 0,0 0 0,1-1 0,-1 1 0,0-1 0,0-2 0,1 2 0,-2-1 0,2 2 0,-1-1 0,1 0 0,-2-1 0,1 1 0,-1-1 0,-1 2 0,3-2 0,-2 2 0,2-1 0,0 1 0,-1 0 0,-1-1 0,0 0 0,-1-1 0,1 1 0,-1 0 0,1-1 0,-1 2 0,2 0 0,-1-1 0,1 0 0,-1 0 0,0 0 0,0 1 0,0-1 0,0 1 0,0-1 0,-2 0 0,1-9 0,-6 0 0,2-8 0,-8-3 0,7 4 0,-5-5 0,3 5 0,2 0 0,-4-2 0,6 6 0,1 3 0,0 1 0,2 8 0,2 0 0,-1 6 0,2 0 0,0 3 0,0-3 0,0 0 0,0 0 0,0-1 0,0 2 0,0-2 0,0 2 0,0-2 0,0 2 0,0-2 0,0 1 0,0-1 0,0 0 0,0 0 0,0 0 0,0 1 0,0 2 0,0-2 0,0 3 0,0-4 0,0 2 0,0-2 0,0 2 0,0-2 0,0 2 0,0-1 0,0 0 0,0 3 0,0-3 0,0 5 0,0-5 0,0 3 0,0-3 0,0 0 0,0 1 0,0-2 0,0 2 0,0-2 0,0 1 0,0 0 0,1 0 0,-1 0 0,1 1 0,-1 1 0,1-2 0,-1 4 0,2-2 0,-1 2 0,1-2 0,0-1 0,-1-1 0,0 0 0,1 3 0,-1-3 0,0 4 0,1-4 0,-2 1 0,1-2 0,0 2 0,-1-1 0,1 0 0,0 3 0,0-3 0,0 2 0,0-1 0,-1-1 0,2 1 0,-2-1 0,2 0 0,-2 0 0,3 0 0,-3 0 0,2 1 0,-1-1 0,-1 3 0,3-2 0,-3 1 0,3-1 0,-3-2 0,2 2 0,-1-2 0,0 2 0,1-2 0,-1 2 0,0-2 0,1 1 0,-2-1 0,1 1 0,0-2 0,-1 2 0,3-1 0,-3 0 0,3 2 0,-2-2 0,0 2 0,1-1 0,-2 1 0,3 0 0,-3-2 0,2 3 0,-1-3 0,-1 2 0,1-3 0,0 1 0,0 0 0,0 0 0,0 0 0,-1 0 0,0 1 0,1-1 0,-1 1 0,2-1 0,-2 1 0,1 0 0,0-1 0,-1 1 0,1 0 0,-1-1 0,1 1 0,-1-1 0,2 0 0,-2 1 0,1-1 0,0 2 0,-1-2 0,1 2 0,0-2 0,0 1 0,0-1 0,0 0 0,-1 0 0,0 0 0,1-1 0,0 2 0,0-2 0,0 2 0,-1-1 0,1 0 0,-1 1 0,1-1 0,-1 1 0,2-1 0,-2 0 0,2 1 0,-1-1 0,-1 2 0,2-2 0,-1 2 0,0-2 0,1 2 0,-2-2 0,1 1 0,0-1 0,-1 0 0,1 0 0,0 0 0,-1 0 0,1 0 0,0 0 0,-1 1 0,2-1 0,-1 2 0,0-2 0,0 1 0,-1-1 0,1 0 0,0 0 0,-1 0 0,0 0 0,0 1 0,1 0 0,0 0 0,0-1 0,0 0 0,-1 0 0,0 1 0,0 0 0,3 1 0,-3-1 0,3 2 0,-2-2 0,-1 0 0,1 0 0,0-1 0,-1 0 0,1 0 0,-1 1 0,0 0 0,1 0 0,-1 0 0,2 1 0,-1-2 0,1 1 0,-1-1 0,-1 1 0,1-1 0,0 2 0,-1-2 0,2 1 0,-2 0 0,1 0 0,-1 0 0,1 1 0,-1-1 0,1 1 0,-1 0 0,2-1 0,-2 1 0,3-1 0,-2 1 0,0-1 0,0 0 0,-1 0 0,1 0 0,-1 0 0,6 4 0,-5-4 0,4 3 0,-5-4 0,0 0 0,0 1 0,1 2 0,0-2 0,-1 2 0,1-1 0,0-1 0,-1 2 0,0-1 0,0 0 0,0 0 0,0-1 0,1 2 0,-1-1 0,1 3 0,0-3 0,-1 1 0,1 0 0,-1 1 0,1 0 0,-1 0 0,1-1 0,-1 2 0,0 0 0,0 1 0,1-2 0,0-1 0,0 2 0,0-2 0,-1 1 0,1 2 0,-1-2 0,0 1 0,0 0 0,0 6 0,0-7 0,0 8 0,0-10 0,0 7 0,0-6 0,0 5 0,0-4 0,0 5 0,0-4 0,0 3 0,0-4 0,0 3 0,0 2 0,0-2 0,0 1 0,0-4 0,0 0 0,0 0 0,0 3 0,0-2 0,0 2 0,0-4 0,0-1 0,-1 6 0,0-3 0,0 2 0,0-2 0,-1-4 0,0 5 0,1-5 0,0 3 0,1-1 0,0-2 0,0 4 0,0-4 0,-2 7 0,2-7 0,-2 6 0,2-6 0,-1 4 0,0-2 0,-1 3 0,1-5 0,0 1 0,-5 6 0,3-6 0,-3 7 0,4-8 0,1 1 0,1 0 0,-1 0 0,0-1 0,0-1 0,0 1 0,-1 0 0,1 0 0,0 1 0,-1-2 0,2 1 0,-1 0 0,1 1 0,-1-2 0,1 1 0,-2 1 0,2 2 0,-4 2 0,4-2 0,-3-1 0,2-1 0,1-2 0,-2 2 0,1-1 0,-1 0 0,2 1 0,-2-2 0,0 2 0,1-2 0,-2 4 0,3-4 0,-4 3 0,2-3 0,1 1 0,-2-1 0,3 2 0,-3-2 0,2 2 0,-2-1 0,1 0 0,1 0 0,0 0 0,-1 0 0,1-1 0,-1 4 0,0-6 0,2 6 0,-2-5 0,2 2 0,-3 0 0,2-2 0,-1 3 0,1-3 0,0 3 0,1 15 0,-1-9 0,1 16 0,-1-18 0,1 1 0,-2-2 0,2 0 0,0-1 0,0-2 0,0 2 0,0-3 0,0 2 0,0-1 0,0-2 0,0 4 0,0-3 0,0 2 0,0 0 0,0-2 0,0 3 0,-1-4 0,0 1 0,1 0 0,0-1 0,0 2 0,0-1 0,0 1 0,0 0 0,0 1 0,0 2 0,-1 0 0,0-1 0,-1 0 0,1 0 0,0-3 0,1 3 0,-2 1 0,2-2 0,-2 3 0,2-3 0,0-1 0,0 1 0,0-1 0,0-2 0,0 1 0,0-1 0,0 0 0,-1 0 0,1 0 0,-1 1 0,1-1 0,-1 2 0,1-2 0,-3 2 0,1-3 0,0 2 0,-2-1 0,4 0 0,-2 1 0,1-2 0,1 2 0,-1-2 0,1 2 0,-1 0 0,0-1 0,0 1 0,-2-1 0,2 0 0,-2 0 0,2 0 0,0 0 0,1 0 0,0 1 0,-1-2 0,1 0 0,-2 0 0,2 1 0,-2 0 0,1 0 0,0 0 0,-1 0 0,2 1 0,-3-1 0,3 0 0,-3-1 0,3 1 0,-1-1 0,0 0 0,0 1 0,-1 0 0,0-1 0,1 2 0,0-2 0,0 1 0,-1 1 0,0-1 0,0 1 0,-1-1 0,3 0 0,-3-1 0,2 1 0,-1-1 0,0 0 0,-1 1 0,1-1 0,1 1 0,-1 0 0,1 0 0,-1 0 0,1-1 0,-2 1 0,0-1 0,1 1 0,-1 1 0,1-1 0,0 0 0,1 0 0,0-2 0,-1 2 0,1-1 0,-1 2 0,0-1 0,-2 2 0,3-2 0,-2 1 0,2-1 0,-2 1 0,2-1 0,-1 0 0,1-1 0,-1 1 0,0 0 0,0 0 0,0 0 0,0-1 0,2 1 0,-2-1 0,2 1 0,-2 1 0,1-1 0,0 0 0,-2-1 0,2 1 0,-2-1 0,2 1 0,-1-1 0,2 1 0,-2 0 0,2 2 0,-3-3 0,2 2 0,-1-1 0,-1-1 0,3 2 0,-2-2 0,1 0 0,0 1 0,0-1 0,-1 0 0,2 1 0,-2-1 0,1 0 0,0 2 0,-1-2 0,1 1 0,-2 1 0,2-1 0,-2 1 0,2 0 0,-1 0 0,0-1 0,1 1 0,-1-1 0,2 0 0,-2 0 0,2 0 0,-2 1 0,0-2 0,0 3 0,0-3 0,1 2 0,1 0 0,0-1 0,-1 1 0,1-1 0,-1 3 0,0-3 0,1 2 0,-1-2 0,1 0 0,0 2 0,0-2 0,-1 2 0,1-2 0,-1-1 0,2-4 0,3-5 0,0 3 0,0-5 0,1 8 0,-2-5 0,1 3 0,1-3 0,-4 3 0,2-3 0,0 6 0,-3-5 0,3 5 0,-3-2 0,1 1 0,0-1 0,0 1 0,0-1 0,1 0 0,-1 0 0,1 0 0,-1-1 0,0 2 0,0-1 0,0 0 0,1 0 0,-1 0 0,1 0 0,-1 1 0,1 0 0,-1-1 0,1 1 0,-2-1 0,2 2 0,-1-1 0,1 2 0,-1-3 0,1 3 0,-2-3 0,3 3 0,-3-3 0,3 2 0,-3-1 0,1 7 0,-1-2 0,0 9 0,0-8 0,0 5 0,0-5 0,0 1 0,0-1 0,0 3 0,0-4 0,0 1 0,0-2 0,0 1 0,0-1 0,0 1 0,0-1 0,0 0 0,-1 0 0,1 0 0,-2 0 0,2 0 0,-2-1 0,2 1 0,-1 0 0,1 0 0,-3 0 0,2 0 0,-3 0 0,4 0 0,0 1 0,-1-1 0,0 1 0,1-1 0,-2 0 0,1 0 0,0 0 0,0-1 0,1 1 0,-2-1 0,2 1 0,-1 1 0,0-1 0,1 0 0,-2-2 0,1 3 0,-1-1 0,0 0 0,1-1 0,0 0 0,0 1 0,-1-2 0,0 0 0,-1 1 0,-1 0 0,0-1 0,-2 0 0,3 1 0,0 0 0,1-1 0,0 0 0,1 1 0,-1 0 0,1 0 0,-2-1 0,0 0 0,0 0 0,-1 0 0,2 0 0,-2 0 0,1 0 0,0 0 0,-1 0 0,2 0 0,-1 0 0,1 0 0,-1 1 0,0 0 0,0-1 0,-1 0 0,1 0 0,-1 0 0,0 0 0,0 0 0,1 0 0,-1 0 0,2 0 0,-1 0 0,1 0 0,0 0 0,0 0 0,0 1 0,0 0 0,-1-1 0,1 0 0,-1 0 0,0 1 0,0 0 0,1-1 0,0 0 0,-1 0 0,0 0 0,0 0 0,0 0 0,-2 0 0,2 0 0,-2 0 0,2 0 0,0 0 0,0 0 0,1 0 0,-1 0 0,0 0 0,1 0 0,-1 0 0,-1 0 0,1 0 0,0 0 0,-1 0 0,0 0 0,-1 0 0,2 0 0,-1 0 0,1 0 0,-2 0 0,2 0 0,-1 0 0,1 0 0,1 0 0,-4 0 0,3 0 0,-2 0 0,2 0 0,-2 0 0,3 0 0,-4 0 0,3 0 0,0 0 0,-2 0 0,1 0 0,-2 0 0,3 0 0,0 0 0,0 0 0,-2 0 0,1 0 0,-1 0 0,-1 0 0,0 0 0,-2 0 0,-2 0 0,1 0 0,1 0 0,-2 0 0,4 0 0,-2 0 0,2 0 0,2 0 0,-1 0 0,0 0 0,2 0 0,0 0 0,-2 0 0,1 0 0,0 0 0,1 0 0,13 0 0,-5 0 0,11 0 0,-8-2 0,-2 2 0,0-1 0,-1 1 0,0-1 0,-1 1 0,0-1 0,1 0 0,-1 1 0,1-2 0,-2 2 0,3 0 0,-2 0 0,1 0 0,3 0 0,-3 0 0,2 0 0,-4 0 0,-1 0 0,0 0 0,0 0 0,0 0 0,3 0 0,-2 0 0,2 0 0,0 0 0,1 0 0,2 0 0,-2 0 0,1 0 0,-3 0 0,2 0 0,-3-1 0,0 0 0,2 1 0,-2 0 0,2-1 0,-2 1 0,2-1 0,-2 1 0,3 0 0,-3 0 0,0 0 0,0 0 0,-1 0 0,2 0 0,-2 0 0,1-1 0,-1 1 0,3-1 0,-3 1 0,3 0 0,-2 0 0,-1 0 0,2 0 0,-2 0 0,2 0 0,-2 0 0,1 0 0,-1 0 0,3 0 0,-2 0 0,8 0 0,-5 0 0,2 0 0,-4 0 0,-1 0 0,0 0 0,0 0 0,0 0 0,0 0 0,3 0 0,-2 0 0,1 0 0,-1 0 0,0 0 0,0 0 0,0 0 0,-2 0 0,1 0 0,0 0 0,0 0 0,-1 1 0,3-1 0,-2 1 0,1-1 0,-2 0 0,0 0 0,0 0 0,1 1 0,0-1 0,0 1 0,0-1 0,-1 0 0,0 0 0,0 0 0,0 0 0,-1 1 0,2 0 0,-1-1 0,1 0 0,0 0 0,0 1 0,0 0 0,0-1 0,0 0 0,0 0 0,1 0 0,-2 1 0,1 0 0,-3 0 0,4 0 0,-4-1 0,-2 1 0,-1 0 0,-4 1 0,4-2 0,1 0 0,-2 0 0,1 1 0,-1 0 0,1 0 0,0-1 0,1 1 0,0 0 0,0-1 0,0 1 0,0 0 0,-1-1 0,1 0 0,0 0 0,0 1 0,1 0 0,-2-1 0,1 0 0,-2 0 0,2 0 0,-1 0 0,0 0 0,1 0 0,-1 0 0,0 0 0,1 0 0,-2 0 0,1 1 0,-1 0 0,2-1 0,0 0 0,0 0 0,-1 0 0,0 0 0,0 0 0,1 0 0,0 0 0,0 0 0,-2 0 0,1 0 0,-1 0 0,2 0 0,-1 0 0,0 0 0,-1 0 0,2 0 0,0 0 0,0 0 0,-1 0 0,0 0 0,0 0 0,0 0 0,0 0 0,1 0 0,0 0 0,-1 0 0,-1 0 0,0-1 0,-1 0 0,2 1 0,-1 0 0,1 0 0,-1 0 0,1 0 0,0 0 0,0 0 0,1 0 0,-1 0 0,1-1 0,-1 0 0,1 1 0,-1 0 0,1 0 0,0 0 0,-1 0 0,1 0 0,-1 0 0,1 0 0,0 0 0,0 0 0,-3 0 0,3 0 0,-3 0 0,3 0 0,0 0 0,0 0 0,0 0 0,-1 0 0,1 0 0,0-1 0,-2 0 0,2 1 0,-3 0 0,3 0 0,-1 0 0,1 0 0,-1 0 0,0 0 0,1 0 0,-2 0 0,1 0 0,0 0 0,-1 0 0,2 0 0,-1 0 0,0 0 0,0 0 0,-1 0 0,1 0 0,0 0 0,1-1 0,-1 0 0,1 1 0,-1 0 0,1 0 0,0 0 0,-1 0 0,0 0 0,0 0 0,-1 0 0,2 0 0,-2 0 0,1 0 0,-1 0 0,1 0 0,0 0 0,0 0 0,0 0 0,-2 0 0,2 0 0,-2 0 0,3 0 0,-2 0 0,1 0 0,-1 0 0,0 0 0,0 0 0,-2 0 0,1 0 0,-2 0 0,-2 0 0,2 0 0,-3 0 0,1 0 0,2 0 0,-1 0 0,4 0 0,-2 0 0,2 0 0,-1 0 0,3 0 0,-1 0 0,-2 0 0,2 0 0,-2 0 0,1 0 0,-1 0 0,1 0 0,-3 0 0,3 0 0,-3 0 0,3 0 0,-3 0 0,-1-1 0,2 0 0,-3 0 0,3 1 0,-1 0 0,0 0 0,1 0 0,0 0 0,1 0 0,1 0 0,1 0 0,0 0 0,-1 0 0,1 0 0,-1 0 0,1 0 0,0 0 0,1 0 0,0 0 0,0 0 0,-1 0 0,-2 0 0,2 0 0,-3 0 0,3 0 0,-3 0 0,2 0 0,-2 0 0,-2 0 0,2 0 0,-7 0 0,6 0 0,-2 0 0,2 0 0,-2 0 0,2 0 0,-3 0 0,4 0 0,0 0 0,-5 0 0,4 0 0,-2 0 0,1 0 0,4 0 0,-3 0 0,2 0 0,-2 0 0,1 0 0,0 0 0,-2 0 0,2 0 0,0 0 0,-1 0 0,-3 0 0,2 0 0,-2 0 0,3 0 0,3 0 0,-4 0 0,2 0 0,-1 0 0,-1 0 0,0 0 0,-2 0 0,1 0 0,-5 0 0,6 0 0,-3 0 0,5 0 0,-1 0 0,1-1 0,-1 1 0,2-1 0,-1 1 0,0 0 0,-5 0 0,3 0 0,-1 0 0,-1 0 0,-6 0 0,4-1 0,-4 1 0,11-1 0,-2 0 0,1 0 0,0 0 0,0 1 0,0 0 0,2 0 0,-3 0 0,1 0 0,-6-1 0,5 1 0,-3-1 0,4 1 0,-5 0 0,4 0 0,-3 0 0,4 0 0,-2 0 0,0 0 0,1 0 0,-1 0 0,0 0 0,-2-2 0,-2 2 0,1-2 0,-7 2 0,5 0 0,-9-2 0,11 2 0,-8-4 0,12 4 0,-7-2 0,6 2 0,1 0 0,-1 0 0,-1 0 0,3 0 0,-2-1 0,4 0 0,-1 0 0,2 1 0,-1 0 0,-2 0 0,3 0 0,-3 0 0,3 0 0,0 0 0,-1 0 0,2 0 0,-1 0 0,-2-1 0,2 1 0,-4-1 0,2 1 0,-2 0 0,1 0 0,0-1 0,0 0 0,3 0 0,-1 0 0,1 0 0,-1 0 0,0 1 0,0 0 0,1 0 0,-9-2 0,8 1 0,-6-1 0,8 2 0,0 0 0,-1 0 0,-2-1 0,-2-4 0,1 3 0,0-2 0,3 4 0,1 0 0,-1 0 0,1 0 0,0-1 0,-1 1 0,0-1 0,0 1 0,-1 0 0,-4-2 0,3 2 0,-3-2 0,-1 0 0,4 1 0,-3-1 0,5 1 0,0 1 0,1-1 0,-3-1 0,1 2 0,-2-1 0,-2 1 0,3-1 0,-3 1 0,4-1 0,2 1 0,-4 0 0,5-2 0,-6 2 0,5-2 0,-5 2 0,4 0 0,-3 0 0,4 0 0,-1 0 0,-1-1 0,1 0 0,-2 0 0,2 1 0,1 0 0,-3 0 0,0-1 0,0 1 0,-1-1 0,3 1 0,-3-1 0,4-1 0,-3 1 0,2 0 0,0 1 0,-2-1 0,1 0 0,-2-1 0,3 1 0,0 1 0,-1 0 0,1-1 0,0 0 0,1 1 0,0-1 0,-2-1 0,1 2 0,-1-2 0,1 2 0,-2-1 0,-1 1 0,0-1 0,1 1 0,1-2 0,2 2 0,-2-1 0,1 1 0,0 0 0,0 0 0,1 0 0,-1 0 0,1 0 0,-2-1 0,2 1 0,-2-1 0,1-1 0,0 2 0,0-2 0,0 2 0,-2-1 0,1 0 0,-4 0 0,5 1 0,-7 0 0,5 0 0,-2 0 0,3 0 0,1 0 0,0-1 0,-1 1 0,2-2 0,-2 2 0,1-1 0,0 0 0,-6 1 0,5-1 0,-5 1 0,4 0 0,1 0 0,0 0 0,1-1 0,1 1 0,0-1 0,0 0 0,-2 1 0,0-1 0,0 1 0,0 0 0,0-1 0,1 1 0,0-1 0,1 1 0,0 0 0,-1-1 0,1 1 0,-1-1 0,-1 1 0,1 0 0,-4-1 0,4 1 0,-4-1 0,4 1 0,-2 0 0,1-2 0,-1 1 0,1 0 0,-1 1 0,-3 0 0,4-1 0,-4 0 0,5 0 0,0 1 0,-1 0 0,2-1 0,-1 0 0,1 1 0,0-1 0,-1 0 0,0 0 0,0 0 0,0 1 0,0 0 0,-1 0 0,1 0 0,0 0 0,1 0 0,0-1 0,-1 0 0,1 0 0,-1 0 0,1 1 0,-1 0 0,0 0 0,-1-1 0,1 0 0,0 0 0,0 1 0,0-1 0,-1 0 0,1 1 0,-1-1 0,-1 1 0,1-1 0,-2 1 0,2-1 0,-1 1 0,-1-2 0,-1 1 0,2-1 0,1 1 0,0 1 0,0-1 0,1 1 0,0-1 0,0 1 0,0-1 0,-3 1 0,0 0 0,-5-1 0,4 0 0,0 0 0,3 1 0,1 0 0,-3-2 0,2 1 0,-2 0 0,3 0 0,-1 1 0,2-1 0,-1 1 0,0-1 0,1 1 0,-2 0 0,2 0 0,-2 0 0,2 0 0,-2 0 0,2-1 0,-1 1 0,1-1 0,-1 1 0,0 0 0,1 0 0,-6-3 0,2 2 0,-5-3 0,4 3 0,-1 0 0,0-1 0,1 1 0,-4-1 0,4 2 0,-3-1 0,4 0 0,0-1 0,1 1 0,1 1 0,2-1 0,-2 1 0,1-1 0,0 0 0,-1 1 0,2-1 0,-2 0 0,2 1 0,-1-1 0,1 0 0,-1 1 0,0-2 0,0 2 0,-1-1 0,1 1 0,-3 0 0,2 0 0,-2 0 0,2 0 0,-2-1 0,2 0 0,-2-1 0,2 1 0,0 1 0,1 0 0,-1 0 0,3-1 0,-3 1 0,3-1 0,-5 0 0,4 1 0,-5-2 0,2 1 0,-1 0 0,2 1 0,1-1 0,1 1 0,-1-1 0,1 0 0,0 1 0,-1-1 0,0 1 0,0 0 0,0 0 0,-2-2 0,1 2 0,-1-2 0,1 2 0,2 0 0,-3 0 0,1-1 0,-2 1 0,3-2 0,-2 2 0,2-1 0,-1 1 0,1 0 0,0-1 0,0 0 0,1-1 0,-2 0 0,-1 0 0,0 1 0,-3-3 0,3 2 0,-4-2 0,6 3 0,-1 0 0,1 1 0,-3-1 0,0-2 0,-2 1 0,1 0 0,-1 0 0,3 1 0,0-1 0,3 2 0,0 0 0,0-1 0,0 1 0,-1-1 0,1 1 0,-1-2 0,1 2 0,0-2 0,0 2 0,0 0 0,0 0 0,-1 0 0,0 0 0,-1-1 0,1 1 0,0-1 0,-2 1 0,3 0 0,-3 0 0,3-1 0,-1 1 0,1-1 0,-3 0 0,2 0 0,-4-1 0,3 2 0,-1-1 0,1 1 0,0-1 0,1 0 0,1 0 0,0 0 0,-1 1 0,-2 0 0,1-1 0,0 1 0,-1-1 0,1 1 0,-6-2 0,7 1 0,-6-1 0,5 1 0,-2 0 0,0 1 0,-4-2 0,4 1 0,-2 1 0,1-1 0,-1-2 0,1 2 0,-3-3 0,7 3 0,-3-1 0,4 2 0,-1-1 0,1 0 0,-1 1 0,1-2 0,-2 1 0,1 0 0,0-1 0,-6 2 0,3-2 0,-2 1 0,-2-1 0,6 0 0,-5 1 0,5-1 0,1 2 0,0 0 0,1 0 0,-1 0 0,1-1 0,-2 0 0,1-1 0,-1 0 0,0 0 0,1 0 0,-1 1 0,1-1 0,-3 0 0,3 0 0,-10-2 0,9 4 0,-9-3 0,8 1 0,-2 1 0,0-1 0,5 1 0,-5-2 0,4 2 0,-2 0 0,1 0 0,1 1 0,-1-3 0,1 2 0,-2 0 0,3 0 0,-3 0 0,3-1 0,-1 1 0,-1 0 0,1 0 0,-1 0 0,2-1 0,-2 1 0,0 0 0,0 1 0,0 0 0,1-1 0,0 0 0,1 0 0,-1 0 0,1 1 0,0 0 0,0 0 0,0-1 0,0 0 0,0 1 0,0 0 0,-1 0 0,1 0 0,-1 0 0,0 0 0,1-1 0,-1 0 0,0 1 0,1 0 0,-2 0 0,2 0 0,-1 0 0,1 0 0,0 0 0,0 0 0,0 0 0,-1 0 0,1 0 0,-2 0 0,1 0 0,-1 0 0,0 0 0,1 0 0,1-1 0,0 0 0,1 0 0,-1 1 0,0 0 0,-1 0 0,0 0 0,0-1 0,0 0 0,1 1 0,-1 0 0,1 0 0,-2-1 0,2 0 0,-4-2 0,3 3 0,-7-3 0,6 2 0,-5-1 0,4 0 0,0 2 0,0-3 0,2 2 0,0 0 0,0 0 0,1 1 0,-1-2 0,1 2 0,0-2 0,0 1 0,0 0 0,-1-1 0,-1 1 0,1 0 0,0 0 0,0-1 0,0 2 0,0-1 0,2 0 0,-2-1 0,-1-1 0,0 3 0,-1-4 0,2 2 0,-1 0 0,2 1 0,0 1 0,-1-1 0,1 1 0,-1-1 0,0 1 0,0 0 0,0 0 0,0-1 0,1 0 0,-1-1 0,0 2 0,1 0 0,-2 0 0,1 0 0,0-1 0,-1 1 0,2-2 0,-1 2 0,1-1 0,0 1 0,0 1 0,-1-1 0,0 1 0,0-1 0,-3 0 0,4 0 0,-4 0 0,4 0 0,-1 0 0,1 0 0,0 0 0,0 0 0,0 0 0,-1 0 0,1 0 0,-2 0 0,1 0 0,0 0 0,2 0 0,7 0 0,-2 0 0,7 0 0,-6 0 0,2 0 0,-3 0 0,4 0 0,-4 0 0,2 0 0,-3 0 0,1 0 0,-2 0 0,1 0 0,-1 0 0,0 0 0,0 0 0,0 0 0,0 0 0,0 0 0,0 0 0,1 0 0,-1-1 0,1 1 0,-1-1 0,-1 0 0,1 1 0,-1-1 0,1 1 0,0 0 0,0 0 0,0 0 0,1 0 0,-1 0 0,1-1 0,-1 1 0,0-1 0,0 1 0,0 0 0,1-1 0,-1 1 0,1-1 0,2 1 0,-3 0 0,4 0 0,-4 0 0,1 0 0,-1 0 0,1 0 0,-1 0 0,1 0 0,0 0 0,-1 0 0,4 0 0,-1 0 0,3 0 0,-1 0 0,-1 0 0,0 0 0,-3 0 0,0 0 0,2 0 0,-3 0 0,4 0 0,-4-1 0,2 1 0,1-1 0,-2 1 0,4 0 0,-5-1 0,2 1 0,-3-1 0,2 1 0,-2 0 0,-5 1 0,0 0 0,-4 1 0,4-1 0,1 1 0,-1-2 0,2 1 0,-2-1 0,1 0 0,0 2 0,-1-2 0,1 2 0,0-2 0,-3 1 0,4 0 0,-4 0 0,3 0 0,1 0 0,-1 0 0,2 0 0,-1-1 0,-1 0 0,0 0 0,-1 0 0,1 0 0,-1 0 0,2 0 0,-1 0 0,0 0 0,1 0 0,-2 0 0,1 0 0,0 0 0,-1 0 0,-1 0 0,-1 0 0,1 0 0,0 0 0,1 0 0,0 0 0,0 0 0,1 0 0,1 0 0,-1 0 0,0 0 0,0 0 0,0 0 0,0 0 0,1 0 0,0 0 0,0 0 0,0 0 0,0 0 0,0 0 0,0 0 0,0 0 0,0 0 0,7 0 0,2 0 0,7 0 0,-2 0 0,-2 1 0,1 1 0,-4 0 0,3 0 0,-5-1 0,0-1 0,-1 1 0,0 0 0,2 1 0,0 1 0,0 0 0,-1-2 0,-2 1 0,4-2 0,-2 0 0,2 1 0,-1-1 0,-4 2 0,3-2 0,-3 2 0,0-2 0,0 1 0,0-1 0,1 0 0,-1 0 0,1 0 0,-2 1 0,2-1 0,-1 2 0,1-2 0,1 1 0,-1-1 0,0 0 0,0 0 0,0 1 0,0 0 0,1 0 0,0 1 0,-1-2 0,0 1 0,3 1 0,-2-2 0,1 1 0,0 1 0,-1-1 0,2 1 0,0-1 0,-2 0 0,2 0 0,-2-1 0,2 1 0,0-1 0,-1 2 0,0-2 0,-2 1 0,0-1 0,1 1 0,-1-1 0,0 2 0,0-2 0,0 1 0,2-1 0,-1 0 0,6 0 0,-2 0 0,3 0 0,-2 0 0,-3 0 0,2 0 0,4 0 0,-3 0 0,1 0 0,-7 0 0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3:41.384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606 294 24575,'8'0'0,"-1"0"0,-1-1 0,-1 1 0,-2-1 0,1 1 0,-2-1 0,1 1 0,-2-1 0,1 1 0,0 0 0,0 0 0,0 0 0,1-1 0,0 1 0,0-1 0,0 0 0,-1 1 0,1-1 0,0 1 0,0-1 0,0 0 0,3 0 0,-2-1 0,3 2 0,-5-2 0,3 2 0,-3-1 0,1 1 0,0-2 0,0 2 0,1-2 0,-2 1 0,2 1 0,1-1 0,-1 0 0,2 0 0,-3-1 0,2 0 0,1-1 0,0 2 0,-1-1 0,1 2 0,-3-2 0,1 1 0,-3 0 0,1 0 0,1 1 0,2 0 0,-3-1 0,3 1 0,-4-1 0,0 0 0,1 1 0,-1-1 0,1 1 0,3 0 0,-4-1 0,4 1 0,-4-3 0,1 3 0,1-3 0,-2 1 0,2 1 0,-1-3 0,0 3 0,0-3 0,1 2 0,-2-2 0,2 2 0,-1-3 0,-1 3 0,0-2 0,-1 1 0,1 0 0,0 0 0,0-1 0,-1 3 0,1-2 0,0 2 0,-1-1 0,0-1 0,0 1 0,0-2 0,0 1 0,0 0 0,0 0 0,0 1 0,0 0 0,7 0 0,-4 2 0,7-2 0,-6 2 0,3-1 0,-2 1 0,0-3 0,1 3 0,-2-2 0,1 2 0,-2-1 0,1 1 0,-1 0 0,0 0 0,4 0 0,-4 0 0,4-1 0,-5 0 0,2 0 0,-1 0 0,0 0 0,0 1 0,-1-1 0,0-1 0,0 1 0,0-1 0,1 1 0,-1 1 0,1-1 0,2 0 0,-3 0 0,4 0 0,-5-1 0,2 1 0,-1-1 0,1 2 0,0-1 0,-1 0 0,3 0 0,-3-1 0,4 0 0,-3 0 0,1 0 0,-1 0 0,0-2 0,3 3 0,-2-3 0,0 4 0,0-3 0,-1 3 0,0-3 0,0 2 0,0-1 0,0 1 0,-1 0 0,1 1 0,0 0 0,0-1 0,-1 1 0,0-1 0,0 1 0,0-2 0,1 1 0,-2-1 0,2 2 0,-2-1 0,1-1 0,1 1 0,-1-2 0,3 1 0,-2 1 0,4-2 0,-4 1 0,2-1 0,-3 2 0,2 0 0,-2-1 0,1 2 0,-1-2 0,1 1 0,-1-1 0,2 1 0,-1-1 0,1 1 0,1-1 0,-2 1 0,1-2 0,-1 2 0,-1 0 0,1 0 0,-1 1 0,0-1 0,1 1 0,-1-2 0,1 1 0,-1 0 0,1 0 0,3 1 0,-3-2 0,2 0 0,-2 0 0,0 1 0,1 0 0,-2 0 0,1-1 0,-1 0 0,3 1 0,-2-1 0,3 0 0,0 0 0,-3-1 0,4 1 0,-5-1 0,3 2 0,-3-1 0,1 2 0,-1-1 0,-1-1 0,3 2 0,-3-4 0,6 4 0,-5-4 0,4 3 0,0-3 0,-3 2 0,1 0 0,-2 1 0,-3 0 0,-2 2 0,1 0 0,-2 3 0,0-3 0,1 4 0,-7-3 0,-1 3 0,0-2 0,2 0 0,2-1 0,4 1 0,-3-3 0,4 3 0,-3-3 0,4 2 0,-6-2 0,4 3 0,-2-2 0,-3 3 0,2-3 0,-3 1 0,4 2 0,1-2 0,-1 1 0,1-2 0,-2-1 0,3 3 0,-2-3 0,2 3 0,-3-3 0,2 4 0,1-3 0,-4 1 0,6 1 0,-4-2 0,3 0 0,-1 0 0,-1 0 0,2 1 0,-1-1 0,1 1 0,-1 0 0,1-1 0,-2-1 0,2 1 0,-2 1 0,1 0 0,0 0 0,0-1 0,-2 0 0,2-1 0,-2 0 0,3 2 0,-2 0 0,-1-1 0,1 1 0,-1 0 0,1 1 0,-1-1 0,0 0 0,-1 0 0,3 0 0,0-1 0,1 0 0,1 1 0,-1-1 0,1 1 0,-1-1 0,1 0 0,-2 0 0,2 0 0,0 1 0,-1-2 0,1 1 0,0 0 0,-2 0 0,2 0 0,-3 0 0,2 3 0,-1-3 0,-1 3 0,1-4 0,0 1 0,0 1 0,0-2 0,1 2 0,-2-1 0,1-1 0,0 3 0,-1-3 0,3 4 0,-2-3 0,1 1 0,-3-1 0,2-1 0,-2 0 0,2 0 0,-1 0 0,0 0 0,0 0 0,1 1 0,0 0 0,-2 0 0,1 0 0,1 0 0,0-1 0,-2 1 0,0-1 0,-2 0 0,1 3 0,-2-3 0,2 3 0,-1-2 0,2 0 0,-3 0 0,4 1 0,-2-1 0,3 1 0,-1-2 0,1 0 0,-1 1 0,2 0 0,-1-1 0,-2 1 0,2 0 0,-2 0 0,2 0 0,0 1 0,-1-2 0,0 1 0,-1 0 0,-1 1 0,2-1 0,-1 1 0,1 0 0,-1-1 0,1 1 0,-1-2 0,1 1 0,3 0 0,-4 0 0,3 1 0,-3-1 0,2 0 0,-1 2 0,-1-2 0,1 1 0,0 0 0,0 0 0,2-1 0,-2 0 0,2-1 0,-1 2 0,0-1 0,1 1 0,-2-1 0,-1 2 0,2-2 0,-2 0 0,4 0 0,-2 1 0,1-2 0,-1 3 0,1-3 0,-2 1 0,2 1 0,-1-1 0,1 1 0,0-1 0,-1-1 0,1 2 0,-1-1 0,1 1 0,-1-1 0,1 1 0,-6-2 0,6 3 0,-6-3 0,6 2 0,-1-1 0,1 0 0,0 1 0,-2-2 0,2 3 0,-4-2 0,3 0 0,1 0 0,-1 0 0,0 0 0,-1 2 0,1-2 0,0 0 0,1 0 0,-1-1 0,2 2 0,-2-2 0,1 1 0,0-1 0,-2 2 0,2 0 0,-2 0 0,2-1 0,-1 0 0,1 1 0,1 0 0,-2-1 0,2 1 0,-3 0 0,2-1 0,0 1 0,0-1 0,1 1 0,-2 0 0,1 0 0,-1-1 0,2 1 0,-4 0 0,4 0 0,-3 1 0,2-2 0,1 2 0,-2-1 0,2 0 0,-3-1 0,3 2 0,-2-2 0,1 2 0,0-1 0,-1 0 0,1 0 0,0 0 0,-1 0 0,2 0 0,-1-1 0,-1 0 0,1 1 0,-1-1 0,-2 1 0,4 0 0,-4-1 0,4 1 0,-2 0 0,0-1 0,2 2 0,-5-3 0,5 2 0,-5 0 0,3-1 0,-1 1 0,-2-1 0,3 1 0,-7-1 0,4 2 0,-2-1 0,1 0 0,4 0 0,-4-2 0,4 2 0,-4-2 0,5 3 0,-5-2 0,3 1 0,-3 1 0,2-2 0,-5 2 0,3-1 0,-6 0 0,6 0 0,-3 0 0,1-1 0,2 0 0,-2 0 0,1-1 0,1 3 0,-4-2 0,3 2 0,-2-1 0,3 0 0,-6-1 0,7 1 0,-4-2 0,4 3 0,-2-1 0,2 1 0,-7-1 0,6 1 0,-10-2 0,6 3 0,-2 2 0,4-1 0,-3 3 0,2-3 0,-4 0 0,5 0 0,-4 1 0,8 1 0,-6-3 0,6 1 0,0-3 0,2 0 0,2 1 0,1-2 0,0 0 0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03.676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1680 893 25231,'-30'-3'0,"4"1"0,17 2 0,2 0 0,-1-1 0,1-1 0,-2 0 0,2 0 0,0-2 0,0 2 0,1-1 0,0 1 0,0 0 0,1 0 0,-3 0 0,1-1 0,0-2 0,0 1 0,3-2 0,-1 2 0,0-1 0,1 1 0,0-1 0,1 2 0,-1-1 0,1 0 0,-1 0 0,0-1 0,1 2 0,-1-1 0,0 0 0,-1-1 0,0 0 0,0-1 0,-1 0 0,1-1 0,-1-1 0,0-1 0,-2 0 0,-1 0 0,0-1 0,-1 3 0,-1 0 0,0 1 0,-3 1 0,-1 2 0,0 2 0,-2 1 0,-2 0 0,-3 2 0,-2 3 0,2 2 0,-4 2 0,0 2 0,-1-1 0,-1 1 0,9-4 0,-6 1 0,6-3 0,-2 1 0,6-4 0,-1-1 0,4-1 0,3-8 0,5-5 0,5-6 0,6-5 0,4-2 0,6-5 0,3-2 0,4-2 0,3-1 0,1-1 0,0 0 0,-4 7 0,-3 2 0,-5 7 0,-1 1 0,-3 3 0,-1 1 0,-4 4 0,-8 6 0,-8 9 0,-7 6 0,-5 4 0,-1 5 0,0-3 0,0 1 0,1-1 0,-2 1 0,1-1 0,1-1 0,2-1 0,2-3 0,0 0 0,4-3 0,0-2 0,1-2 0,1-2 0,2-1 0,3-7 0,4-5 0,1-4 0,1-2 0,0-3 0,2-1 0,0 1 0,1 1 0,1 1 0,-2 2 0,1 1 0,-1 1 0,-1 1 0,0 3 0,-2 0 0,-2 2 0,-2 2 0,-4 1 0,-1 4 0,0 0 0,-4 1 0,2 0 0,1 1 0,-1 0 0,-2 0 0,2 0 0,0 0 0,1 0 0,0-1 0,2 0 0,0-2 0,1-1 0,1 1 0,2-2 0,0-1 0,1 1 0,1 0 0,1-1 0,-1-1 0,1 0 0,1 1 0,0 0 0,0 0 0,0 2 0,1-2 0,-4 1 0,1 1 0,-3 2 0,0 1 0,1 1 0,0 0 0,-1 0 0,1 0 0,-2-1 0,0-1 0,1 0 0,2-4 0,1 1 0,2-3 0,0 1 0,1-2 0,0 0 0,0-1 0,0 2 0,0-1 0,1 1 0,0 1 0,0 1 0,0 0 0,-1-1 0,0 2 0,0 0 0,0 2 0,0 0 0,-2 1 0,1-2 0,-2 1 0,1-1 0,0 2 0,0-2 0,1 3 0,1-1 0,-3 0 0,1 3 0,0-1 0,0 2 0,0 1 0,-1-1 0,-1 1 0,1-1 0,0 1 0,0 0 0,0-1 0,-1 0 0,2-1 0,-1 0 0,1 1 0,0-2 0,0 2 0,-1-1 0,1 0 0,-2 2 0,0-2 0,0 3 0,0-1 0,0 0 0,0 0 0,0 0 0,1-2 0,0 1 0,-1-1 0,1 1 0,-1 0 0,1 1 0,0 0 0,0 1 0,-1-2 0,1 1 0,-1 0 0,-2-1 0,2 1 0,-1 0 0,1-1 0,0 0 0,0 0 0,-1 0 0,0-1 0,2 2 0,-2-3 0,2 1 0,0-1 0,-1 0 0,1 0 0,0 0 0,-2 0 0,1 0 0,-1 0 0,1 0 0,0 0 0,0 0 0,-1 0 0,1 0 0,0 0 0,1 0 0,0 0 0,1 0 0,1-1 0,3-1 0,0 1 0,3-1 0,-1 2 0,-1 0 0,1 0 0,-1 0 0,1 0 0,-1 0 0,0 0 0,1 0 0,-2-1 0,2 1 0,-1-2 0,2 1 0,-2 0 0,1 0 0,-2 0 0,2 1 0,-3-2 0,4 2 0,-3-1 0,3 1 0,-2 0 0,-1 0 0,0-1 0,1 1 0,-1-1 0,1 1 0,-1-1 0,0 1 0,0-1 0,1 1 0,-1 0 0,1 0 0,0 0 0,-1 0 0,1 0 0,-1 0 0,1 0 0,0 0 0,-1 0 0,2 0 0,-2 0 0,1 0 0,-1 0 0,1 0 0,-1 0 0,1 0 0,-1 0 0,1 0 0,-1-1 0,0 1 0,0-2 0,-1 1 0,0-2 0,-1 1 0,-1 0 0,-1 0 0,-1 0 0,-1 1 0,0 0 0,-1 1 0,1 0 0,0 0 0,-1 0 0,0 2 0,-1-1 0,-1 3 0,-1 0 0,0 1 0,0 0 0,2 0 0,-1-2 0,2 1 0,-2 0 0,1 1 0,-1-2 0,0 1 0,1-2 0,0 0 0,2-1 0,-2 2 0,0-1 0,-1 0 0,0 1 0,0-1 0,1 0 0,0 0 0,1-1 0,-1 1 0,0 0 0,0 0 0,-1 0 0,0 1 0,-1 0 0,0-1 0,3 1 0,-2-2 0,2 2 0,-1 0 0,1 0 0,1 0 0,0 0 0,0 0 0,1 0 0,-1-1 0,0 0 0,0 1 0,1-1 0,1 1 0,-1-1 0,2 1 0,-3-1 0,2 0 0,-1-1 0,0 1 0,-1-1 0,0 1 0,0 0 0,-1 0 0,0 0 0,-1 0 0,-1 0 0,2 0 0,-1 0 0,3 0 0,-3-1 0,1 1 0,0 0 0,0-1 0,0 1 0,1-2 0,-1 1 0,0 0 0,0-1 0,0 1 0,0 0 0,-1-1 0,1 2 0,-1-2 0,2 2 0,0-2 0,2 2 0,-2-2 0,1 2 0,0-1 0,-1 1 0,1-1 0,-1 2 0,1-1 0,0 1 0,0-1 0,1-1 0,0 1 0,-1-1 0,2 1 0,-2 0 0,1-1 0,-1 1 0,-1 0 0,2 0 0,-1 0 0,2 0 0,-2-1 0,2 1 0,-3 0 0,1 0 0,-1 0 0,-1 1 0,-1-1 0,0 0 0,1 0 0,-1 1 0,1-1 0,0 1 0,1-2 0,0 1 0,1 0 0,-1 1 0,2-1 0,-2 0 0,1-1 0,0 1 0,1-1 0,0-1 0,1 2 0,-1 0 0,1 1 0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1.094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0 777 25231,'29'-14'0,"-8"4"0,-9 5 0,-4 1 0,-1 1 0,-1 0 0,0 2 0,2-1 0,-1 2 0,3-1 0,-3 1 0,0 2 0,-3 2 0,0 0 0,-1 1 0,-1-1 0,0 3 0,0-1 0,-2 0 0,0-1 0,0-1 0,0 0 0,1 2 0,0 1 0,2-1 0,2-1 0,1-2 0,3-1 0,0 0 0,3-2 0,-1 0 0,3-1 0,1-4 0,1-2 0,1-4 0,3-2 0,-1 0 0,3-2 0,4-2 0,-1 0 0,1-1 0,-3 2 0,5-3 0,-5 4 0,5-1 0,-6 3 0,-2 3 0,-2 0 0,-2 3 0,2 1 0,-4 2 0,-2 4 0,-4 1 0,-1 4 0,-4 6 0,-3 8 0,-5 4 0,-3 3 0,-8 7 0,-6 2 0,-2-2 0,-2-3 0,-3-3 0,-5 0 0,4-8 0,0-6 0,0-7 0,-4-2 0,7-7 0,3-7 0,9-9 0,7-9 0,5-5 0,6-3 0,4-2 0,7-1 0,7 0 0,3 2 0,5 1 0,1 4 0,4 2 0,1 3 0,1 1 0,1 2 0,0 3 0,1 0 0,-2 3 0,-4 4 0,-3 2 0,-2 1 0,0 2 0,-2 1 0,-5 5 0,-2 0 0,-2 3 0,-5 2 0,-4 3 0,-7 6 0,-8 7 0,-11 5 0,-10 4 0,-5-1 0,-1-2 0,-4-2 0,3-3 0,6-7 0,3-3 0,-2-3 0,5-2 0,2-4 0,10-8 0,6-7 0,6-9 0,9-8 0,7-2 0,6-6 0,1 4 0,1-3 0,3-2 0,0 1 0,-1 4 0,-2 6 0,0-1 0,-4 7 0,-2 3 0,-1 3 0,-3 3 0,2 1 0,0 2 0,0 4 0,1 0 0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4.889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373 1156 25231,'-20'-1'0,"1"1"0,-1-1 0,0 0 0,2-1 0,1-2 0,1-2 0,2-2 0,1 0 0,-3-3 0,-2-2 0,3 0 0,-2-2 0,4 1 0,-4-2 0,4 3 0,0 0 0,4 3 0,-3-3 0,3 2 0,-1-3 0,3 3 0,-1-3 0,1 1 0,1-2 0,1 2 0,1-2 0,1 4 0,0-3 0,0 1 0,1-2 0,0 1 0,0-2 0,1 0 0,0-1 0,1 0 0,0-1 0,0 0 0,0-1 0,0 1 0,1-1 0,1 1 0,0 0 0,2 0 0,2 1 0,0-1 0,1 1 0,1-1 0,1 1 0,0 0 0,2 0 0,0 1 0,2 1 0,0 0 0,1 1 0,2-1 0,-1 1 0,1-1 0,1 0 0,1-1 0,0-1 0,1-1 0,1 2 0,0 1 0,0 1 0,-1 1 0,1 2 0,0 2 0,-1 2 0,-1 1 0,-1 3 0,-3 2 0,1 0 0,-2 1 0,1 2 0,-1 0 0,1 2 0,-2 3 0,-2-1 0,1 1 0,0-1 0,0-1 0,0 1 0,-2-3 0,2 0 0,2 0 0,-2-1 0,2 0 0,0 0 0,2 0 0,-2-1 0,-1-1 0,0 0 0,0 1 0,0-1 0,1 2 0,-3-2 0,0 1 0,0-1 0,0 0 0,-2 0 0,0 0 0,0 0 0,0 0 0,-1 0 0,1 0 0,-1 0 0,1 0 0,-1-1 0,1-1 0,0-2 0,0 1 0,0 0 0,1-1 0,-1 0 0,1-2 0,-1 1 0,0 0 0,1 0 0,-1-1 0,0 1 0,-1 0 0,0 1 0,0 0 0,-2 1 0,0 0 0,-2-1 0,-1 2 0,-1-1 0,-2-1 0,0 2 0,-3-3 0,-1 1 0,-1 1 0,0-1 0,0 0 0,0 2 0,0-1 0,0 0 0,-1 1 0,0-2 0,0 1 0,-1 0 0,0 1 0,1 1 0,1-2 0,0 2 0,-2-4 0,1 2 0,-1-2 0,0 0 0,0 1 0,1-1 0,2 2 0,-2 0 0,1-1 0,0 1 0,1 1 0,0 2 0,-2-5 0,-2 2 0,1-1 0,-2 0 0,3 0 0,0 1 0,1 1 0,1 1 0,-1-1 0,0 1 0,1-1 0,0 0 0,-1 0 0,1-1 0,0 1 0,0 0 0,0 0 0,0 0 0,-1-1 0,1 1 0,0-1 0,-1 1 0,0 0 0,0 0 0,0 0 0,-1 0 0,0-1 0,0 1 0,1 0 0,-1 0 0,0 0 0,0-1 0,1 1 0,0 0 0,-1 0 0,1 1 0,0-1 0,0 1 0,-1-1 0,-1 1 0,0-2 0,1 0 0,1 1 0,1 0 0,3 0 0,-1-1 0,1 0 0,2 2 0,1-1 0,4 2 0,2 0 0,1 0 0,0 0 0,-1 0 0,1 0 0,0 0 0,0 0 0,0 0 0,0 0 0,0 0 0,0 0 0,-1 0 0,-1 0 0,1 1 0,-2-1 0,2 2 0,-2-1 0,0 1 0,-2 0 0,1 0 0,0 0 0,1 0 0,0 0 0,1 1 0,0-1 0,-2 0 0,1 0 0,-1 0 0,0 1 0,0-1 0,-1 2 0,-1-2 0,0 2 0,0-1 0,0 1 0,0 0 0,0-1 0,0 0 0,0 1 0,0-1 0,1 0 0,1 1 0,-1-1 0,1 0 0,-1-1 0,1 0 0,0-1 0,0 1 0,1-1 0,1 1 0,0 1 0,0-1 0,0 1 0,1 0 0,0 0 0,1 0 0,-1 1 0,1-1 0,-1 1 0,0-1 0,-2-1 0,1 2 0,-2-3 0,2 2 0,-2-1 0,1 1 0,-1 0 0,0 0 0,0-1 0,1 1 0,-2-1 0,0 1 0,-1-1 0,0 0 0,0 0 0,-1 0 0,1 0 0,-2 1 0,1-1 0,0-1 0,0 1 0,1-1 0,0 1 0,1 1 0,1 0 0,-1 1 0,1 0 0,-1 0 0,0 1 0,0-2 0,0 1 0,-1-2 0,0 1 0,-1-1 0,-1 0 0,-1 3 0,-2 0 0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8:56.032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2479 0 24575,'-16'12'0,"2"-2"0,12-9 0,-6 0 0,-2 0 0,0 1 0,-3-2 0,8 0 0,-5 1 0,1 1 0,1 0 0,-3 0 0,3-2 0,-1 1 0,-1 0 0,3 1 0,-3 0 0,2 0 0,-1-1 0,0 1 0,0-1 0,0 2 0,0-1 0,0 1 0,0 0 0,2-1 0,-3 0 0,1 1 0,1-3 0,-2 3 0,2-1 0,0 0 0,-2 0 0,1 1 0,-1-2 0,2 2 0,-1-2 0,1 3 0,-1-3 0,1 2 0,-2 0 0,2-3 0,-1 3 0,0-1 0,1 0 0,-1 1 0,1 0 0,0-1 0,-1 2 0,0-1 0,0-1 0,-1 1 0,3 0 0,-3-1 0,0 1 0,3-1 0,-5 1 0,5-1 0,-1 0 0,-4 1 0,7-2 0,-6 2 0,2-1 0,2-1 0,-4 2 0,3-1 0,-1 0 0,-2 1 0,4-2 0,-2 1 0,-1 0 0,2 0 0,-3 0 0,3 0 0,-2 1 0,1-1 0,-1 1 0,3-2 0,-5 4 0,5-4 0,-4 3 0,3-3 0,0 2 0,-2 0 0,2-1 0,-1 2 0,0-1 0,1-1 0,-2 2 0,-4-3 0,5 3 0,-1-2 0,2-1 0,1 2 0,-4 0 0,3 3 0,1-2 0,1 3 0,-1-2 0,1 2 0,-2-1 0,2 0 0,-2-2 0,1 2 0,-2-4 0,2 5 0,-1-4 0,2 4 0,-3-4 0,2 2 0,-2-3 0,0 2 0,1-2 0,-1 2 0,-1-2 0,3 1 0,-3-1 0,2 1 0,-2 0 0,1-1 0,-2 2 0,5-3 0,-6 2 0,5-1 0,-2-1 0,0 3 0,-1-4 0,3 4 0,-3-4 0,2 4 0,-3-3 0,3 2 0,-2-2 0,2 1 0,-1 0 0,-1 0 0,2 1 0,-2-2 0,2 3 0,-1-3 0,0 3 0,1-1 0,-1 0 0,1 1 0,-3 0 0,5 0 0,-4 1 0,3-2 0,-1 2 0,-1 0 0,1 0 0,2 0 0,-3 1 0,3-2 0,-3 1 0,1-1 0,-1 1 0,2 0 0,-1 0 0,0-1 0,0 1 0,-1-3 0,1 2 0,0 1 0,0-1 0,1 2 0,-2-2 0,3 1 0,-3 0 0,2 0 0,-1-1 0,1 1 0,-1 0 0,1 0 0,-1 0 0,0-2 0,-1 1 0,1 0 0,-1 2 0,4-2 0,-4 2 0,3-1 0,-2 1 0,0 1 0,2-1 0,-1-1 0,2 2 0,-2-1 0,0 2 0,1-2 0,1 1 0,-3 1 0,4-2 0,-3 2 0,1-2 0,0-1 0,-3 2 0,3-3 0,-3 0 0,0 0 0,0-3 0,0 2 0,0-3 0,0 1 0,-1 2 0,2-3 0,-3 4 0,37-8 0,-21 4 0,28-3 0,-28 2 0,2 1 0,4-4 0,-3 3 0,4-2 0,-3 3 0,-2-1 0,5 0 0,-4-1 0,7 0 0,-8 1 0,3-2 0,-3-2 0,-2 1 0,2-7 0,-4 4 0,-2-2 0,-3-1 0,-4 4 0,-2-2 0,-2 6 0,2 1 0,-4 1 0,5 0 0,-4 0 0,3 0 0,-1 0 0,-4 0 0,4 0 0,1 0 0,-3 1 0,4-1 0,-4 1 0,2 1 0,1 0 0,-2 0 0,1 1 0,0-2 0,-1 3 0,3-2 0,-3 0 0,2 1 0,-1 0 0,-1 2 0,3-1 0,-5 1 0,7 0 0,-5-1 0,5 1 0,-5 1 0,2 0 0,2 2 0,-2-1 0,3 0 0,0 1 0,0-2 0,-4 6 0,4-6 0,-2 4 0,4-4 0,-2 1 0,-2 1 0,2-1 0,-3-1 0,3 1 0,-3-3 0,3 4 0,-4-2 0,4 0 0,-3 0 0,1 1 0,-1-3 0,0 3 0,0-5 0,-1 4 0,2-2 0,-2 2 0,2-2 0,-4 1 0,4-1 0,-1-1 0,-2 3 0,3-3 0,-1 3 0,-2-1 0,4 0 0,-3-1 0,2 3 0,0-3 0,-2 2 0,3-1 0,-3 0 0,2 3 0,1-4 0,-5 4 0,6-5 0,-4 3 0,2-2 0,-1 2 0,-3 2 0,4-3 0,0 2 0,-3-2 0,5 1 0,-7 3 0,9-4 0,-5 2 0,2-2 0,1 1 0,-6-1 0,7 2 0,-5-5 0,0 4 0,4-2 0,-7-1 0,5 2 0,-1-3 0,0 4 0,0 0 0,1-1 0,-2 1 0,3-1 0,-2-1 0,-3 3 0,5-2 0,-3 2 0,2-2 0,2 1 0,-4 0 0,4 3 0,-1-5 0,-1 11 0,2-11 0,1 7 0,-1-3 0,2-4 0,0 8 0,1-5 0,1 5 0,1-3 0,0 0 0,3 1 0,1 1 0,7-1 0,6 3 0,4-4 0,16 6 0,8-2 0,14 3 0,9-1 0,10-4-474,4 0 474,10-7 0,6 2-483,-45-6 0,0 0 483,1 0 0,-2 0 0,45 0-389,-7 0 389,-12 0 0,7-6 0,7 0 0,-43-1 0,4-1 0,23-6 0,2-1 0,-19 7 0,0 0-174,19-7 1,-3 0 173,18 0 0,-1-1 0,-11 2 0,-6 0 929,-6 10-929,7-16 401,-26 13-401,11-10 0,-26 7 0,6-2 846,1-1-846,-4-3 0,8-2 0,-9 5 0,10-7 0,-15 7 0,-1-2 0,-7 3 0,-10 3 0,1-2 0,-9 3 0,2-1 0,-4 1 0,0-5 0,-1 0 0,0-7 0,-2 8 0,-1-5 0,-5 5 0,-33-10 0,-1 2 0,-35 1 0,3 6 0,-8 10-427,28 1 1,-2 1 426,2 1 0,-2 0 0,-10 0 0,-2 0-492,-4 0 0,-2 0 246,1 0 1,-2 0 245,-5 0 0,-1 0 0,6 3 0,-3 3 0,9 0 0,-5 3 0,5 0 0,-6 1 0,2 1 0,-17 6 0,5 1 0,-8 5-522,13 9 522,-9 4 0,13 7 0,-5-1 0,12-7 0,15-3 0,-10 9 766,24-14-766,-1 10 983,17-17-472,9-3 79,2 1-590,2-6 0,4-3 0,31-3 0,7-4 0,26-5 0,22-3 0,9-14-492,-27 10 0,3 0 47,8-6 0,2 1-47,10 3 0,3 3 164,-23 2 0,1 0 0,1 1 199,-3 0 1,1 1 0,-1-1 128,30 0 0,-2-2 0,-8 0 0,-2 0 0,-11 0 0,-3 0-339,-3 1 0,-4-1 339,-10 2 0,-3 0 0,45-6 0,-30-1 0,1 4 983,-18-7-398,-9 8 398,-15-1 0,-7 6 0,-13 0-595,-28 2-388,-7 0 0,-33 1 0,-5 0 0,-15 0 0,-3 0-919,-11 0 919,12 0 0,7 0 0,15-2 0,19-1 0,17-1 0,17-2 0,10 1 0,13-8 919,-5 3-919,4-3 0,1 3 0,1-5 0,6 1 0,0-1 0,2-3 0,-4 7 0,6-9 0,-11 8 0,9-3 0,-7 3 0,0 2 0,1-2 0,-1 3 0,-1 0 0,2 0 0,-4 4 0,-3-2 0,0 3 0,-5-6 0,-2-5 0,-1 3 0,-8-7 0,0 8 0,-11-7 0,1 5 0,-4 0 0,-5 4 0,2 0 0,-6 2 0,0 2 0,-3 3 0,-7 2 0,-4 0 0,0 0 0,-6 0 0,6 0 0,-6 0 0,6 0 0,-2 0 0,-14 0 0,12 0 0,-4 0 0,19 0 0,6 0 0,1 0 0,-1 0 0,3 0 0,9 0 0,4 0 0,42-5 0,-9-1 0,30-3 0,-16 2 0,5 0 0,-4 3 0,8-7 0,0 9 0,-1-9 0,13 5 0,-6-5 0,7 2 0,-2-1 0,-3-1 0,2 2 0,-6 1 0,6 3 0,-14 3 0,-3-5 0,-13 2 0,-6-1 0,2 0 0,-9 4 0,5-2 0,-3 2 0,5 2 0,0-2 0,-1-1 0,4 2 0,-8-3 0,3 3 0,-6 0 0,-3 1 0,5-2 0,-4 2 0,2-2 0,1 2 0,0 0 0,7 0 0,-8 0 0,12 0 0,-8 0 0,13 0 0,4 0 0,-2 0 0,2 2 0,-4 1 0,1 1 0,-3 1 0,-1-3 0,3 7 0,-5-6 0,27 11 0,-19-7 0,18 5 0,-17 0 0,-1-4 0,3 5 0,-17-8 0,3 4 0,4-4 0,-2 0 0,30 2 0,-19-2 0,24 5 0,-17-4 0,2 1 0,0-2 0,-3-2 0,0-1 0,3-2 0,-15 0 0,3 0 0,-13 0 0,-2 0 0,-6 0 0,-9-16 0,-1 10 0,-5-12 0,5 13 0,-4 1 0,-4-7 0,-3-1 0,-2 1 0,-2-2 0,3 4 0,1-1 0,-5 2 0,4 0 0,-4 4 0,1-4 0,0 2 0,2 0 0,-6 0 0,9 2 0,-2 0 0,1-2 0,5 4 0,-6-7 0,9 7 0,-3-4 0,-2 1 0,1-2 0,0 0 0,-2 2 0,4-1 0,-5 3 0,0-4 0,4 2 0,-4-2 0,4 2 0,-1-2 0,2 4 0,-1-1 0,-1-1 0,2 2 0,-3-1 0,2 1 0,0-1 0,-1 0 0,2 0 0,-5-3 0,0 3 0,-4-7 0,-5 1 0,4 0 0,-6-1 0,5 2 0,0 0 0,3 1 0,2 2 0,1 0 0,2 3 0,0-3 0,1 3 0,3 0 0,-7-4 0,9 5 0,-7-5 0,5 1 0,1 0 0,-2-4 0,6 3 0,-3-2 0,2 0 0,1 0 0,1-1 0,3 2 0,2 0 0,3 2 0,-2 0 0,2 2 0,1 0 0,-2 0 0,3 1 0,-3 1 0,5 0 0,-4 2 0,3-2 0,-4 2 0,2-1 0,3 1 0,-3 0 0,1 0 0,0 0 0,-3 0 0,4 0 0,-1 0 0,-2 0 0,3 0 0,-4 0 0,5 0 0,-5 0 0,4 2 0,-3-1 0,1 3 0,0-1 0,-2 1 0,1 1 0,0 0 0,0 1 0,-1 0 0,0-1 0,0 1 0,0-1 0,1 1 0,-1-2 0,1 3 0,-1-3 0,0 3 0,1-3 0,0-1 0,1 1 0,2-1 0,-4 0 0,4 0 0,-5-1 0,3 2 0,1 0 0,-2 0 0,5 2 0,-6-3 0,3 0 0,-2-1 0,-1 1 0,4 0 0,-1 1 0,-4-3 0,6 4 0,-6-4 0,4 4 0,-1-3 0,-1 2 0,2-2 0,-3 2 0,3-2 0,-2 4 0,2-3 0,-2 1 0,2-1 0,-4 0 0,5 0 0,-4 2 0,4-2 0,-2 0 0,0-1 0,4 2 0,-6-3 0,4 4 0,-3-4 0,-1 1 0,5 1 0,-4-1 0,2 1 0,4 0 0,-4 0 0,4 1 0,-7-1 0,1-2 0,2 2 0,3-1 0,-4 1 0,9-1 0,-12 1 0,10-1 0,-9-1 0,3 2 0,5 0 0,-6 1 0,5-1 0,-6 1 0,-1-3 0,3 2 0,-2-1 0,2 0 0,0 2 0,-1-2 0,0 2 0,2-1 0,-5-1 0,4 3 0,-1-1 0,-2 1 0,3-2 0,1 1 0,-2 1 0,4 1 0,-8-2 0,6 4 0,0-3 0,2 2 0,-1 0 0,-4-4 0,2 4 0,-5-3 0,6 4 0,-6-4 0,4 4 0,-1-2 0,3 4 0,-5-5 0,7 8 0,-4-5 0,9 3 0,-6-1 0,2-5 0,-7 4 0,-1-5 0,2 4 0,-1-5 0,4 6 0,-3-5 0,-2 2 0,5 1 0,-5-4 0,3 4 0,-2-2 0,2 0 0,0 2 0,0-2 0,-1 2 0,-2-2 0,3 4 0,-3-5 0,4 6 0,-4-5 0,0 3 0,0 0 0,-2-2 0,0 4 0,0-2 0,-1 1 0,-1 0 0,-1 1 0,-1-1 0,0 1 0,-1 2 0,-1-3 0,-1 2 0,-2-1 0,-4-3 0,-4 6 0,-7-3 0,-10 9 0,-11 0 0,-11 3 0,-10 0 0,-6-2 0,-7 0 0,-10-2 0,11-2-623,-21 0 623,11 1 0,35-9 0,-1-1 0,-45 13 0,1-7 0,4 7 0,-1-7 0,8 3 0,2-3 0,-3 1 0,1-2 0,15-2 0,-1 0 0,17-4 0,1 1 0,-14 3 0,2 0 0,-18 2 0,6 2 0,3-2 0,3 2 0,2-3 0,11 2 0,8-1 0,-4 7 0,23-9 0,-10 4 623,27-8-623,0-4 0,59-16 0,-5-2 0,53-14 0,-25 4 0,11 3 0,-3 0-492,-28 12 0,1 1 262,2-2 1,1 0 229,3 0 0,-1 0-358,-4 1 0,-2 0 358,41-15 0,-6 8 0,-9-2 0,8-3 0,-12 2 0,6-4-132,-6 2 132,0 5 0,-13-1 0,-2 5 0,6-6 983,-20 4-587,15 1 368,-17 3-764,-1 6 148,13 1-148,-17-2 0,8 2 0,-13-3 0,3 1 0,-9 1 0,5 1 0,2-7 0,-12 7 0,9-4 0,-17 4 0,5 1 0,-5 0 0,-1 1 0,-4 2 0,1 0 0,2 0 0,0 4 0,-2 2 0,-4 5 0,-2-1 0,4 7 0,-4-7 0,1 8 0,-3-3 0,0 1 0,0 5 0,0-2 0,0 6 0,0-5 0,0 8 0,0-9 0,0 6 0,-2-8 0,-6 15 0,3-18 0,-3 13 0,5-16 0,0-1 0,1 7 0,-3-6 0,1 12 0,-2 0 0,-1 10 0,1-1 0,0-3 0,-2-1 0,2-8 0,-5 13 0,5-14 0,-2 11 0,1-15 0,3 3 0,-3-9 0,-1 2 0,3-4 0,-11 0 0,2 2 0,-13-3 0,-4-1 0,-32 5 0,10-4 0,-26 2 0,13-4 0,-6-3 0,-3 0 0,-3 0 0,3 0 0,-6 0 0,8 0 0,19 0 0,0 0 0,-19 0 0,-22 0 0,37 0 0,0 0 0,6 2 0,-2 3 0,3 1 0,2 4 0,-11-6 0,7 8 0,-11-5 0,12 4 0,-8-1 0,4-4 0,-5 7 0,5 1 0,-7 4 0,10-2 0,-11 0 0,9-2 0,-9-2 0,-1 1 0,-1-2 0,1 6 0,2 1 0,3 6 0,-8-1 0,11 3 0,1 3 0,6-8 0,8 7 0,-4-13 0,8 11 0,1-13 0,-6 17 0,9-13 0,4 4 0,11-9 0,12-4 0,3-5 0,33-1 0,0-1 0,35-1 0,-6 0 0,14-5 0,-3 1 0,18-7 0,-7 7-561,14-1 561,-4 5 0,4 0 0,-2-3 0,-5 0 0,3 0 0,-11 0 0,9 3 0,1 0 0,-6 0 0,10-2 0,-13-4 0,11 2 0,-6-1 0,-15 3 0,0 1 0,-19-3 0,0-1 0,19 0 0,-1-2 0,17-8 0,-7 3 0,-2 4 0,-8-5 0,-10-2 0,3-2 0,-18 0 0,16-3 0,-23 4 0,1-4 561,-14 7-561,-4-2 0,-1 0 0,1-1 0,-5 0 0,2-2 0,-5 3 0,7-10 0,-4 7 0,4-11 0,0 5 0,3-5 0,-6 8 0,2-1 0,-2 2 0,-6 4 0,3-8 0,-6 12 0,0-7 0,-3 9 0,1-4 0,-3 4 0,-1 1 0,-1 0 0,-2 2 0,-4-3 0,-10 2 0,-3 3 0,-14 1 0,1 4 0,-15 0 0,-5 0 0,-4 0 0,-4 0 0,-2 0 0,-12 8 0,-3-3 0,-7 11 0,5-6 0,-2 6 0,-1-1 0,3 0 0,4-1 0,7 0 0,10 0 0,6 5 0,2-3 0,7 7 0,-4-6 0,1 7 0,0-3 0,8-3 0,3 5 0,13-12 0,2 4 0,9-10 0,1 5 0,3-7 0,-1 9 0,4-8 0,0 6 0,-1-2 0,3-1 0,-3 5 0,3 0 0,-1 7 0,2 2 0,0 6 0,1-5 0,0 5 0,2 0 0,0-4 0,5 4 0,1-6 0,-3-3 0,5-2 0,-4-4 0,5-1 0,-3-4 0,4 1 0,-4-3 0,16-1 0,-3-1 0,10-3 0,3 0 0,-5 0 0,8 0 0,-5 0 0,2 0 0,4 0 0,0 0 0,0 0 0,2 0 0,-1 0 0,5 0 0,-2 0 0,2 0 0,3 0 0,-4 0 0,7 0 0,-2 0 0,1 0 0,11 0 0,-7 0 0,29 0 0,-22 0 0,16 0 0,-24 0 0,-4 0 0,2 0 0,-13 0 0,15 0 0,-12 0 0,14-2 0,-12 1 0,5-1 0,0-1 0,-6 3 0,9-7 0,-15 6 0,-4-6 0,-1 7 0,-11-3 0,2 2 0,-12 0 0,0 0 0,-40 0 0,21-1 0,-31 2 0,32 0 0,-4 3 0,-2-1 0,0 4 0,-5-2 0,2 2 0,3-2 0,-5 1 0,5 3 0,0-4 0,-2 5 0,6-4 0,-7 1 0,0 0 0,0-1 0,-2 2 0,2-1 0,3 0 0,-2-3 0,6 2 0,-4-1 0,1 2 0,4-2 0,-3-2 0,8 1 0,-6-2 0,2 3 0,3-2 0,-5 1 0,2-1 0,-4 5 0,-4-1 0,1 3 0,-7 1 0,4-1 0,-5 4 0,6-3 0,-5 1 0,7-6 0,-8 6 0,6-7 0,3 5 0,-7-5 0,9 2 0,-10 3 0,4-3 0,-2 2 0,3-2 0,-2-2 0,5 2 0,-5 1 0,4-2 0,2 2 0,0-3 0,-3 2 0,3-3 0,-9 5 0,11-5 0,-11 3 0,4 0 0,-5-1 0,0 1 0,-4-1 0,3-3 0,-8 5 0,1-6 0,-12 3 0,-2-4 0,-8 5 0,-3-1 0,-3 4 0,-4-5 0,-1 5 0,0-7 0,0 6 0,3-6 0,14 1 0,-5-2 0,8 0 0,-26 0 0,22 0 0,-13 0 0,24 0 0,0 0 0,0 0 0,10 0 0,4-1 0,3-3 0,0-5 0,-10-1 0,-1-2 0,-24-4 0,8-1 0,-7 1 0,6 1 0,13 12 0,-5-7 0,13 9 0,1-5 0,12 6 0,-2-4 0,11 4 0,6-13 0,6 2 0,8-5 0,-1 0 0,1 8 0,1-8 0,-1 8 0,3-8 0,3 5 0,9-5 0,4 4 0,2-5 0,-7 5 0,0-4 0,-7 7 0,3-2 0,0 2 0,1 2 0,9-4 0,4 3 0,13-3 0,5 0 0,8 2 0,10 1 0,9 2 0,-11 3 0,3 0 0,-24-1 0,0 0-491,28 1 1,-1 2 490,-26-2 0,-3 1 0,7 1 0,1 2 0,-5-1 0,-2 0-121,39-3 121,-6 0 0,5-3 0,-18 1 0,2 2 0,-30-4 0,-5 6 0,-6-6 0,0 5 975,-3-7-975,-3 5 127,2-4-127,-9 8 0,0-2 0,-7 0 0,-4 1 0,7-2 0,2 1 0,5 1 0,0-1 0,3-1 0,-2-1 0,5-2 0,1 0 0,0 0 0,3 3 0,-3-3 0,2 3 0,17-6 0,-11 1 0,22 3 0,-25-4 0,14 6 0,-6-7 0,-2 5 0,-2-3 0,-9 4 0,-7 1 0,-6 1 0,-6 1 0,-3-1 0,4 0 0,-1-3 0,2 4 0,5-4 0,-11 3 0,5-2 0,1-1 0,-8 2 0,10-6 0,-8 4 0,2-7 0,-4 5 0,3-4 0,-5 3 0,2 0 0,2-5 0,-3 4 0,3-8 0,-3 3 0,1 1 0,-3-3 0,3 4 0,-3 1 0,2 0 0,-2 3 0,0-1 0,-1 1 0,-1-3 0,-4 2 0,3 2 0,-7-6 0,4 7 0,-3-6 0,3 8 0,-6-5 0,2 5 0,-8-3 0,6 0 0,-8 2 0,8-1 0,-16-1 0,8 0 0,-8 0 0,4-1 0,3 3 0,-3 1 0,0 0 0,-1 4 0,1-3 0,0 3 0,2 0 0,-2 0 0,6 0 0,-9 0 0,13 3 0,-6 0 0,15 0 0,-2 2 0,31-9 0,-8 0 0,22-8 0,-17 3 0,-2-3 0,1 1 0,-3 2 0,2-2 0,-8 7 0,1-3 0,-6 4 0,4-3 0,-3 0 0,-2-1 0,5 0 0,-5 2 0,5-2 0,-4 3 0,3-2 0,-2 0 0,1 0 0,3-4 0,-3 5 0,1-2 0,2 2 0,-3-1 0,4-2 0,-2 0 0,-1-1 0,6 0 0,-6 4 0,3-1 0,-4 2 0,-2 0 0,5-1 0,-3 0 0,1 0 0,2 0 0,-6 1 0,6-1 0,-4 1 0,1 0 0,2-2 0,-1 3 0,-1-1 0,5-2 0,-7 3 0,8-4 0,-9 2 0,12-2 0,-12 2 0,13-5 0,-11 7 0,3-6 0,-2 7 0,1-2 0,1 0 0,-1 2 0,0-5 0,-1 3 0,0-2 0,4 1 0,-7 2 0,5-3 0,-3 4 0,0-3 0,3 1 0,-2 0 0,3 0 0,-3 1 0,0 1 0,1-1 0,0-1 0,1 2 0,-1-1 0,-1 2 0,1-1 0,1 1 0,-1 0 0,0 1 0,2-1 0,-4 0 0,7 0 0,-8-1 0,3 2 0,1-1 0,-3 1 0,5 0 0,-4 0 0,0 2 0,8 9 0,-10-6 0,5 7 0,-4-9 0,-3 0 0,9 2 0,-7-3 0,4 1 0,0 0 0,-3-3 0,5 4 0,-3-3 0,0 3 0,0-1 0,-2 2 0,2-3 0,-1 4 0,-1-1 0,0 1 0,0 2 0,-2-2 0,-2 3 0,0 0 0,-1 0 0,0 0 0,1 0 0,0-2 0,2 4 0,0-5 0,0 2 0,3 1 0,-4-5 0,4 4 0,-1-4 0,1-1 0,2 3 0,-3-3 0,2 2 0,-1 0 0,-2 0 0,2 1 0,-2 0 0,1 1 0,-1 0 0,1-1 0,0 0 0,0-1 0,1 1 0,-2 1 0,2-3 0,-2 4 0,1-4 0,0 4 0,1-3 0,-3 1 0,4-2 0,-3 2 0,1 1 0,0-1 0,0-1 0,0 0 0,1 1 0,-1-1 0,0 1 0,0-1 0,1 0 0,-1 1 0,1-2 0,0 3 0,-2-3 0,4 4 0,-4-3 0,2 2 0,-1-3 0,-1 2 0,2 0 0,-1 1 0,0-2 0,0 0 0,1 1 0,-2-1 0,2 1 0,-1 0 0,1 0 0,-2 1 0,0-2 0,0 4 0,-1-2 0,0 2 0,-2-1 0,0 0 0,-14 1 0,8-3 0,-10-1 0,6-1 0,3-1 0,-8 3 0,6-1 0,-1-1 0,0 5 0,2-5 0,-2 7 0,0-7 0,2 3 0,-2-1 0,1 2 0,-1-2 0,1 1 0,0-1 0,-2 0 0,2 1 0,-3-3 0,3 2 0,-2-3 0,1 4 0,0-2 0,-1 0 0,2 2 0,-3-3 0,2 2 0,0 0 0,1 0 0,-1 0 0,2 2 0,1-1 0,-2 1 0,2 0 0,-2-1 0,1 1 0,0 1 0,0-2 0,-1 3 0,3-1 0,-3-3 0,0 4 0,0-7 0,-3 6 0,4-3 0,0 1 0,-3 0 0,2-1 0,0 1 0,-1 0 0,3 1 0,-5-1 0,4 1 0,-3-3 0,2 1 0,-2-1 0,0 1 0,2 1 0,-1-1 0,1 0 0,-1 1 0,-4 1 0,5-2 0,-4 2 0,4-2 0,2-1 0,-5 4 0,3-5 0,-1 2 0,-1 0 0,2-1 0,-4 1 0,4-1 0,-2 0 0,1 0 0,-2 1 0,2-2 0,-5 2 0,6-3 0,-5 3 0,4-5 0,-1 5 0,-4-2 0,6 0 0,-5 0 0,3 0 0,0 0 0,-1 1 0,1-2 0,-3 0 0,3-1 0,-6 0 0,0 3 0,3-1 0,-5 1 0,6 0 0,-7-1 0,5 1 0,-14-1 0,9 2 0,-13-1 0,6 3 0,-10-3 0,5 2 0,-2 0 0,-2-4 0,10 6 0,-16-5 0,3 4 0,-27 2 0,11-3 0,-15 3 0,16-5 0,9 0 0,-2 0 0,7-2 0,1-1 0,5 0 0,1-1 0,8 2 0,-2-2 0,-9 3 0,9 0 0,-10-1 0,19 1 0,1-4 0,8 0 0,10-20 0,5 10 0,8-19 0,2 16 0,0-1 0,-2-1 0,10-2 0,-2-1 0,7-2 0,6-1 0,-4 4 0,3-1 0,3 1 0,-10 2 0,7-2 0,-3 2 0,4-2 0,-2 2 0,3-3 0,-3-2 0,2 6 0,2-10 0,-5 8 0,0-10 0,-7 7 0,-2 0 0,-1-2 0,-11 10 0,8-8 0,-12 10 0,3-4 0,-2 2 0,1-3 0,-3 4 0,1-2 0,-6 5 0,1 2 0,1-6 0,2 4 0,0-4 0,1 5 0,0-1 0,-4 3 0,4-3 0,-2 2 0,-1 0 0,5 0 0,-5 2 0,2-1 0,3 0 0,-4 3 0,3-2 0,5 0 0,-6 0 0,5-2 0,-6 4 0,3-4 0,-5 4 0,5-3 0,-4 0 0,1 4 0,1-5 0,-1 1 0,0 0 0,1-1 0,-3 0 0,-2-5 0,-2-4 0,-2-1 0,-3-1 0,-1 5 0,-10-4 0,0 3 0,-13-2 0,-1-4 0,-9 7 0,-2-8 0,-6 5 0,-3-5 0,-6 5 0,1 3 0,2 6 0,7-4 0,9 5 0,-2-6 0,15 8 0,-11-4 0,19 4 0,-6-2 0,14 3 0,-1 1 0,-3 0 0,1-1 0,-8 1 0,8-1 0,-10 1 0,3 0 0,-2-4 0,1 4 0,3-4 0,-1 4 0,1 0 0,-1 0 0,1 0 0,3 0 0,0 0 0,-6 0 0,-2 2 0,-2 2 0,-3 1 0,6 2 0,-3 2 0,-13 10 0,13-2 0,-13 10 0,18-9 0,-8 6 0,5-1 0,0 3 0,0 4 0,7-5 0,-2 0 0,2 11 0,0-8 0,-4 15 0,8-15 0,-1 9 0,6-5 0,-1 0 0,1 1 0,1-11 0,0 14 0,-1-9 0,1 6 0,-1-2 0,3 1 0,0-6 0,0 0 0,0-14 0,0 8 0,0-11 0,0 8 0,0-6 0,0 1 0,0 1 0,0-6 0,0 6 0,0-6 0,0 10 0,0-7 0,0 2 0,0 1 0,0-5 0,0 4 0,0-3 0,0-2 0,-8 15 0,6-13 0,-7 9 0,7-13 0,0 2 0,-3 3 0,1-2 0,-2 0 0,2 0 0,0-2 0,-1 4 0,0-2 0,1 1 0,-1 1 0,2-3 0,-2 2 0,0-1 0,-1-1 0,2 1 0,-2 1 0,3-2 0,-2 1 0,0 0 0,-3 0 0,3-2 0,-4 4 0,5-6 0,-4 6 0,3-5 0,-4 3 0,0 1 0,2-1 0,-1 1 0,4-2 0,-3 1 0,4-1 0,-4 2 0,2 0 0,0-1 0,0 0 0,-1 0 0,3 1 0,-3-2 0,3 3 0,-2-4 0,1 4 0,-2-3 0,-1 4 0,4-6 0,-4 3 0,3 0 0,-1-2 0,-2 4 0,1-4 0,2 0 0,-6 6 0,7-7 0,-6 4 0,2-4 0,-2 3 0,1-4 0,0 1 0,0-3 0,-11 1 0,9-1 0,-7 0 0,13 0 0,-2 0 0,-4 4 0,3-5 0,-5 4 0,5 0 0,-2-3 0,-1 4 0,1-3 0,2 1 0,-4 2 0,5-4 0,-4 4 0,2-3 0,-1 3 0,1-2 0,-2-1 0,-1 6 0,3-7 0,-3 6 0,-3-4 0,2-1 0,-1 3 0,3-3 0,6 1 0,-10-2 0,9 1 0,-8-1 0,5 3 0,0-2 0,-3 3 0,3-2 0,0 0 0,0 2 0,-1-3 0,-1 2 0,1-2 0,1 1 0,-1 1 0,2-2 0,-2 1 0,-1 0 0,3-1 0,-3 1 0,-2-2 0,4 0 0,-2 1 0,2 0 0,0 1 0,-2 1 0,1-1 0,1 0 0,-3-1 0,3 1 0,-1-2 0,1 3 0,-2-4 0,2 4 0,-2-3 0,3 3 0,-3-3 0,-4 5 0,0-1 0,0 0 0,0 0 0,5-2 0,-4 2 0,5 0 0,-2-2 0,3 2 0,0-2 0,-3 3 0,-5-3 0,5 4 0,-2-8 0,6 6 0,0-2 0,-2 1 0,0 3 0,0-6 0,1 4 0,-1-3 0,0 2 0,-2 2 0,4-4 0,-4 4 0,5-3 0,-2 2 0,-2 0 0,3 2 0,-2-3 0,-1 1 0,4-3 0,-7 1 0,8 3 0,-4-2 0,0 1 0,1-3 0,-2 1 0,-1 0 0,1-1 0,-1-1 0,1 1 0,0 0 0,-1-1 0,1 2 0,0-3 0,0 1 0,0-1 0,0 0 0,-2 1 0,4-2 0,-5 1 0,4 2 0,-3-2 0,2 2 0,-2-1 0,1 0 0,2-1 0,30 1 0,-7-2 0,27 0 0,-20 0 0,2-2 0,-6 1 0,0-2 0,-4 1 0,0-2 0,1-1 0,2 1 0,1-4 0,-3 4 0,-1 0 0,-6 3 0,0 0 0,3-3 0,-4 1 0,4-1 0,-5 0 0,3 3 0,0-2 0,0 2 0,-1-2 0,3 0 0,-4-1 0,3 0 0,-2 2 0,0-3 0,2 1 0,-3 0 0,1 0 0,1 1 0,-1-1 0,2 3 0,-2-5 0,0 5 0,3-6 0,-4 5 0,6 0 0,-6-1 0,6 2 0,-5-3 0,2 4 0,-1-2 0,-2 2 0,7-1 0,-6 0 0,2 0 0,2-2 0,-6 2 0,10-1 0,-9 1 0,2 0 0,1 0 0,-4 0 0,5-1 0,0 1 0,-4-1 0,6 2 0,-6-2 0,4 1 0,-2 1 0,0-2 0,0 1 0,0-1 0,-1 0 0,1-1 0,3 0 0,-5 2 0,5-3 0,-5 2 0,6-2 0,-6 2 0,6-1 0,-8 0 0,7 0 0,-1 1 0,-2 1 0,0-1 0,0 0 0,-2-2 0,5 2 0,-5-1 0,3 2 0,0-5 0,1 5 0,0-4 0,-1 4 0,0 0 0,-2-2 0,5 2 0,-7-2 0,11 3 0,-7-4 0,3 3 0,0-2 0,-6 1 0,2 0 0,2-1 0,-6 2 0,10-6 0,-10 6 0,6-4 0,-3 4 0,1-2 0,0 0 0,3 0 0,-5 1 0,3 0 0,1-1 0,-5 0 0,7 2 0,-6-2 0,2 1 0,1-4 0,-4 2 0,3-1 0,0 0 0,-3 2 0,2-4 0,1 2 0,-3 0 0,5-1 0,-6 2 0,5-2 0,-4 0 0,-1 1 0,7-1 0,-6 3 0,8-2 0,-8 1 0,3-1 0,-1 0 0,-2 1 0,6-3 0,-5 4 0,1 0 0,2-4 0,-4 4 0,6-4 0,-5 4 0,2 1 0,0-5 0,-1 6 0,1-5 0,1 2 0,-3 2 0,3-3 0,-2 2 0,1-1 0,-2-1 0,1 1 0,0 1 0,0-1 0,3 0 0,-4-1 0,1 1 0,1-1 0,-2 0 0,3 2 0,0-1 0,-3 2 0,5-6 0,-7 6 0,5-3 0,-2 2 0,4 0 0,-3-1 0,1 0 0,-4 0 0,3-3 0,-1 5 0,2-2 0,-2 3 0,1-4 0,0 3 0,-2-5 0,3 5 0,-4-3 0,5 2 0,-1-1 0,-3-1 0,4 3 0,-2-2 0,7 1 0,-5 0 0,2 0 0,-7 1 0,4-3 0,1 1 0,-3-1 0,11 1 0,-12 3 0,11-6 0,-10 6 0,1-6 0,-1 5 0,0-3 0,1 1 0,-2-2 0,3 3 0,-3-3 0,3 3 0,-2-2 0,2 3 0,1-1 0,-2 0 0,1-1 0,-1-1 0,-2 1 0,3 0 0,2-3 0,-6 1 0,11-2 0,-13 3 0,7-2 0,-5 4 0,3-3 0,-2 0 0,1 4 0,1-5 0,-2 3 0,1-2 0,0 0 0,-4-1 0,6 2 0,1-1 0,-4 2 0,3-3 0,-5 3 0,1-2 0,3 1 0,-1-1 0,0 1 0,-1 1 0,1-2 0,4-2 0,-5 4 0,2-3 0,-1 3 0,-4 1 0,13-6 0,-11 5 0,6-3 0,-5 3 0,-1 2 0,5-6 0,1 5 0,-4-3 0,0 2 0,0-1 0,0 0 0,2 0 0,-2 1 0,3-1 0,-6 1 0,5-4 0,-3 5 0,0-4 0,4 3 0,-5-1 0,2-1 0,-1 2 0,0-2 0,1 0 0,-2 0 0,0 0 0,2-2 0,-4 1 0,3-1 0,-3 1 0,3 1 0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08.364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516 1 24575,'-25'2'0,"4"0"0,18-2 0,-6 0 0,0 2 0,-1-1 0,-2 0 0,5-1 0,-3 1 0,1 0 0,0 1 0,0 1 0,2 3 0,1 2 0,-1 3 0,3-5 0,-1 2 0,1 0 0,-1-1 0,-1 3 0,0-5 0,-1 1 0,-1 0 0,2-1 0,-2 2 0,-1-2 0,3 0 0,-3 1 0,3-1 0,-2-1 0,0 1 0,-1 0 0,2 0 0,-2 1 0,3-1 0,-2 0 0,1 1 0,0-1 0,-1 3 0,2-3 0,-2 2 0,2-2 0,0 2 0,-2-2 0,2 1 0,-1 2 0,1-1 0,2 1 0,-2-1 0,3 1 0,-2 1 0,2 1 0,0-3 0,-1 2 0,0-2 0,0 1 0,0 1 0,0-1 0,0 0 0,-1 1 0,-1-4 0,2 4 0,-3-4 0,2 3 0,-2-3 0,2 3 0,-3-2 0,4 5 0,-2-5 0,2 3 0,-3-5 0,-1 1 0,-1 2 0,4-2 0,0 4 0,4-1 0,1 2 0,3 1 0,-1-4 0,2 2 0,-2 0 0,0 0 0,1 1 0,-1-2 0,-2 2 0,2 0 0,0-1 0,1-1 0,0 1 0,-1-1 0,0 2 0,-1-2 0,2 1 0,-1 0 0,4-1 0,3 5 0,-3-8 0,2 4 0,-1-6 0,1 3 0,2-2 0,3 1 0,2-1 0,-5-1 0,3 0 0,-5 0 0,-1-2 0,9 5 0,-10-5 0,7 4 0,-5-4 0,-1 1 0,4 3 0,-5 0 0,0 4 0,0-2 0,-4 2 0,4-2 0,-3 3 0,2-3 0,-1 3 0,0-3 0,2 1 0,-1-1 0,0-1 0,2 3 0,-3-2 0,2 1 0,-1-1 0,1 0 0,0-1 0,1 5 0,-4-5 0,6 7 0,-7-9 0,6 8 0,-6-4 0,2-2 0,2 5 0,-2-7 0,3 5 0,0-2 0,-3 0 0,4 0 0,-2-2 0,1 1 0,1 0 0,-1-1 0,1 0 0,-1 0 0,4-1 0,-3 1 0,1-1 0,-1 0 0,-1-1 0,2 2 0,0-3 0,-1 1 0,2 1 0,-1 1 0,-1-1 0,1 3 0,-4-3 0,3 2 0,-1 0 0,1-1 0,-3 2 0,4-2 0,-4 1 0,5 1 0,-3-1 0,-1 0 0,4 1 0,4-1 0,-4 0 0,11 4 0,-14-7 0,5 6 0,-2-4 0,-1-1 0,5 5 0,-5-4 0,6 2 0,-4-1 0,-1-2 0,-1 0 0,-3-1 0,1 2 0,2 0 0,0 1 0,-1 0 0,0-1 0,-1 0 0,1 1 0,-1-3 0,5 3 0,-3-3 0,0 2 0,0-2 0,3 4 0,-3-3 0,2 4 0,-2-4 0,-1 3 0,2-3 0,1 4 0,-5-3 0,4 0 0,-1 2 0,-3-4 0,4 2 0,2 2 0,-4-3 0,5 3 0,-6-5 0,0 0 0,5 5 0,-6-6 0,5 5 0,-4-4 0,-1 1 0,9 0 0,-10 0 0,8 1 0,-5-2 0,-2 2 0,11 3 0,-12-5 0,7 5 0,-1 0 0,-4-2 0,5 3 0,-2-2 0,-4-1 0,3 0 0,3 4 0,-4-4 0,9 7 0,-10-7 0,9 7 0,-6-6 0,1 4 0,0-3 0,1 0 0,-3-1 0,6 3 0,-6-4 0,-2 1 0,0-2 0,5 4 0,-4-2 0,3 2 0,-1 0 0,-4-3 0,11 6 0,-12-7 0,12 8 0,-7-4 0,1 0 0,1 0 0,-6-4 0,6 2 0,-4-2 0,7 4 0,-10-7 0,4 4 0,0-3 0,-4 2 0,7-1 0,-6 1 0,3-2 0,3 2 0,-6-3 0,6 1 0,-3 3 0,0-2 0,3 2 0,-4-1 0,1-2 0,2 3 0,-4-3 0,2 3 0,-1-2 0,1 1 0,0 1 0,0-1 0,-2 0 0,2 0 0,1 2 0,-4-2 0,5 2 0,-2-2 0,-2-1 0,4 1 0,-5-1 0,3 3 0,-1-2 0,1 2 0,2-3 0,4 1 0,0 3 0,2-4 0,0 2 0,4-1 0,1-1 0,5 3 0,1-1 0,0 2 0,6 1 0,1 4 0,3-4 0,6 5 0,-2-3 0,2-2 0,4 6 0,-8-8 0,-2 5 0,-8-2 0,-12-5 0,3 3 0,-12-5 0,8-1 0,-7 2 0,8 1 0,-1 0 0,-4 1 0,1-1 0,-1-2 0,-5-1 0,5-1 0,-1 2 0,-2-1 0,6 1 0,-9-2 0,9 0 0,-10 0 0,7 0 0,-5 0 0,-1 0 0,5 0 0,-5 0 0,3 0 0,0 0 0,0-2 0,0 1 0,-1-4 0,-1 4 0,1-3 0,-1 2 0,2-4 0,2 1 0,0-1 0,6-3 0,-3 6 0,8-7 0,-1 6 0,3-5 0,5 0 0,-2-1 0,1 0 0,4-1 0,-8 5 0,9-7 0,-9 7 0,8-7 0,-10 5 0,10-4 0,-5 3 0,4 0 0,23-10 0,-21 7 0,18-9 0,-18 4 0,2-4 0,4-6 0,2 1 0,-5-5 0,5 6 0,-10-7 0,2 10 0,-15 2 0,6 3 0,-14 9 0,3-1 0,-8 6 0,-1-1 0,4 0 0,-35-1 0,-11-7 0,-45 7 0,-7-5-458,39 9 0,-1 1 458,-2-1 0,0-1 0,3 2 0,-1 0 0,-2 0 0,0 0-229,-34 0 229,-4 0 0,3 0 0,14 0 0,-14 0 0,20 0 0,-6 0 0,6 0 0,0 0 0,11 3 0,-5 0 0,25 4 905,-6 3-905,15-2 240,-6 3-240,3-6 0,-4 2 0,4-2 0,3 2 0,3-2 0,12 0 0,3-2 0,36-2 0,-3 0 0,31-1 0,-15 0 0,8 0 0,-2 0 0,0 0 0,-4 0 0,-7 0 0,-3 0 0,-6 1 0,-1 2 0,-9-1 0,-1 1 0,-7-1 0,1-1 0,3 2 0,-2-2 0,7 3 0,-6-1 0,3 0 0,-7-1 0,3 2 0,-1-2 0,2 3 0,-1-3 0,-1 2 0,2-1 0,0 2 0,1-3 0,-2 2 0,4-1 0,1 4 0,5-1 0,7 2 0,-1 1 0,10-1 0,-4 4 0,0-4 0,-3 0 0,-3-3 0,-7 1 0,-7-4 0,-28-31 0,-3 10 0,-23-26 0,-3 18 0,-12-6 0,-9 3 0,-24-8-492,44 23 0,-2 0 229,-7 0 0,-1 0 263,-3-1 0,-1 2 0,-2 1 0,0 1 0,-2-2 0,0 0 0,-3 4 0,1 1 0,0 0 0,1 0 0,3 1 0,2 1-487,3 4 1,1-1 486,6-4 0,1 0-84,-36-2 84,5-5 0,7 1 0,8 0 0,4 3 0,16-7 983,12 8-541,11-6 541,1 0-921,6-1 35,-2-9-97,4-2 0,0-3 0,-9-28 0,9 12 0,-9-22 0,12 26 0,-2-3 0,5 5 0,3 5 0,1-1 0,3 12 0,-1-5 0,2 4 0,0 4 0,0 5 0,0 11 0,34 12 0,2 2 0,41 11 0,-14-7 0,20 2 0,-4-2 0,8-5 0,0 1 0,-5-8 0,-3 0 0,-10 0 0,-8 0 0,-22 0 0,-14 0 0,-14 0 0,-14 10 0,-6 2 0,-14 9 0,2-2 0,-12-3 0,0 2 0,-15-1 0,-5-3 0,-11 9 0,5-14 0,-3 11 0,10-13 0,2 3 0,2-7 0,2-1 0,-1-2 0,0 0 0,-5 0 0,3 0 0,1 0 0,17-3 0,1 0 0,11-2 0,4 2 0,-1 1 0,11-1 0,-12 0 0,7 0 0,0-1 0,0 1 0,5-3 0,-6-3 0,6 0 0,-4-3 0,6 1 0,-2-3 0,1-1 0,-6-4 0,4 2 0,-1 4 0,2 1 0,4 4 0,-1 2 0,-2-5 0,2 2 0,0-1 0,-2-2 0,4 7 0,-3-5 0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16.317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1 1 24575,'24'0'0,"-3"0"0,-13 0 0,-2 0 0,5 0 0,-2 1 0,5 0 0,-6 1 0,5 2 0,-6-3 0,2 2 0,2-3 0,-5 1 0,6 0 0,-4-1 0,0 1 0,3 1 0,-4-1 0,3 0 0,1 0 0,-4-1 0,7 4 0,-9-2 0,5 1 0,1 0 0,-3-2 0,4 2 0,-4-2 0,0 2 0,3-2 0,-3 1 0,2-1 0,4 3 0,-5-4 0,3 4 0,-4-4 0,2 2 0,2 0 0,-2 0 0,-2 0 0,3-2 0,-3 1 0,6 3 0,-6-4 0,1 4 0,2-3 0,-4 0 0,3 1 0,1 0 0,-5 1 0,7-1 0,-8 2 0,8 0 0,-7-1 0,3 1 0,-1 1 0,-2-1 0,4 2 0,-3-1 0,0 1 0,1 0 0,-2 0 0,1-1 0,2 1 0,-4-2 0,4 1 0,-1-1 0,-1 0 0,3-1 0,-1-1 0,0 1 0,0-2 0,0 2 0,-1-1 0,2 1 0,-2-1 0,1 1 0,1 0 0,-2 1 0,2-1 0,-2 0 0,0-1 0,2 1 0,1 0 0,-2 0 0,1 0 0,-3 0 0,1 1 0,1-1 0,-1 1 0,1-2 0,0 2 0,0-2 0,0 1 0,1-1 0,-3 1 0,3 0 0,-1 1 0,-1-3 0,0 4 0,2-3 0,-2 1 0,2 0 0,-2-1 0,1 2 0,3-1 0,1 2 0,-3-2 0,6 2 0,-10-4 0,10 4 0,-11-3 0,5 4 0,-2-5 0,0 4 0,2-2 0,1 0 0,-4 0 0,5 0 0,-6 1 0,5 1 0,-3-2 0,0 1 0,1 1 0,-3-1 0,7 1 0,-5 0 0,0-2 0,1 3 0,-2-1 0,3 0 0,-2-1 0,2 1 0,-5 0 0,6 2 0,-6-2 0,2 1 0,3 0 0,-4 0 0,6 0 0,-5 1 0,1-4 0,0 5 0,0-5 0,-1 1 0,3 1 0,-3-1 0,1 0 0,2 1 0,-4-2 0,3 2 0,2 0 0,-3-1 0,4 2 0,-3-2 0,-2 0 0,3-1 0,-1 2 0,-2-3 0,6 2 0,-6-1 0,6 0 0,-6 1 0,4 0 0,-2 0 0,-3-1 0,5 2 0,-4-2 0,1 1 0,2 1 0,-1-2 0,-2 1 0,3 0 0,-3 2 0,1-2 0,1 1 0,-2 0 0,2 0 0,-1 1 0,4-1 0,-3 0 0,0 0 0,-1 0 0,-2-2 0,4 3 0,-3-2 0,3-1 0,-3 4 0,1-6 0,1 6 0,0-4 0,0 3 0,0-1 0,-2-1 0,1 1 0,0-2 0,1 2 0,3-2 0,-5 2 0,3-1 0,-2 0 0,-1 1 0,5-1 0,-5 0 0,2 0 0,-2-1 0,4 6 0,-2-5 0,-2 1 0,1-1 0,0-1 0,1 2 0,0-1 0,-2-1 0,4 3 0,-5-4 0,3 4 0,2-3 0,-7 1 0,9 2 0,-9-2 0,6 2 0,-2 0 0,-2-2 0,3 2 0,-3-2 0,5 3 0,-5-3 0,4 1 0,-3-1 0,0 0 0,3 2 0,-3-1 0,0 0 0,2 0 0,-2-1 0,1 1 0,-2 2 0,5-1 0,-6 0 0,4 1 0,-3-1 0,-1-2 0,5 5 0,-3-5 0,1 3 0,-1-2 0,-1 2 0,3 0 0,-3-3 0,2 4 0,0-4 0,-2 3 0,2-1 0,-2-1 0,3 0 0,-1 0 0,-2 1 0,3 1 0,-3-1 0,2 0 0,-1-1 0,0 4 0,0-5 0,-2 4 0,3-2 0,-3 2 0,1-1 0,0 0 0,-3 1 0,1 0 0,1-1 0,-2 1 0,3 2 0,-3-2 0,2 2 0,2 1 0,-3-5 0,0 1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08.68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83 0 24575,'-1'7'0,"0"-1"0,1-3 0,0 0 0,0 0 0,0 0 0,-1 1 0,0-1 0,-1 0 0,1-1 0,0 0 0,0 1 0,1 0 0,-2-1 0,1 1 0,0-1 0,-1 1 0,2-1 0,-2 1 0,1-1 0,-2 1 0,1 0 0,0-1 0,1 1 0,-1 0 0,0-2 0,0 2 0,0-1 0,1 0 0,0 1 0,-1-1 0,1 1 0,-1-1 0,1 1 0,0-1 0,-1 0 0,1 1 0,0-1 0,-1 1 0,1 0 0,-1-2 0,1 3 0,-1-3 0,0 2 0,1-1 0,-1 0 0,1 0 0,-1 1 0,0 0 0,0 0 0,1 0 0,-1-1 0,1 0 0,-2 1 0,1-1 0,0 1 0,0-1 0,2 1 0,-3-1 0,5-9 0,-3 5 0,3-8 0,1 7 0,-3 0 0,4 0 0,-4 1 0,3 0 0,-3-1 0,4 2 0,-2-2 0,0 1 0,0 1 0,0-1 0,0 1 0,1-2 0,-1 2 0,0-2 0,0 1 0,0 0 0,1-1 0,0 2 0,0-2 0,-1 3 0,0-3 0,0 1 0,1 0 0,0 0 0,-1-1 0,1 3 0,-1-3 0,-1 2 0,2-1 0,-2 0 0,2 0 0,-2 0 0,2 1 0,-2-2 0,2 3 0,-1-3 0,1 2 0,-1-1 0,0 1 0,1-1 0,-1 0 0,1 1 0,-1-1 0,0 1 0,2-1 0,-2 0 0,2-1 0,-3 1 0,1 1 0,0-1 0,0 1 0,2-2 0,-3 0 0,2 1 0,-2 0 0,1 1 0,1 0 0,-1 1 0,1-1 0,0 0 0,-1 0 0,1 1 0,0 0 0,-1 0 0,2 0 0,-1 0 0,0 0 0,0 0 0,1 0 0,0 0 0,-1 0 0,0 0 0,0 0 0,0 0 0,0 0 0,0 0 0,0 0 0,1 0 0,-2 0 0,2 0 0,-2 0 0,3 0 0,-3 0 0,1 0 0,1 0 0,-1 0 0,1 0 0,0 0 0,-1 0 0,0 0 0,1 0 0,-2 0 0,2 0 0,-2 0 0,1 0 0,0 0 0,-1 0 0,1 0 0,0 0 0,-1 0 0,2 0 0,-1 0 0,3 0 0,-2 0 0,1 0 0,-3 0 0,2 0 0,-1 0 0,1 0 0,0 0 0,0 0 0,-1 0 0,1 0 0,-2 0 0,1 0 0,0 0 0,-1 0 0,2 0 0,-1 0 0,1 0 0,-2 0 0,1 0 0,1 0 0,2 0 0,-1 0 0,-1 0 0,-2 0 0,0 0 0,1 0 0,-1 0 0,1 0 0,0 0 0,0 0 0,-1 0 0,1 0 0,0 0 0,1 0 0,-1 0 0,-1 0 0,0 0 0,2 0 0,-1 0 0,1 0 0,-2 0 0,2 0 0,-1 0 0,0 0 0,2 0 0,-1 0 0,2 0 0,-1 0 0,1 0 0,2 0 0,-2 0 0,1 0 0,-1 0 0,2 0 0,-2 0 0,1 0 0,0 0 0,-1 0 0,-1 0 0,-1 0 0,0 0 0,2 0 0,0 0 0,0 0 0,0 0 0,0 0 0,-3 0 0,7 0 0,-6 0 0,4 0 0,-4 0 0,1 0 0,-1 0 0,2 0 0,1 0 0,3 0 0,-3 0 0,9 0 0,-9 0 0,5 0 0,1 0 0,-5 0 0,4 0 0,-5 0 0,-3 0 0,4 0 0,-2 0 0,-1 0 0,5 0 0,-5 0 0,3 0 0,-5 0 0,3 0 0,-3 0 0,2 0 0,-2 0 0,-1 0 0,1 0 0,-1 0 0,1 0 0,0 1 0,0 1 0,-1-1 0,0 0 0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27.84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671 0 24575,'-16'0'0,"3"0"0,10 0 0,-1 0 0,-2 0 0,0 0 0,0 0 0,0 0 0,3 0 0,-3 0 0,0 0 0,1 0 0,-1 0 0,1 3 0,1-3 0,-3 4 0,4-3 0,-3 2 0,1 1 0,2-3 0,-3 3 0,2-2 0,1 0 0,-3 2 0,3-2 0,-2 0 0,-1 1 0,2-2 0,-2 3 0,0-2 0,1 1 0,-2-1 0,2-1 0,-1 2 0,1-2 0,0 2 0,-1-2 0,2 0 0,-2 1 0,2 0 0,-1 0 0,-1 2 0,2-1 0,0 0 0,-1 1 0,2-1 0,-1 1 0,-1-1 0,2 0 0,-2 1 0,1-1 0,2 2 0,-3-1 0,2-1 0,-2 1 0,0-1 0,2 0 0,-1 1 0,0 0 0,0 1 0,0-3 0,0 2 0,-1-3 0,0 3 0,0-3 0,0 3 0,1-1 0,1 1 0,-1 0 0,1 0 0,-1-1 0,-1 1 0,1-1 0,1 1 0,-1-1 0,0 2 0,0-3 0,0 2 0,-1-1 0,2 0 0,-1 1 0,-2 0 0,2-2 0,-3 1 0,3 0 0,1-1 0,-3 2 0,2-3 0,-1 5 0,0-5 0,2 4 0,-2-3 0,1 1 0,-2-2 0,1 2 0,0-3 0,0 2 0,0 0 0,1 0 0,-1 1 0,0 0 0,2-1 0,-3 2 0,3-2 0,-2 1 0,-2-1 0,3 0 0,-2-1 0,4 5 0,-2-4 0,1 4 0,-2-4 0,2 1 0,-3 0 0,2-1 0,-2 1 0,2-2 0,0 3 0,-2-2 0,3 0 0,-3 0 0,1 1 0,2 0 0,-3 1 0,4-1 0,-4 1 0,2-2 0,-1 0 0,1 3 0,1-2 0,-1 1 0,0 2 0,0-5 0,1 6 0,1-4 0,0 2 0,-2 1 0,2 0 0,-2-2 0,3 2 0,0-2 0,-2 1 0,2 0 0,-1 0 0,-1 3 0,2-3 0,-2 2 0,0-5 0,1 4 0,-3-2 0,4 3 0,0-2 0,1 2 0,0-4 0,0 5 0,0-2 0,0 1 0,0 1 0,0-2 0,0 0 0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36.83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723 134 24575,'0'-12'0,"0"2"0,0 7 0,0 0 0,0-4 0,0 2 0,0-1 0,1 1 0,-1 0 0,2-2 0,-2 0 0,2 4 0,-2-4 0,3 4 0,-2-3 0,10 7 0,-7-1 0,7 4 0,-9-2 0,3-1 0,0 0 0,0 1 0,2 0 0,-3-2 0,1 1 0,1 0 0,0 0 0,0-1 0,4 0 0,-3 0 0,1 0 0,2 0 0,-6 0 0,4 0 0,-4-2 0,2-1 0,1 1 0,7 0 0,1 2 0,-2 0 0,6 2 0,-11-1 0,15 3 0,-15-4 0,8 3 0,-10-2 0,-1 0 0,1 0 0,-2 0 0,2 1 0,-1-1 0,1 0 0,-1 0 0,2 4 0,-2-3 0,1 3 0,-22-5 0,4-2 0,-10 1 0,10-2 0,1 1 0,6 1 0,-3-1 0,5 2 0,-2-1 0,-1 0 0,1-1 0,0 1 0,-5-3 0,3 0 0,-2 1 0,2 0 0,2 2 0,-1 1 0,-2-2 0,2 0 0,0 0 0,0 0 0,2 0 0,-1 0 0,1 0 0,-1-2 0,1 1 0,0 1 0,-1-2 0,1 1 0,-1 1 0,0 0 0,1 1 0,-3-1 0,2 0 0,0 1 0,-2-2 0,5 2 0,-5-2 0,3 1 0,-1 0 0,-3 2 0,4 0 0,-3 0 0,3 0 0,-1 0 0,-1 0 0,1 0 0,-1 1 0,1 1 0,-2 0 0,2-1 0,-2 1 0,1-2 0,1 3 0,-2-2 0,3 0 0,-2 0 0,1 1 0,-1-1 0,2 0 0,-3 0 0,4 1 0,-6-1 0,6 1 0,-6-1 0,6-1 0,-3 1 0,0 1 0,2-1 0,-4 0 0,3 0 0,-2 0 0,2 0 0,0 1 0,0-2 0,-1 2 0,1-1 0,-2 0 0,2 1 0,1-2 0,-2 1 0,1-1 0,-1 1 0,-2 1 0,1-1 0,0 1 0,0-2 0,3 1 0,-2-1 0,0 2 0,3-1 0,-4 2 0,1-3 0,1 2 0,-2-1 0,3 0 0,-3 0 0,2 0 0,-3 0 0,4 1 0,-2-1 0,0 1 0,-1-1 0,0 2 0,-3-1 0,6 0 0,-6 0 0,6 0 0,-3 0 0,3-1 0,-1 2 0,-2-2 0,4 2 0,-5-1 0,6 2 0,-3-3 0,-2 4 0,3-4 0,-2 3 0,1-1 0,2-2 0,-3 4 0,3-1 0,-1-1 0,1 3 0,0-3 0,0 1 0,-1 0 0,1 0 0,-1-1 0,-1 1 0,1-2 0,-2 1 0,2-1 0,-1 0 0,0 1 0,0-1 0,0 1 0,-1-1 0,2 0 0,-4 1 0,4-2 0,-3 0 0,2 0 0,1 0 0,-2 2 0,0-2 0,0 0 0,0 0 0,-1-1 0,1 2 0,0-1 0,2 2 0,-2-3 0,1 3 0,-1-3 0,-1 2 0,3-2 0,-3 1 0,1-1 0,1 1 0,-2-1 0,-1 0 0,1 0 0,-1 0 0,5 2 0,-3-2 0,1 3 0,-3-3 0,0 1 0,0 0 0,1 0 0,1 2 0,0-2 0,1 0 0,0 0 0,0 0 0,-1 3 0,3-1 0,1 4 0,2-1 0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49.05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758 417 24575,'-19'0'0,"-1"0"0,8 0 0,1-1 0,-6-1 0,5-2 0,-5 2 0,0-1 0,-2 0 0,-2-1 0,0-4 0,0 3 0,-12-6 0,3 6 0,-16-7 0,4 3 0,0-6 0,-2 6 0,9-2 0,-2 3 0,8 1 0,5 0 0,7 5 0,5-1 0,2 2 0,2-2 0,0 1 0,0-1 0,2 1 0,-4-1 0,5 1 0,-4-1 0,5 1 0,-2 0 0,3-1 0,-4 0 0,3-1 0,-3 0 0,1 1 0,0-2 0,-2 2 0,-1-4 0,1 2 0,-2-2 0,5 2 0,2 3 0,0-3 0,1 0 0,0 1 0,0-4 0,2 5 0,0-3 0,0-3 0,0 3 0,0-3 0,0 2 0,0 3 0,0-5 0,2 3 0,-2-1 0,3 2 0,-3 1 0,0-1 0,1-1 0,-1 1 0,2 0 0,-1 0 0,2-1 0,-2 1 0,2 0 0,-1 1 0,1-1 0,-1 1 0,3-2 0,-5 3 0,6-2 0,-5-1 0,4 4 0,0-5 0,-3 6 0,5-3 0,-5 0 0,2 2 0,2-2 0,-3 4 0,4-3 0,-3 2 0,0-2 0,2 1 0,-2 1 0,1-1 0,1 2 0,-2-1 0,2 0 0,-1 1 0,0-1 0,1 1 0,0 1 0,-1 0 0,4 1 0,-6-2 0,3 1 0,-1 1 0,0 0 0,1 0 0,-1 1 0,0-1 0,2 3 0,-2-5 0,5 4 0,-3-2 0,4 1 0,-4-2 0,4 4 0,-2-4 0,4 3 0,-1 0 0,-1-2 0,3 3 0,-7-3 0,9 2 0,-9 0 0,13 0 0,-8 1 0,5-1 0,-2-1 0,2 1 0,-5-3 0,0 3 0,-4-2 0,-2 0 0,0 1 0,1-1 0,-2 1 0,0-1 0,-1 1 0,5-1 0,-5 2 0,6 0 0,-6-3 0,5 6 0,-3-4 0,3 2 0,-3-2 0,2-2 0,-4 3 0,2-1 0,2-1 0,-2 2 0,3-3 0,-5 3 0,2-3 0,-1 2 0,5 0 0,-5 0 0,4 0 0,-5-2 0,0 2 0,2-2 0,-2 2 0,1 0 0,0-1 0,-1 1 0,9 2 0,-8-1 0,7 1 0,-6-1 0,-2-2 0,1 2 0,0-2 0,-1 0 0,2 1 0,-2 0 0,0 0 0,2 2 0,-1-1 0,1 1 0,-1-3 0,-1 1 0,1-1 0,-1 0 0,1 1 0,-2 1 0,1-1 0,1 1 0,0-2 0,0 3 0,0-4 0,0 1 0,0 2 0,2-1 0,-2 0 0,-1 0 0,2 0 0,-4-1 0,6 2 0,-4-2 0,1 0 0,1 1 0,-4 0 0,4 1 0,-1 0 0,-1-2 0,3 5 0,-3-6 0,0 4 0,5-1 0,-4-2 0,4 3 0,0-3 0,-4 2 0,3-2 0,-4 2 0,1-4 0,-1 5 0,2-4 0,2 4 0,-4-2 0,3-1 0,-3 1 0,2-1 0,-3 0 0,4 1 0,-3-2 0,6 4 0,-5-4 0,5 4 0,-7-3 0,2-1 0,3 3 0,-4-2 0,5 1 0,-6-1 0,1-1 0,2 1 0,-3 0 0,4 0 0,-3 0 0,2 2 0,-1-3 0,0 3 0,0-3 0,1 1 0,0 0 0,-1 1 0,2-2 0,-2 3 0,0-2 0,0 0 0,4 4 0,-3-3 0,3 4 0,-6-7 0,3 5 0,0-4 0,0 3 0,-1-2 0,0 0 0,2 1 0,1 1 0,-2-1 0,-1 1 0,-2-3 0,3 3 0,1-1 0,-1-1 0,2 1 0,-1-1 0,-1 1 0,-1 0 0,-1 0 0,0 0 0,2 0 0,-1 0 0,1-1 0,-2 1 0,1-1 0,0 0 0,1 1 0,-1-2 0,2 4 0,-3-3 0,3 2 0,0 3 0,-2-4 0,2 3 0,-3-4 0,-1 1 0,2 0 0,0 2 0,2-1 0,1 2 0,3 0 0,-3-1 0,7 4 0,-6-3 0,2 3 0,-2-1 0,0-5 0,-3 4 0,4-4 0,-6 1 0,5 1 0,-5-3 0,0 1 0,2 1 0,0 0 0,0 0 0,2 1 0,-4-2 0,6 3 0,-4-2 0,5 4 0,-4-5 0,0 4 0,1-4 0,-4 1 0,3-2 0,-2 2 0,5-1 0,-5 1 0,7 3 0,-6-3 0,3 4 0,-2-5 0,0 3 0,-1-3 0,0 2 0,0-2 0,0 1 0,-2-3 0,2 3 0,-2-2 0,2 0 0,-2 1 0,2-1 0,-1 2 0,-1-1 0,2 1 0,-2-1 0,2 0 0,0 0 0,-1 1 0,3 0 0,-4-1 0,1 0 0,0 1 0,-1-2 0,3 4 0,-2-4 0,3 6 0,-1-4 0,2 4 0,-1-3 0,-2-1 0,5 4 0,-1-2 0,3 2 0,-3-3 0,-2 0 0,0-2 0,-2 1 0,0-1 0,-3 1 0,2-2 0,-1 2 0,1-2 0,-1 1 0,0-1 0,1 3 0,-1-3 0,2 3 0,-2-4 0,1 2 0,-1 0 0,0 0 0,0 1 0,3 1 0,-4-2 0,4 1 0,-4 1 0,0-2 0,1 1 0,-1 0 0,3 0 0,-3 0 0,3 1 0,0 2 0,-1-3 0,3 3 0,-3-2 0,0 0 0,-1 0 0,0-1 0,-1 1 0,2-1 0,-2 1 0,1-1 0,0 0 0,-2-1 0,4 2 0,-4-1 0,1-1 0,2 3 0,-3-3 0,4 4 0,-3-2 0,0-1 0,1 0 0,-2-1 0,3 1 0,-1 1 0,-1-1 0,2-1 0,-2 1 0,2-1 0,-1 1 0,-1-1 0,2 1 0,0-1 0,-1 1 0,0-1 0,0 0 0,1 2 0,-1-2 0,1 3 0,2-3 0,-1 2 0,-1-1 0,-1-1 0,0 0 0,0 0 0,0 0 0,1 1 0,-1-2 0,-12-14 0,5 9 0,-8-13 0,10 14 0,-1-1 0,-3-3 0,2 3 0,-2-4 0,1 4 0,1 1 0,-2-3 0,1 1 0,-1-1 0,2 1 0,17 7 0,-7 0 0,13 4 0,-15-4 0,2 0 0,-5-1 0,6 1 0,-2 0 0,0 0 0,-1-1 0,-1-1 0,0 3 0,1-2 0,-1 3 0,0-3 0,0 1 0,1 1 0,-1-2 0,0 3 0,1-2 0,0 2 0,0-1 0,2 1 0,-3-2 0,1 0 0,4 4 0,-5-4 0,5 4 0,-8-4 0,3 1 0,1 3 0,0-1 0,1 2 0,-4-5 0,1 5 0,0-3 0,0 5 0,0-5 0,3 3 0,-3-4 0,3 3 0,-5-2 0,1 1 0,-1-1 0,3 0 0,-2 0 0,2 1 0,-1 0 0,1 2 0,-2-5 0,1 4 0,-1-3 0,4 1 0,-4 1 0,3-3 0,-1 5 0,4 3 0,-2-5 0,1 4 0,-4-7 0,-1 1 0,2 1 0,-1-1 0,1 0 0,1-1 0,-2 0 0,5 1 0,-6-2 0,3 2 0,-1-1 0,-2 0 0,5 0 0,-3-1 0,3 1 0,0 1 0,-1-1 0,0 0 0,-2-1 0,0 0 0,1 1 0,0 0 0,-1 0 0,2-1 0,-3 2 0,2-1 0,0 1 0,-1-2 0,0 2 0,-1 0 0,0 0 0,-1 2 0,0-1 0,-1 0 0,0 1 0,0-2 0,0 2 0,2 2 0,-2-4 0,4 1 0,-7 3 0,2-5 0,-5 6 0,2-5 0,1-2 0,-2 4 0,1-1 0,-1-1 0,1 1 0,0-2 0,0 2 0,-1-2 0,1 2 0,-2-3 0,2 2 0,-2 0 0,0-1 0,2 0 0,-4 1 0,5-2 0,-3 2 0,1 0 0,-1-2 0,-1 3 0,2-2 0,0 0 0,0 0 0,-1-1 0,-1 1 0,2-1 0,-2 2 0,2-1 0,-1 2 0,1-3 0,-1 2 0,0-1 0,0 2 0,-4-1 0,4 1 0,-3-1 0,4 3 0,0-4 0,-1 5 0,2-5 0,-5 6 0,5-5 0,-7 6 0,7-5 0,-3 2 0,2-4 0,1 0 0,-1 0 0,-1 1 0,-1 1 0,0-1 0,0-1 0,2 0 0,0-1 0,-1 2 0,-2 0 0,0-2 0,0 1 0,-3-1 0,-3-1 0,1 3 0,-7-1 0,9 1 0,-6-2 0,9 1 0,-6-1 0,0 0 0,-2 1 0,-3-1 0,-2 2 0,1-2 0,-8 4 0,3-3 0,-7 2 0,5-3 0,-4 0 0,6-1 0,2 4 0,4-4 0,-1 4 0,9-3 0,-10 0 0,14-1 0,-11-1 0,13 1 0,-7-1 0,7 1 0,-4-1 0,0 0 0,-6 0 0,9 0 0,-2 0 0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0:13.807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</inkml:brush>
  </inkml:definitions>
  <inkml:trace contextRef="#ctx0" brushRef="#br0">556 1348 16383,'-38'0'0,"6"0"0,27 0 0,-7 0 0,-9-2 0,6 1 0,-5-2 0,9 0 0,0-1 0,-9-8 0,11 5 0,-4-5 0,4 2 0,-5 1 0,0-2 0,0 4 0,1 1 0,0 1 0,-4-3 0,4 4 0,-1-3 0,-1 1 0,-3-2 0,4 2 0,0-1 0,0 1 0,3-5 0,-3 0 0,2 0 0,0 0 0,-2 3 0,2-2 0,-4 2 0,7-1 0,-5-1 0,3-2 0,1-2 0,3 1 0,2-2 0,2-3 0,2 6 0,0-7 0,4 7 0,0-3 0,15 0 0,-2 5 0,9 1 0,-1 0 0,7 2 0,7 2 0,4-2 0,9 6 0,-6-6 0,15 6 0,3-6 0,12 1 0,12 2 0,3-1 0,-37 5 0,2 0 0,0-4 0,2 0 0,6 2 0,0-1 0,-1-4 0,0 0 0,-2 3 0,2 1 0,13-3 0,1 0 0,-17 2 0,0-1 0,10 0 0,-2 1 0,27-2 0,-18 3 0,-5-4 0,-15 5 0,0-10 0,-16 8 0,9-4 0,5-1 0,-14 3 0,2-3 0,-29 7 0,0 0 0,-50-13 0,2 3 0,-34-7 0,0 0 0,3 4 0,-13-3 0,-15-10 0,3 6 0,39 7 0,0-1 0,-41-10 0,-2-3 0,16 7 0,-2-6 0,15 5 0,-2 0 0,11-5 0,3 6 0,0 2 0,-6-8 0,22 16 0,4-10 0,29 18 0,3-7 0,19-13 0,2 7 0,25-15 0,1 12 0,13-2 0,11-4 0,9 6 0,11 2 0,0 6 0,0 1 0,-2 2 0,11 3 0,-49 1 0,3 2 0,27 1 0,2 0 0,-19 0 0,0-2 0,15 0 0,0 0 0,-20 1 0,-3 2 0,-1-2 0,0 0 0,2 3 0,-1 0 0,-1 0 0,0 0 0,-2 0 0,0 0 0,35 0 0,-3-2 0,-11 1 0,3-2 0,-9 3 0,-2 0 0,-18-2 0,3-1 0,-13-2 0,-1 2 0,-5-1 0,-8 4 0,-4-2 0,-5 2 0,-82-1 0,21 1 0,-13-1 0,-6 1 0,-32 0 0,38 0 0,-3 0 0,-7 0 0,-3 0 0,-11 0 0,-2 0 0,0 0 0,-1 0 0,-7 0 0,2 0 0,10 0 0,2 0 0,-2 0 0,0 0 0,11 0 0,0 0 0,0 0 0,-1 0 0,-14 0 0,2 0 0,24-1 0,2 2 0,-9-1 0,5 2 0,-1 6 0,13-2 0,16 8 0,8-3 0,4 3 0,11 1 0,-8-2 0,13 2 0,-4 1 0,3 4 0,3 4 0,-3 3 0,5 1 0,-2 2 0,3-4 0,2 7 0,0-11 0,4 8 0,1-8 0,5 0 0,7 1 0,10 3 0,-2-5 0,5-2 0,-8-5 0,11-3 0,1-1 0,25 3 0,-2-12 0,18 4 0,0-5 0,9 0 0,15 0 0,-16 0 0,4 0 0,-15 0 0,2 0 0,-5 0 0,4 0 0,-3 0 0,8 0 0,0 0 0,14 0 0,1 0 0,-8 0 0,1 0 0,8 0 0,0 0 0,-8 1 0,-2-2 0,-1-3 0,-2 0 0,-13 3 0,-2 0 0,1-7 0,-4 0 0,29 1 0,-14-13 0,-41 11 0,-11-3 0,-29 11 0,-32 1 0,-15 0 0,-37 0 0,-11 0 0,42 0 0,-4 0 0,-16 0 0,-5 0 0,-11 0 0,-3 0 0,24 0 0,-3 0 0,-1 0 0,-5 0 0,-1 0 0,-1 0 0,-6 0 0,-2 0 0,2 0 0,5 0 0,0 0 0,1 0 0,-4 0 0,0 0 0,2 0 0,13 0 0,3-1 0,0 2 0,-25-1 0,5 2 0,20 2 0,4 1 0,8 1 0,3 0 0,-20 7 0,8 2 0,21-7 0,15 6 0,13-7 0,6 1 0,2 12 0,5-7 0,-4 10 0,7-9 0,4-3 0,7 5 0,2-3 0,7 2 0,-2-4 0,13 5 0,-4-4 0,29 15 0,-18-13 0,25 10 0,-5-15 0,8 7 0,5-9 0,1 9 0,-3-12 0,2 9 0,-6-12 0,6 4 0,-5-5 0,-12 0 0,2 0 0,25 0 0,-24 0 0,-2 0 0,14 0 0,-2 0 0,1 0 0,-2 0 0,8-7 0,-8 2 0,10-13 0,19-3 0,-20-3 0,8 2 0,-27 1 0,-12 2 0,-3 1 0,-8-6 0,-12 12 0,3-8 0,-9 11 0,0 0 0,-67 26 0,11-6 0,-51 26 0,22-13 0,0 5 0,-14 5 0,10-9 0,-7 12 0,6-11 0,2 6 0,-5-3 0,9-3 0,1 4 0,9-6 0,1 1 0,-7 0 0,19-6 0,-7 4 0,30-9 0,-3-1 0,5-5 0,3 4 0,-7-5 0,10 0 0,-11 0 0,15-3 0,-8 2 0,2-1 0,1 0 0,-7 0 0,8 2 0,-9-2 0,5 2 0,-8-2 0,6 3 0,-3 1 0,0-4 0,-2 9 0,-11-6 0,9 6 0,-5-3 0,8 2 0,3-5 0,0 4 0,4-6 0,4 1 0,-1 3 0,0-2 0,-2 4 0,-10-2 0,12 3 0,-18 3 0,22-3 0,-6 0 0,7-2 0,2-2 0,-3 10 0,4-9 0,1 9 0,2-7 0,2 9 0,-1-8 0,3 9 0,2-9 0,0 3 0,6 3 0,6-3 0,-1 2 0,2-3 0,-3-1 0,-2-2 0,4 2 0,-1-2 0,7 2 0,-3-3 0,13 6 0,-9-4 0,6-1 0,3-6 0,-1 4 0,3-6 0,-5 5 0,0-5 0,-7-1 0,1-1 0,-10-1 0,2 10 0,-1 0 0,2 6 0,-4-5 0,2-1 0,-3-2 0,10 6 0,-6-1 0,2-2 0,-3 1 0,-1-6 0,2 3 0,4-5 0,3-2 0,-8-3 0,7 0 0,1 0 0,-3-3 0,11 2 0,-7-4 0,-5 3 0,2-1 0,-4 0 0,-2 6 0,6 4 0,-8-34 0,-4 26 0,-4-32 0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0:42.14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275 1 24575,'-9'0'0,"-2"0"0,7 0 0,-3 0 0,3 0 0,-3 0 0,4 0 0,-2 0 0,2 0 0,1 0 0,-1 1 0,1 0 0,-1 1 0,1-1 0,-1 1 0,1 0 0,-2 0 0,1 0 0,1 0 0,-1 1 0,1-1 0,-1 2 0,0-1 0,0 1 0,2 0 0,-3-2 0,3 2 0,-2-3 0,1 1 0,1 0 0,-1 1 0,1-1 0,0 0 0,-2 1 0,2 0 0,-3 0 0,3-1 0,-2 1 0,3 0 0,-1 0 0,0-1 0,0 2 0,0-1 0,-1 0 0,2 0 0,-2-1 0,1 0 0,0 1 0,-1-1 0,1 1 0,0 0 0,0-1 0,0 1 0,0 0 0,-1-1 0,0 1 0,1 0 0,1-1 0,0 1 0,-2 0 0,1 0 0,0 0 0,0-1 0,0 0 0,0 1 0,0-1 0,-2 0 0,1 2 0,-2-3 0,3 3 0,-3-3 0,3 1 0,-2 0 0,1-1 0,-2 0 0,2 0 0,-1 0 0,0 0 0,1 2 0,-1-2 0,1 1 0,-1-1 0,0 0 0,0 0 0,0 1 0,1-1 0,0 1 0,-1 0 0,1-1 0,0 0 0,-1 1 0,2-1 0,-1 1 0,0 0 0,1 1 0,-2-1 0,1 0 0,0 0 0,-2 0 0,2 1 0,-4-1 0,4 2 0,-1-2 0,2 1 0,-1-1 0,1 1 0,-1 0 0,0 0 0,1 0 0,-1 1 0,1-2 0,0 1 0,-1-1 0,1 0 0,0 1 0,-1-1 0,1 0 0,0 1 0,-1-2 0,0 1 0,1 1 0,-1-2 0,2 3 0,5-10 0,-3 4 0,5-6 0,-5 5 0,1 1 0,-1 1 0,1-2 0,-2 1 0,2 0 0,-2-1 0,1 2 0,1-2 0,-1 1 0,2-2 0,-2 2 0,1-2 0,-2 1 0,1 0 0,0 1 0,-1-1 0,2 2 0,-1-1 0,-1 0 0,2 0 0,-3-1 0,1-1 0,1 2 0,-1-1 0,1 1 0,0-1 0,-2 1 0,4 1 0,-3-2 0,2 2 0,-2-2 0,0 1 0,0-1 0,3 1 0,-3 0 0,3 1 0,-2-2 0,-1 1 0,2 0 0,-1-1 0,-1 0 0,2 0 0,-2 1 0,0 0 0,1 0 0,-2-1 0,1 0 0,-3 11 0,0 0 0,0 4 0,-2-2 0,0-1 0,1 0 0,-2 0 0,2-2 0,1-2 0,-1-1 0,2 0 0,0-2 0,-1 1 0,1 0 0,-1-1 0,1 0 0,0 0 0,-1 1 0,2 0 0,-2-1 0,1 0 0,-1 1 0,1-1 0,-2-1 0,2 3 0,-2-4 0,2 3 0,-2-2 0,2 1 0,-2-1 0,1 1 0,1 0 0,-3 0 0,3 0 0,-2 1 0,1-3 0,1 4 0,0-2 0,0 2 0,1-1 0,0 0 0,0-1 0,0 1 0,0-1 0,0 1 0,0 0 0,2 0 0,-1 0 0,1 1 0,0-1 0,-2 0 0,2 0 0,-1 0 0,1-1 0,0 2 0,-1-1 0,0 1 0,0-2 0,1 2 0,-1-2 0,1 2 0,-1-2 0,0 1 0,0-1 0,1 1 0,0-1 0,-1 2 0,3-2 0,-2 2 0,2-2 0,-1 2 0,0-2 0,-1 2 0,1-1 0,0 0 0,0 1 0,1-2 0,-1 4 0,0-3 0,-2 2 0,8 4 0,-6-6 0,7 6 0,-7-6 0,3 2 0,-4-1 0,3 0 0,-4 0 0,2-1 0,0 0 0,1 2 0,0-2 0,2 2 0,-2-2 0,5 2 0,-5-1 0,2 2 0,-3-1 0,2-1 0,-2 1 0,2-2 0,-3 0 0,0-1 0,0 3 0,0-3 0,-1 3 0,2-2 0,-2 1 0,2 1 0,-1-1 0,0 0 0,0 2 0,2-3 0,-2 2 0,-1-2 0,1-1 0,-1 0 0,1 1 0,0-1 0,-1 2 0,1-2 0,0 1 0,0 0 0,0 0 0,-1 1 0,1-2 0,0 0 0,1 1 0,-2-1 0,2 1 0,2 6 0,-1-5 0,3 5 0,-5-6 0,1 0 0,-1-1 0,0 0 0,0 0 0,-1 0 0,0 0 0,2-1 0,-1 1 0,0-1 0,0 2 0,0-1 0,1 0 0,1 2 0,-2-1 0,2 1 0,-1-1 0,0 0 0,0-2 0,-1 2 0,5 0 0,-1 1 0,3 1 0,-4-3 0,1 1 0,-4-3 0,4 2 0,-3-1 0,1 3 0,2-3 0,-1 2 0,3-2 0,1 3 0,2-1 0,0 3 0,0-2 0,-3-2 0,0 2 0,-1-3 0,-1 2 0,-1-2 0,1 0 0,-3 0 0,3 1 0,-2 0 0,2-1 0,-3 1 0,3-1 0,-3 1 0,0-2 0,2 2 0,-2-1 0,3 0 0,-3-1 0,5 3 0,-3-2 0,3 2 0,-5-3 0,0 0 0,3 1 0,-1 0 0,3 0 0,5-1 0,3 0 0,11 0 0,5 0 0,0 0 0,2-7 0,0 4 0,-17-4 0,1 5 0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0:53.62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1407 755 24575,'8'-8'0,"0"2"0,-4 2 0,3-2 0,-3 3 0,4-3 0,-5 5 0,2-2 0,-3 1 0,1 0 0,-1-1 0,0-1 0,0 3 0,0-2 0,-1 0 0,0-1 0,1 1 0,0 1 0,1-1 0,0 3 0,-1-3 0,0 2 0,-1-1 0,3-2 0,-3 2 0,1-3 0,1 4 0,-2 0 0,1-2 0,0 2 0,-1-2 0,2 2 0,-1-2 0,1 3 0,-1-3 0,0 2 0,0 0 0,1-1 0,-1 2 0,1-2 0,1 1 0,-3-1 0,2 1 0,-3 7 0,0-2 0,0 4 0,-1-5 0,0-2 0,1 3 0,-2-2 0,2 1 0,-1 0 0,1 0 0,-1 0 0,0 0 0,1 0 0,0-1 0,0 2 0,0-1 0,0 0 0,0-1 0,-2 1 0,0 0 0,0 1 0,-1-2 0,1 2 0,1-3 0,6-6 0,-3 3 0,9-10 0,-8 8 0,2-2 0,-1 0 0,-2 4 0,4-4 0,-2 3 0,1 0 0,-3 1 0,0-1 0,0 1 0,1-1 0,-1 0 0,0 1 0,0-1 0,0 0 0,0 1 0,0 0 0,1-1 0,-1-1 0,1 0 0,-1 0 0,0 1 0,0 2 0,-1-3 0,1 3 0,0-3 0,0 2 0,0-1 0,0 0 0,1 1 0,0-1 0,-1 1 0,-1-1 0,1 0 0,-1 0 0,2 1 0,-2 0 0,1-1 0,0 2 0,-1-2 0,0 1 0,1 0 0,-2-1 0,5 2 0,-4-1 0,3 0 0,-4 0 0,2-1 0,1 1 0,-1 0 0,0 0 0,-1 0 0,2 1 0,-1-2 0,1 3 0,0-6 0,0 5 0,1-5 0,-2 4 0,2-2 0,-1 2 0,1-2 0,0 2 0,0-2 0,0 2 0,0-1 0,-1 1 0,1-3 0,-2 4 0,1-4 0,-1 3 0,2 0 0,-1-1 0,0 1 0,0-1 0,-1 1 0,0-2 0,1 2 0,1-2 0,0 2 0,0-2 0,-2 2 0,2-2 0,-1 2 0,1-2 0,-1 1 0,1 0 0,0 0 0,-1 0 0,0-1 0,0 1 0,-2 0 0,3 0 0,-2 1 0,2-2 0,-2 1 0,2-1 0,-2 2 0,1-3 0,3 3 0,-3-5 0,3 4 0,-4-3 0,1 1 0,2 2 0,-1-5 0,2 6 0,4-9 0,-4 7 0,3-5 0,-5 5 0,-1 1 0,0-1 0,2 1 0,-1-2 0,0 1 0,0-1 0,0 1 0,0 2 0,1-4 0,-2 2 0,0-1 0,1 1 0,-1 1 0,0 0 0,0 0 0,1-2 0,-1 2 0,3-3 0,-3 1 0,3-1 0,2-1 0,-2 1 0,2-3 0,-4 7 0,1-3 0,-1 2 0,0 0 0,1-6 0,-2 5 0,3-6 0,-2 7 0,-1-7 0,0 6 0,-2-4 0,2 4 0,-1 0 0,2-1 0,-2 2 0,2-1 0,-2 1 0,1-3 0,2 1 0,-2-2 0,3 3 0,-3-5 0,1 5 0,0-6 0,0 6 0,1-3 0,-2 3 0,2-1 0,-1-4 0,2 3 0,-2-4 0,1 5 0,0-2 0,-2 3 0,1-1 0,-1 2 0,-1 0 0,1 0 0,5-1 0,-4 0 0,4 0 0,-5 0 0,1 0 0,-1 0 0,0 1 0,0 0 0,-2 0 0,0 1 0,2 0 0,-1 1 0,0-1 0,0 0 0,1 0 0,0 0 0,0 2 0,0-1 0,-1 1 0,1 0 0,-1 2 0,1-1 0,-1 0 0,1 0 0,2-1 0,-3 1 0,4-1 0,-4 0 0,2 0 0,-1 0 0,0 0 0,1 0 0,-1 0 0,0 0 0,0 2 0,-1 0 0,0 1 0,1-1 0,-2 0 0,2 0 0,-3 1 0,1 0 0,-1 0 0,0 0 0,-1 0 0,1 1 0,-2 0 0,1 0 0,0-1 0,-1 0 0,1 1 0,-1-2 0,1 1 0,-1 0 0,1-1 0,-1 2 0,0-1 0,-1 0 0,2 0 0,-3-1 0,3 1 0,-1 0 0,-1 0 0,3-1 0,-3-1 0,3 2 0,-2 1 0,1 0 0,0 0 0,-1-2 0,2 1 0,-1 0 0,0 0 0,1 0 0,-2-1 0,2 2 0,-2-3 0,1 3 0,0-2 0,-1 2 0,2-2 0,-1 1 0,0 0 0,0-2 0,-1 3 0,2-2 0,-2 1 0,1 0 0,0-1 0,1 1 0,-1-1 0,0 1 0,0 0 0,-1-1 0,1 1 0,0 1 0,-1-1 0,0 0 0,1-1 0,-1 3 0,1-2 0,0 2 0,-1-3 0,0 0 0,1 0 0,-1 1 0,1 1 0,-1-1 0,0 0 0,1 0 0,0-1 0,1 2 0,-3-3 0,2 3 0,-1-3 0,1 2 0,-1-2 0,0 2 0,-1-1 0,0 0 0,0 1 0,1-2 0,-1 1 0,0-1 0,0 1 0,1 0 0,-2 0 0,1-1 0,0 1 0,0-2 0,0 2 0,1 0 0,-2 1 0,2-1 0,-2 1 0,2-3 0,0 3 0,-1-3 0,1 3 0,-1-3 0,0 3 0,1-3 0,-3 3 0,3-1 0,-2-1 0,2 1 0,0 0 0,-1-1 0,1 2 0,1-1 0,-4 1 0,5-1 0,-6 0 0,5 0 0,-2 0 0,1 1 0,-1-1 0,1 2 0,-2-2 0,1 2 0,0-1 0,0 1 0,1-1 0,-3 2 0,3-3 0,-2 1 0,4-1 0,-3-1 0,0 4 0,0-4 0,1 4 0,-1-4 0,2 3 0,-3-1 0,2 0 0,-1 0 0,2 0 0,-3 0 0,1 1 0,-2-3 0,3 2 0,-3-1 0,4-1 0,-3 2 0,1-2 0,0 2 0,-1-1 0,1 1 0,-4 0 0,4 0 0,-3-1 0,5 1 0,-2-3 0,-2 3 0,2-2 0,-2 1 0,3 0 0,-1 0 0,1 0 0,-3 0 0,3 0 0,-3 2 0,3-4 0,-1 2 0,1 0 0,-2-1 0,2 1 0,-1 1 0,1-3 0,-1 4 0,2-3 0,-5 2 0,5-1 0,-4 2 0,2-3 0,1 3 0,-2-4 0,0 5 0,1-3 0,-1 3 0,2-2 0,-2-2 0,1 2 0,-1-1 0,2 2 0,0-1 0,-1 1 0,0-1 0,0 0 0,0 0 0,1-1 0,-2 3 0,1-2 0,-1 2 0,-2 2 0,3-4 0,-3 3 0,4-4 0,0-1 0,0 3 0,0-3 0,1 2 0,-1 0 0,1 0 0,-2 0 0,2 0 0,-2-1 0,1 0 0,1 1 0,-2-1 0,2 1 0,-3 0 0,1-1 0,-1 1 0,-1 3 0,2-3 0,-4 3 0,4-4 0,1 0 0,-1 1 0,0 0 0,0 0 0,-1 1 0,2-1 0,-2 1 0,2-3 0,-2 2 0,2-3 0,-3 4 0,3-3 0,-1 3 0,1-2 0,0 1 0,-1-1 0,0 0 0,-1-1 0,2 1 0,-2 0 0,2 1 0,0 0 0,-3 1 0,3-2 0,-3 1 0,3-1 0,-3 0 0,4 1 0,-9 0 0,6-1 0,-4 1 0,5 0 0,-3-1 0,2 1 0,-1 1 0,2-3 0,-1 2 0,0-1 0,0-1 0,0 3 0,-1-1 0,-1 0 0,0 1 0,-1-1 0,3-1 0,-2-1 0,2 2 0,-2-2 0,0 2 0,0-1 0,0 0 0,-5 0 0,5 1 0,-7-2 0,5 4 0,-3-2 0,0 1 0,1-1 0,-4 0 0,2 0 0,-9 1 0,6 0 0,-5 2 0,-1 1 0,-7 3 0,8-4 0,-9 2 0,19-5 0,-15 1 0,12 1 0,-14 0 0,6-1 0,-4 1 0,-2-2 0,8 2 0,-4-1 0,-5 0 0,5-2 0,-7 6 0,6-7 0,2 4 0,-5-2 0,-1 1 0,-9-1 0,-2 2 0,-9-5 0,6 2 0,-8-2 0,-32 0 0,13 0 0,-30 0 0,33 0 0,2 0 0,9 0 0,10 0 0,8 0 0,3 0 0,9-1 0,-2-2 0,8 1 0,-4-4 0,14 5 0,-4-3 0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36.447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108 232 8027,'-20'19'0,"3"-3"0,11-6 0,-1-1 0,3-1 0,1-1 0,1-1 0,1-1 0,1 0 0,0-1 0,3 0 0,2-1 0,4-1 0,3-2 0,3-1 0,1-1 0,-1 0 0,3-1 0,-5 2 0,4 0 0,-4 0 0,0 1 0,-2 0 0,-2 0 0,-3 2 0,-2 1 0,-1 2 0,-3 3 0,-5-1 0,-3 2 0,0-2 0,-3 2 0,3-3 0,-2 1 0,0 0 0,-1 0 0,-1 0 0,2-2 0,-2 0 0,1 0 0,0 0 0,-1-1 0,1-1 0,-1 0 0,1-2 0,0 0 0,2-1 0,0-1 0,1-3 0,1-4 0,1-3 0,3-1 0,1 0 0,1 0 0,1-1 0,0 0 0,0 0 0,1 1 0,0 0 0,2 2 0,-1 0 0,2 2 0,-1-1 0,1 1 0,0 1 0,-2-1 0,1 2 0,-1-2 0,-1 1 0,0-1 0,-1 1 0,0-1 0,0-1 0,-2 0 0,-1-2 0,0 0 0,-2-2 0,2 0 0,0 1 0,0-3 0,1-1 0,1 2 0,0 1 0,1 0 0,-1-1 0,1 2 0,0 1 0,0 3 0,2 1 0,0 0 0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37.238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2 738 8027,'-1'-21'0,"0"2"0,1 9 0,1-1 0,0-2 0,0-1 0,0-1 0,-1 1 0,0 2 0,1 0 0,0 1 0,-1 2 0,0 1 0,0 1 0,0 0 0,0-1 0,0 1 0,1 0 0,-1 2 0,1-2 0,-1 0 0,0-1 0,0 0 0,1 0 0,1 0 0,0-1 0,0-2 0,0-1 0,0 1 0,1-3 0,-1-1 0,1 0 0,-1 0 0,0-2 0,0 0 0,-1 0 0,0 0 0,-1 0 0,0 0 0,0 1 0,0-1 0,0 0 0,-1 0 0,0 0 0,-1-2 0,1 1 0,-1-1 0,2 0 0,-1 3 0,0 1 0,1 1 0,-1-2 0,1 2 0,-1 3 0,1 0 0,-1 3 0,1 1 0,0 1 0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38.365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161 366 8027,'-5'-18'0,"-2"1"0,4 4 0,0 2 0,-1 0 0,0 1 0,1 1 0,-2-1 0,0-1 0,-1 0 0,1 0 0,-1 1 0,0 0 0,0 2 0,0-1 0,0 2 0,-1 0 0,1 1 0,0 0 0,0 1 0,0 0 0,0 1 0,1 1 0,1 0 0,-1 0 0,1-2 0,-1 0 0,2-2 0,2-1 0,0 0 0,0 0 0,-1 2 0,1-1 0,0-1 0,-1-1 0,2 0 0,-1 0 0,1 0 0,0 0 0,0 1 0,0 0 0,0 2 0,0-1 0,0 2 0,-4-1 0,3 5 0,-1 1 0,5 6 0,1 2 0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53.528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143 383 25231,'0'-15'0,"1"-2"0,1 0 0,0 0 0,0 0 0,-1 1 0,1 0 0,0 1 0,-1-1 0,0 2 0,1-3 0,-1 2 0,0-1 0,1 2 0,-2 2 0,1 0 0,0 3 0,-1 0 0,2 2 0,-2 1 0,1-1 0,-1 1 0,1 2 0,-1 1 0,1 2 0,-1-1 0,0-2 0,-2 0 0,0-2 0,-2 0 0,0 2 0,0 1 0,-1-2 0,-1 0 0,0 0 0,0 0 0,2 0 0,0 1 0,1 0 0,-1 1 0,0-1 0,1 1 0,-3-1 0,1-1 0,-4 3 0,0 0 0,0 2 0,1 1 0,1 1 0,1 0 0,1 2 0,-1 0 0,0 0 0,1 0 0,0 0 0,1 0 0,0-1 0,1 0 0,0 1 0,1 2 0,-1 4 0,-1 2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22.774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105 32 24575,'-6'3'0,"-1"-1"0,6 1 0,-2-3 0,1 3 0,1-2 0,-1 3 0,2-2 0,0 3 0,0-3 0,0 4 0,0-3 0,0 2 0,0-2 0,0-11 0,1 6 0,-1-9 0,2 9 0,-2-1 0,1 0 0,-1 0 0,0 1 0,0-1 0,0 0 0,1 1 0,-1-1 0,1 0 0,-4 9 0,2-4 0,-4 6 0,4-6 0,0 1 0,-1 0 0,2 0 0,-2-1 0,2 0 0,-2 0 0,2 2 0,-1-2 0,1 2 0,-1-2 0,1 1 0,-2 1 0,2-2 0,-1 2 0,1-1 0,0-1 0,0 2 0,0-2 0,-1 1 0,0-1 0,0 1 0,-1-1 0,2 1 0,-1 0 0,-1-2 0,2 3 0,-2-3 0,1 2 0,1 0 0,-1-1 0,0 1 0,0-1 0,0 1 0,-1-1 0,0 1 0,1-1 0,-2 0 0,2 0 0,-1 0 0,0 0 0,1 0 0,-1 0 0,1 0 0,-1 0 0,0 1 0,1 0 0,0 0 0,0-1 0,0 0 0,-1 1 0,0-9 0,1 5 0,0-7 0,1 5 0,0 1 0,0-1 0,1-1 0,0 2 0,0-3 0,2 3 0,-3-1 0,3 1 0,-2 0 0,1 0 0,-1-1 0,1 1 0,-2-1 0,2 1 0,-1 0 0,2 0 0,-2-1 0,1 0 0,-1 0 0,0 1 0,0-1 0,1 0 0,-2 1 0,3-1 0,-2 1 0,1-1 0,1 1 0,-2 0 0,2-1 0,-1 1 0,-1-1 0,2 1 0,-3-1 0,3 1 0,-2-2 0,1 2 0,-1-1 0,2 1 0,-3 0 0,3-1 0,-2 1 0,0-2 0,1 3 0,-2-3 0,2 3 0,-2-2 0,1 0 0,0 1 0,-1-1 0,2 1 0,-2-1 0,1 1 0,-1-1 0,1 0 0,-1 1 0,2-1 0,-2 0 0,2 1 0,-2-2 0,1 12 0,-1-8 0,-1 10 0,1-5 0,-2-2 0,1 1 0,0 1 0,-1-3 0,2 4 0,-2-4 0,2 2 0,-2-2 0,2 2 0,-2-1 0,2 1 0,-2-1 0,2 0 0,-2 0 0,1-2 0,0 3 0,-1-3 0,2 3 0,-2-2 0,2 2 0,-1-2 0,0 1 0,1 0 0,-2 0 0,1 0 0,-1 0 0,1 0 0,0 0 0,0-1 0,0 1 0,-1 0 0,1 0 0,-1-1 0,1 0 0,0 0 0,-2 1 0,2 1 0,-1-2 0,-1 2 0,2-3 0,-1 2 0,1-1 0,-1 0 0,2 2 0,-3-3 0,2 2 0,-1-1 0,0-1 0,1 4 0,0-4 0,1 3 0,-1-1 0,0-2 0,-1 3 0,0-4 0,1 5 0,-1-4 0,2 4 0,-3-3 0,3 0 0,-2 1 0,1-1 0,0 0 0,0 1 0,-1-1 0,1 1 0,0-1 0,-1 1 0,1-2 0,-1 3 0,0-3 0,0 2 0,1 0 0,0 0 0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53.960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64 531 25231,'-4'-26'0,"1"6"0,2 6 0,1 1 0,0 0 0,-1-3 0,0-3 0,-2-3 0,0-2 0,0-1 0,-3 0 0,1 0 0,-1-1 0,1 1 0,0-2 0,0 2 0,0-1 0,2 2 0,0 1 0,2 4 0,0 2 0,1 1 0,0 1 0,0 2 0,0 3 0,0 2 0,2 0 0,0 2 0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54.458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224 564 25231,'-24'-5'0,"4"-3"0,14-1 0,0-3 0,0-2 0,-1-2 0,-2-6 0,0-4 0,-3-7 0,1-2 0,1-2 0,0 0 0,1 3 0,0-1 0,2 3 0,1 3 0,2 3 0,-1 1 0,2 6 0,1 1 0,0 2 0,1 4 0,0 1 0,0 3 0,0 1 0,0 1 0,-2 1 0,1 0 0,-2 0 0,0 1 0,-1 1 0,0 0 0,0 2 0,-1-2 0,-2 1 0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55.329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635 731 25231,'-28'-27'0,"8"5"0,7 5 0,6 2 0,-3-4 0,-2-3 0,-1-3 0,-3-2 0,2-1 0,-1 2 0,-2-4 0,1 5 0,-1-4 0,3 6 0,-1 0 0,3 2 0,0 1 0,2 3 0,1 0 0,1 1 0,1 2 0,1 0 0,1 1 0,1 2 0,1 2 0,-1 0 0,1 0 0,0 1 0,1 0 0,-1-1 0,0 2 0,0-1 0,1 1 0,-1 0 0,0 0 0,-1 0 0,1 0 0,0 0 0,0-1 0,-2 1 0,1 1 0,-1 0 0,1 1 0,-1 0 0,-1 2 0,0 1 0,-1 0 0,0 2 0,0 0 0,-2 0 0,-1 0 0,-2 2 0,-2 1 0,0 3 0,-3 0 0,0 2 0,-2 1 0,1 0 0,-1 0 0,1-1 0,3-1 0,1-1 0,2-1 0,1 0 0,2-2 0,3-2 0,12-6 0,7-5 0,9-4 0,7-3 0,4-1 0,5-1 0,2 0 0,1 1 0,-6 5 0,6-4 0,-6 3 0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56.641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922 437 25231,'14'14'0,"-15"0"0,-16-1 0,-9 0 0,-3-1 0,-3 1 0,-1 0 0,-3 1 0,-2-1 0,0 0 0,-1-1 0,-1 0 0,3-1 0,2-1 0,-3 0 0,7-2 0,-7 1 0,11-3 0,2-1 0,7-4 0,2 0 0,-1-1 0,2-3 0,4-3 0,6-6 0,5-6 0,8-5 0,5-3 0,4-1 0,2 2 0,0-1 0,-3 6 0,0-1 0,-3 4 0,-2 1 0,1 2 0,-6 4 0,-4 5 0,-5 4 0,-7 7 0,-5 4 0,-3 3 0,-1-1 0,1 0 0,-1-1 0,0 0 0,4-3 0,0 0 0,2-2 0,2-2 0,3-1 0,1-1 0,4-9 0,5-7 0,8-8 0,9-9 0,7-3 0,5-6 0,-2 5 0,1-1 0,-9 9 0,0 3 0,-3 3 0,-4 2 0,-1 2 0,-2 4 0,-8 7 0,-10 9 0,-10 10 0,-4 5 0,-6 3 0,0 2 0,-2 0 0,3-3 0,-1 0 0,9-7 0,-3 0 0,3-1 0,1-3 0,4-3 0,1-2 0,3-2 0,1-1 0,4-4 0,2-7 0,3-5 0,5-5 0,5-4 0,2 0 0,0 0 0,0 3 0,-3 3 0,-1 1 0,1 0 0,-4 2 0,-1 5 0,-1 1 0,-9 6 0,-5 3 0,-7 8 0,-6 5 0,-3 4 0,-1 0 0,-1 0 0,1-2 0,6-3 0,0-2 0,4-3 0,0 0 0,3-4 0,3-2 0,5-7 0,3-5 0,7-6 0,4-6 0,5-5 0,6-1 0,-3 4 0,0 3 0,-2 2 0,-2 3 0,-1 0 0,-1 4 0,-3 5 0,-3 3 0,-4 4 0,-4 4 0,-5 2 0,-5 5 0,-1 0 0,-1 0 0,2-2 0,1-1 0,2-1 0,-2-1 0,3-2 0,2 0 0,0-2 0,1 0 0,1-1 0,0 1 0,1 0 0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9.013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 1 25231,'0'0'0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9.835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59 298 25231,'-3'-34'0,"3"3"0,2 14 0,2 0 0,1-1 0,2 1 0,1-2 0,1-1 0,0 1 0,0-1 0,0 1 0,-1 4 0,1 0 0,-1 3 0,-1 2 0,-1 3 0,1 2 0,-2 3 0,-1 8 0,-2 3 0,-2 6 0,0 0 0,-3 3 0,-2 1 0,-2 3 0,-2 3 0,-1 1 0,0 3 0,-1-1 0,1 2 0,-1 0 0,1-2 0,-1 4 0,1-4 0,0 2 0,-1 2 0,3-9 0,0 3 0,0-2 0,2-3 0,1 0 0,0-3 0,2-1 0,1 0 0,2 3 0,0-3 0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20.312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0 0 25231,'0'0'0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20.516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 1 25231,'0'0'0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20.695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 1 25231,'0'0'0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1:12.11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24575,'1'8'0,"0"-1"0,0-4 0,1-1 0,-1 1 0,2-1 0,-3 1 0,3 0 0,-3 0 0,3-1 0,-1 1 0,-1-1 0,2-1 0,-2 2 0,0-1 0,1 3 0,-2-3 0,1 2 0,0-1 0,0 0 0,0 0 0,-6-6 0,2 2 0,-3-2 0,4 3 0,1 1 0,0 2 0,0-1 0,0 3 0,1-2 0,-1 0 0,1 0 0,0 1 0,0-2 0,0 1 0,0 1 0,0-2 0,1 2 0,-1-2 0,1 0 0,1 0 0,0 0 0,2 0 0,-2-1 0,0 4 0,1-4 0,0 4 0,0-3 0,-1 1 0,1-1 0,1 1 0,-2-1 0,0 0 0,1 1 0,0-2 0,1 2 0,-1-1 0,0 0 0,0 2 0,1-2 0,-1 0 0,1 1 0,-2-2 0,1 1 0,-1-2 0,0 3 0,2-1 0,-2 0 0,6 3 0,-5-4 0,4 6 0,-4-6 0,0 3 0,1-2 0,-2 0 0,0-1 0,1 1 0,1 2 0,0-2 0,1 1 0,4 1 0,-6-3 0,7 2 0,-6-2 0,0-1 0,5 4 0,-6-3 0,6 2 0,-6-2 0,2-1 0,-1 3 0,1-2 0,0 1 0,1 0 0,0-1 0,1 1 0,-2 0 0,1-1 0,-1 0 0,-1 1 0,4 0 0,-3-1 0,4 1 0,-4 0 0,1-1 0,0 2 0,2-2 0,-2 2 0,0-2 0,-1 1 0,0 0 0,-1 0 0,1-1 0,-1 0 0,1 0 0,0 0 0,3 2 0,-3-2 0,2 1 0,-4-1 0,2 0 0,-2 1 0,1-1 0,-1 0 0,-1-1 0,2 1 0,-1-1 0,1 3 0,-1-3 0,0 2 0,1-1 0,-2 0 0,2 0 0,-1 1 0,-1-1 0,1 0 0,-1 1 0,0-2 0,1 2 0,0 0 0,-1-1 0,1 1 0,2-1 0,-2 1 0,2 2 0,-1 0 0,-2-1 0,2 1 0,-2-2 0,1 1 0,-1-1 0,0 1 0,-1-1 0,0 2 0,-1-2 0,1 1 0,0-1 0,1 2 0,-1-2 0,1 1 0,-8-5 0,5 2 0,-7-4 0,4 2 0,0-1 0,-1 1 0,2 1 0,1-1 0,0 1 0,0-1 0,0 0 0,-2 1 0,1 0 0,-1 0 0,2 0 0,-2-1 0,3 0 0,-3 1 0,2 0 0,0 1 0,-1-2 0,1 1 0,-1-1 0,1 1 0,-1 0 0,2-1 0,-3 1 0,3-1 0,-2 2 0,1-2 0,-1 0 0,-2 0 0,1 0 0,-1 0 0,2 0 0,0 0 0,1 1 0,0-2 0,-1 1 0,-1-1 0,0 1 0,1 1 0,1 0 0,0-1 0,-1 1 0,-2-3 0,2 3 0,-2-3 0,-3 2 0,3 0 0,-1-1 0,3 2 0,1-1 0,-1 2 0,-1-2 0,2 2 0,0-1 0,0-1 0,-1 2 0,0-2 0,0 1 0,1 1 0,-1-1 0,9 8 0,-1-6 0,6 8 0,-6-5 0,0-1 0,1 2 0,-1-1 0,2-1 0,-4 2 0,1-3 0,-2 0 0,0-1 0,5 3 0,-4-1 0,5 1 0,-5-1 0,4-1 0,-2 2 0,3-1 0,-2-1 0,-2 1 0,1-2 0,-1 1 0,-2 0 0,0-1 0,4 2 0,-3 1 0,3-2 0,-3 2 0,-1-2 0,6 2 0,-5-1 0,6 1 0,-6 0 0,0-2 0,1 2 0,-2-3 0,1-1 0,-1 2 0,1-1 0,0 0 0,-1 1 0,4 0 0,-4 0 0,5 1 0,-4-2 0,2 1 0,0 0 0,0-1 0,0 1 0,-2 0 0,0-1 0,0 1 0,0-1 0,0 1 0,0-1 0,-1 1 0,2 0 0,-2-1 0,1 2 0,-1-2 0,0 0 0,1 0 0,-1 0 0,3 1 0,-1 1 0,1-1 0,-2 0 0,-1-1 0,0 0 0,1 1 0,0-1 0,0 1 0,1 0 0,1 0 0,-2 0 0,3 1 0,-3-2 0,0 1 0,0-1 0,0 0 0,2 1 0,-1 0 0,1 0 0,-2-1 0,1 1 0,-1-2 0,1 2 0,-2-1 0,1 0 0,2 1 0,0-2 0,2 4 0,-3-4 0,3 4 0,-4-4 0,2 3 0,-2-2 0,0 0 0,-1 0 0,1 0 0,0 1 0,0-2 0,0 1 0,1 0 0,-2 1 0,2-1 0,-2 0 0,2 1 0,-1-1 0,0 0 0,1 0 0,-2 1 0,1-1 0,0 1 0,1-1 0,0 1 0,-2-1 0,1-1 0,0 1 0,-1 0 0,1 0 0,-1 2 0,3-3 0,-1 1 0,1 0 0,-2 0 0,-1 1 0,-9-4 0,6 1 0,-9-3 0,9 2 0,-2 0 0,1 0 0,0 1 0,-1 0 0,0-1 0,-1 1 0,2-1 0,-1 1 0,-5-3 0,4 3 0,-4-3 0,5 4 0,1-1 0,-2-1 0,2 2 0,-1-2 0,0 1 0,1 1 0,-1-1 0,1-1 0,-1 2 0,1-3 0,-1 3 0,0-2 0,1 1 0,-1 0 0,1-3 0,-2 3 0,1-4 0,0 5 0,7 7 0,-3-4 0,7 6 0,-6-5 0,0-2 0,1 1 0,-1-1 0,2 0 0,-3 1 0,2-2 0,-1 1 0,0 0 0,2 0 0,-2 2 0,1-3 0,0 3 0,-1-3 0,2 2 0,-2 0 0,2-2 0,-3 2 0,3-1 0,-3-1 0,2 2 0,2 0 0,-2-1 0,1 3 0,-2-4 0,1 1 0,0 0 0,1 0 0,0 0 0,1 2 0,-2-2 0,1 3 0,1-3 0,0 1 0,0-1 0,-2 1 0,3-3 0,-3 3 0,7-1 0,-7 1 0,5 0 0,-1-2 0,-3 1 0,7 0 0,-7 1 0,3-2 0,-2 1 0,1-1 0,-2 1 0,0-1 0,1 3 0,1-4 0,2 4 0,-2-3 0,3 2 0,-4 0 0,7 2 0,-5-3 0,2 3 0,2-3 0,-5 1 0,3 0 0,2 0 0,-6-1 0,4 1 0,-4-1 0,1 1 0,2-1 0,-1 2 0,1-2 0,-3 1 0,1-1 0,-1 0 0,1 0 0,0 1 0,-1-2 0,-3 1 0,2 0 0,1 0 0,-1 0 0,3 1 0,-5-2 0,7 5 0,2-2 0,-4 3 0,4-5 0,-9 0 0,1-1 0,0 2 0,0-2 0,-1 1 0,1-1 0,-1-1 0,1 2 0,0-1 0,2 0 0,-1 1 0,1-2 0,0 3 0,-1-2 0,6 3 0,-5-3 0,9 2 0,-8 0 0,4 0 0,-3-2 0,-1 2 0,2-1 0,3 2 0,-4-3 0,2 2 0,-3-3 0,-3 3 0,4-3 0,-3 1 0,1-1 0,0 1 0,0 1 0,0-1 0,0 0 0,-2-1 0,2 0 0,-1 1 0,2-1 0,0 1 0,-3-1 0,7 2 0,-6-1 0,9 1 0,-7-1 0,4 0 0,-2-1 0,0 2 0,-2-2 0,1 2 0,-1 0 0,0 0 0,5 0 0,-7-1 0,4 0 0,-3 0 0,0 0 0,0 1 0,-2 0 0,1-1 0,-2 1 0,2-1 0,-1-1 0,0 2 0,0-2 0,0 2 0,-1-1 0,0 0 0,1 0 0,-1-1 0,1 1 0,0 0 0,-1 0 0,2 0 0,-1 0 0,0 0 0,0 1 0,1 0 0,-1 0 0,4 0 0,-3 0 0,1 0 0,1 2 0,4 2 0,-4-1 0,3 1 0,-7-3 0,1-3 0,3 5 0,1-2 0,-2 3 0,0-5 0,-6 0 0,-6-1 0,1 0 0,-4 0 0,5 0 0,1 0 0,0 0 0,0 0 0,0 0 0,1 0 0,0 0 0,-1-1 0,1 1 0,1-2 0,-2 1 0,0-2 0,0 2 0,1-1 0,-2 1 0,2 1 0,-2-2 0,3 1 0,-1 1 0,-1-2 0,0 2 0,-1-1 0,2 0 0,0 0 0,-2 0 0,0-1 0,0 1 0,-1-2 0,2 2 0,-1-1 0,3 2 0,-1-2 0,0 1 0,0-1 0,-3 1 0,3-1 0,-5 1 0,6 0 0,-5-2 0,3 2 0,-1-1 0,0 0 0,1 1 0,-2-2 0,2 2 0,-1-1 0,1 1 0,-1-1 0,1 1 0,2-1 0,-1 2 0,2-3 0,-2 2 0,-1-2 0,0 2 0,-1-1 0,1 0 0,0 1 0,0-2 0,1 2 0,0-2 0,0 1 0,-2 1 0,2-2 0,-2 2 0,3 0 0,-2-1 0,-1 0 0,1-1 0,0 0 0,2 2 0,-1-2 0,1 3 0,0-3 0,-1 2 0,2-1 0,-2 1 0,-1-4 0,2 5 0,-1-6 0,0 6 0,0-3 0,0 2 0,1-1 0,0 1 0,0-1 0,-1 0 0,0 1 0,0-2 0,0 3 0,0-1 0,1 0 0,-1 0 0,1 0 0,-4-5 0,3 5 0,-4-5 0,4 6 0,0-2 0,-1 2 0,2-2 0,-2 2 0,3-2 0,-1 8 0,2-4 0,1 6 0,1-1 0,1-3 0,-1 6 0,0-9 0,1 5 0,-3-4 0,4 1 0,-4-1 0,3 1 0,-3-1 0,3 1 0,-2-1 0,1 0 0,1 0 0,-3 0 0,3 3 0,-2-3 0,1 2 0,0-3 0,0 1 0,1 1 0,1-1 0,0 1 0,-2-1 0,2 0 0,0-1 0,-2 1 0,3-1 0,-3 0 0,1 0 0,0 0 0,1-1 0,-2 1 0,2 1 0,-2-1 0,1 0 0,-1 0 0,1 0 0,2-1 0,-2 1 0,2 0 0,-3 1 0,1-1 0,-1 0 0,2-1 0,-1 1 0,1 1 0,-1-1 0,4 4 0,-2-3 0,2 2 0,-2-3 0,-1-1 0,0 2 0,-1-1 0,1 0 0,0 2 0,0-2 0,1 0 0,-2 1 0,0-2 0,0 2 0,1-1 0,0 1 0,0-1 0,-2 1 0,2-2 0,-2 2 0,2-1 0,-1 0 0,0 0 0,1 1 0,-2-2 0,4 3 0,-3-1 0,3 1 0,-3-1 0,1 0 0,-1-1 0,3 1 0,-3-1 0,4 3 0,-3-3 0,2 2 0,-3-1 0,1-1 0,-1 0 0,0 1 0,2-1 0,-2 1 0,7 1 0,-7-2 0,7 2 0,-4-1 0,1 0 0,1 0 0,0 0 0,3 0 0,2 1 0,-1 0 0,-1-1 0,-1 1 0,-6-3 0,6 3 0,-7-3 0,7 3 0,-6-2 0,5 0 0,-5 0 0,0-1 0,1 2 0,7-2 0,-6 2 0,5-2 0,-6 4 0,-2-4 0,7 4 0,-6-4 0,4 2 0,-3 0 0,1-1 0,0 1 0,0-1 0,3 1 0,-3 0 0,3 0 0,-3 0 0,-2-2 0,1 1 0,-2 0 0,0 0 0,1 0 0,1 1 0,-1-1 0,0 0 0,-2-1 0,3 0 0,-3 1 0,4 0 0,-4 0 0,6 5 0,-3-5 0,2 4 0,-4-5 0,3 1 0,-1 2 0,0-2 0,-1 2 0,-1-2 0,1-1 0,-1 1 0,0-1 0,0 1 0,0-1 0,0 2 0,1-2 0,-2 1 0,1-1 0,1 0 0,-2 1 0,3-1 0,-3 1 0,4 0 0,-3-1 0,2 2 0,0-2 0,1 1 0,-1-1 0,5 0 0,-4 1 0,2 1 0,-3-1 0,0 0 0,1 0 0,2-1 0,0 2 0,2 1 0,-3-2 0,1 2 0,-4-3 0,-2 1 0,2-1 0,-2 1 0,1-1 0,1 0 0,-1 0 0,1 1 0,0 0 0,-2 0 0,2 0 0,-2-1 0,2 1 0,-2-1 0,1 1 0,0-1 0,0 0 0,-1 0 0,1 1 0,1-1 0,-1 1 0,1 0 0,-3 0 0,1 2 0,-4 0 0,1 0 0,-3 0 0,-1-2 0,-1 1 0,0-2 0,0 2 0,2-2 0,1 0 0,-3 1 0,3 0 0,-7-1 0,5 1 0,-3-1 0,5 1 0,-1-1 0,0 0 0,1 1 0,0-1 0,-1 1 0,1-1 0,-2 0 0,1 1 0,0-1 0,2 1 0,0-1 0,-1-1 0,0 0 0,-1-1 0,0-3 0,3 2 0,-3 0 0,3-2 0,0 4 0,1-3 0,8 3 0,-1 1 0,5 0 0,-1 0 0,-5 0 0,4 0 0,1 0 0,-5 0 0,6 0 0,-7 0 0,-1 0 0,1 0 0,-1 1 0,-2-1 0,1 1 0,0-1 0,-1 0 0,1 0 0,0 0 0,-1 0 0,1 0 0,2 0 0,-3 0 0,4 0 0,-4 0 0,2 0 0,-1 0 0,0 0 0,0 0 0,-1 0 0,1 0 0,2 0 0,-2 0 0,3 0 0,-3 0 0,0 0 0,2 0 0,-2 0 0,2 0 0,-3 0 0,1 0 0,-1 0 0,1 0 0,0 0 0,-1 0 0,1 0 0,0 0 0,-1 0 0,1 0 0,0 0 0,-1 0 0,1 0 0,0 0 0,0 0 0,0 0 0,1 0 0,-2 0 0,2 0 0,-1 0 0,0 0 0,1 0 0,-1 0 0,0 0 0,2 0 0,1-2 0,5 1 0,-5-1 0,10 0 0,-12 2 0,21-9 0,-11 6 0,19-9 0,-16 8 0,50-20 0,-48 17 0,34-14 0,-49 19 0,0 1 0,-1-1 0,-1 0 0,0 1 0,0-1 0,3 1 0,0 0 0,0-2 0,-3 3 0,3-3 0,-2 2 0,2-1 0,-2 1 0,0 0 0,1-1 0,-1 1 0,1-1 0,2 1 0,-1 0 0,2 1 0,-3-1 0,4 1 0,-4-1 0,1-1 0,-1 2 0,-1-2 0,3 2 0,-1 0 0,1 0 0,0-1 0,-2 1 0,3-2 0,-4 2 0,4 0 0,-4 0 0,3-1 0,0 0 0,0-1 0,2 1 0,-1 0 0,-1-1 0,-1 0 0,1 2 0,-1-1 0,0 1 0,1-1 0,-3 1 0,0-1 0,1 1 0,-1-1 0,2 1 0,0-2 0,0 2 0,-1-2 0,-1 2 0,0-1 0,1 0 0,-2 1 0,1-2 0,1 2 0,-1-1 0,1 0 0,0 0 0,1-1 0,-1 0 0,2 0 0,-2 1 0,7 0 0,-6-1 0,7 0 0,-7 0 0,1 0 0,0 0 0,-1 0 0,-2 1 0,0 0 0,1 1 0,-3-2 0,2 2 0,-1-2 0,0 0 0,-1-3 0,-1 0 0,0-5 0,-2 0 0,-7-11 0,5 12 0,-5-5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34.06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145 0 24575,'-2'7'0,"1"0"0,-1-6 0,2 3 0,-1-2 0,0 2 0,0-2 0,0 1 0,-1-2 0,2 2 0,-2 0 0,2 0 0,-1-1 0,0 1 0,1 0 0,-1-1 0,-1 1 0,2 0 0,-3-1 0,3 0 0,-1 1 0,1 0 0,0 0 0,0-1 0,0 1 0,0-1 0,-1 1 0,0-1 0,0 1 0,-1 1 0,1-1 0,0 1 0,0-3 0,1 3 0,-1-1 0,1 1 0,-3-2 0,3 0 0,-3 0 0,2 0 0,-1 0 0,1 1 0,-1-1 0,2 1 0,-1 1 0,1-2 0,-1 1 0,0 0 0,0-1 0,0 2 0,-1-2 0,1 0 0,-1 0 0,1 1 0,1-1 0,0 1 0,-2-1 0,2 2 0,-3-3 0,3 3 0,-1-2 0,0 3 0,0-2 0,-1 1 0,0-3 0,1 2 0,0-1 0,1 3 0,-2-2 0,2 1 0,-3-3 0,3 4 0,-2-4 0,2 4 0,-1-3 0,0 1 0,1 1 0,-1-2 0,1 3 0,-1-3 0,0 2 0,0-2 0,0 2 0,1-2 0,-1 1 0,1 0 0,-1-1 0,1 1 0,-1 0 0,1 0 0,-3-1 0,2 0 0,0 0 0,1 1 0,0 0 0,0 0 0,-1-1 0,1 1 0,-1 0 0,1 0 0,-1-1 0,1 2 0,-2-1 0,2 0 0,-1 0 0,1 0 0,-1-1 0,0 1 0,-1-1 0,2 2 0,0-1 0,0 2 0,0-3 0,-1 0 0,0 1 0,1 0 0,0 0 0,0 0 0,0-1 0,-2 1 0,1-1 0,0 1 0,1 0 0,0-1 0,-1 1 0,0 1 0,1-2 0,0 2 0,0-1 0,-1-2 0,0 3 0,0-1 0,0 0 0,0 2 0,1-2 0,0 0 0,-1 0 0,0 0 0,1-1 0,0 1 0,-1 0 0,0-1 0,1 1 0,0 0 0,0-1 0,0 1 0,-2 0 0,1 0 0,-2 1 0,3-2 0,0 0 0,0 1 0,0 0 0,0 0 0,0 0 0,-1 0 0,0-1 0,1 1 0,0 0 0,0 0 0,0-1 0,0 1 0,0 0 0,0-1 0,0 1 0,0 0 0,0-1 0,0 1 0,0 0 0,0-1 0,-1 3 0,0-2 0,1 2 0,-1-3 0,1 0 0,-1 1 0,1 0 0,0 0 0,0 0 0,0-1 0,0 2 0,0-1 0,0 2 0,0-2 0,0 2 0,0 4 0,0-4 0,0 4 0,0-7 0,0 2 0,0-2 0,0 2 0,0-2 0,0 2 0,0-2 0,0 1 0,0 1 0,0-2 0,0 3 0,0-3 0,0 2 0,0-2 0,0 4 0,0-3 0,0 2 0,0-1 0,0-2 0,0 2 0,0-2 0,0 1 0,0 3 0,0-4 0,0 4 0,0-4 0,0 0 0,0 1 0,0-1 0,0 2 0,0-2 0,0 1 0,0 0 0,0-1 0,0 1 0,0 1 0,0-2 0,0 2 0,0-1 0,0-1 0,0 1 0,0 0 0,-1 0 0,1 1 0,-1-1 0,0 0 0,1-1 0,-1 1 0,1 1 0,0 0 0,-1-2 0,1 2 0,-1-1 0,1 0 0,0-1 0,0 1 0,0 0 0,0 0 0,0 0 0,-1-1 0,1 1 0,-1 0 0,1 1 0,-1-1 0,1 0 0,-1-1 0,0 2 0,1-2 0,-1 3 0,1-3 0,0 1 0,0 1 0,0-2 0,0 2 0,0-2 0,0 1 0,0-1 0,0 1 0,0 0 0,0-1 0,0 2 0,0-2 0,0 1 0,0 0 0,0-1 0,0 1 0,0 0 0,-2-1 0,2 1 0,-2-1 0,2 1 0,0 0 0,0-1 0,0 1 0,0 0 0,0 0 0,0 0 0,0 0 0,0 0 0,0-1 0,0 1 0,0 0 0,0-1 0,0 1 0,0 0 0,0-1 0,0 1 0,0 1 0,0-1 0,0 1 0,0 0 0,0-2 0,0 1 0,0 0 0,0-1 0,0 1 0,0 0 0,0-1 0,0 1 0,1 0 0,1 0 0,-1 0 0,1 0 0,-2 0 0,0-1 0,0 1 0,1 0 0,0-1 0,0 2 0,1-2 0,-2 1 0,2-1 0,-2 2 0,2-1 0,-1-1 0,1 0 0,0 0 0,0 3 0,-2-3 0,1 2 0,0-2 0,-1 0 0,1 1 0,0-1 0,-1 1 0,1 1 0,0-1 0,-1 0 0,0-1 0,1 0 0,0 1 0,0 0 0,0-1 0,-1 1 0,0 0 0,0 0 0,0 0 0,0 0 0,1 1 0,0-2 0,0 1 0,-1-1 0,0 2 0,2-2 0,-1 1 0,0 0 0,-1 0 0,1 0 0,0 1 0,-1-2 0,0 2 0,0-1 0,2 3 0,-1-3 0,0 4 0,0-4 0,-1 1 0,1-1 0,0-1 0,-1 4 0,1-4 0,-1 3 0,0-3 0,0 0 0,1 1 0,-1-1 0,2 2 0,-2-2 0,2 1 0,-2 0 0,1 0 0,-1 1 0,0-2 0,0 0 0,1 1 0,-1 0 0,1 0 0,-1 0 0,0 0 0,2 0 0,-2 0 0,2-1 0,-2 1 0,0-1 0,0 1 0,0 0 0,0 0 0,0 0 0,1 0 0,-1-1 0,1 2 0,-1-2 0,0 3 0,0-3 0,0 1 0,0 0 0,0 0 0,1-1 0,-1 2 0,1-3 0,0 2 0,-1 2 0,2-2 0,-2 5 0,2-4 0,-2 2 0,1-2 0,1 0 0,-1 1 0,2 1 0,-3 2 0,2 0 0,-2-1 0,4 1 0,-4 0 0,3 0 0,-2-2 0,0 1 0,0-3 0,0 2 0,-1-3 0,1 1 0,-1-1 0,1 1 0,1 0 0,-2-1 0,2 1 0,-1-2 0,-1 1 0,1 0 0,-1 0 0,1 0 0,-1 0 0,2-1 0,-2 1 0,3 0 0,-2 0 0,3 0 0,-2 0 0,0-1 0,2 0 0,-1 1 0,2-1 0,-2 1 0,1-1 0,-1 0 0,1 0 0,-2 0 0,1 0 0,0 0 0,-1 0 0,1-1 0,-1 2 0,1-1 0,-1 1 0,-1 0 0,0-1 0,0 0 0,1 1 0,-2 0 0,0-1 0,1 1 0,0 0 0,1 0 0,-1-1 0,0 0 0,0 1 0,0 1 0,0-2 0,-1 1 0,0 0 0,3 1 0,-2 0 0,1 1 0,-1-2 0,-1-1 0,2 2 0,-2 0 0,1 0 0,1 0 0,-2-2 0,2 1 0,-2 0 0,1 0 0,-1 0 0,2 1 0,-2-2 0,2 2 0,-2-2 0,1 2 0,0-2 0,-1 2 0,2-2 0,-2 1 0,1 0 0,0-1 0,-1 1 0,1 0 0,1-1 0,-1 2 0,1-1 0,-2 0 0,2 1 0,-1-3 0,0 2 0,2 0 0,-1 0 0,0 1 0,-1-1 0,0-1 0,1 0 0,0 1 0,-1-1 0,0 1 0,0-1 0,1 2 0,-1-1 0,0 0 0,1-1 0,0 0 0,-1 1 0,2 1 0,-1-1 0,2 4 0,-1-5 0,-1 4 0,-1-3 0,1 1 0,-1-1 0,0-2 0,3 3 0,-3-2 0,2 1 0,-2 0 0,1-2 0,-1 3 0,1-2 0,-1 1 0,0-1 0,1 0 0,0 1 0,0-1 0,-1 1 0,0-1 0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1:14.92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2632 86 24575,'32'-5'0,"12"3"0,2 0 0,18-6 0,14 1 0,8-5-1325,10-2 1325,-1 7 0,-6-4 112,-10 2-112,-20 6 0,-25-2 0,-17 5 0,-15 0 0,-14 5 991,-8 3-991,-20 5 222,-13 9-222,-12-9 0,-7 13 0,-15-12-994,-3 6 994,32-10 0,-1 0 0,-3 0 0,0-1 0,-8 3 0,0 1-959,0-1 1,1 1 958,-2 1 0,0-1 0,1-2 0,0 1 0,-1 3 0,0 0-29,4-4 1,0 0 28,-10 6 0,5 1 0,-16 4 0,9-3 0,64-11 0,15-8 894,19 1-894,0-1 2008,36 0-2008,2-3 0,30-3-1231,12 0 1231,-34-2 0,2 1-842,1 4 1,3 1 841,14-2 0,1 0 0,-6 2 0,-1 1 0,0 1 0,-3-1 0,-9 0 0,-5 0 0,37 1 0,-30 0 0,-33 1 0,-21 0 1183,-13 6-1183,-5 2 1797,-12 13-1797,-14 5 0,-15 11 0,-22 3 0,-5 5-1267,21-22 1,-4 0 1266,-4 4 0,-6 0 0,-25 4 0,-8 0 0,23-8 0,-2 0 0,-5-1-1160,1-1 1,-5 0-1,-2 0 1,1-1 1159,6-2 0,0-1 0,0 0 0,-3 0 0,-9 2 0,-2-1 0,-1 0 0,5-1 0,-11 2 0,4-2 0,1-1-721,3-3 1,1-1 0,5 0 720,15-1 0,3 0 0,3-1-416,-20 0 0,6-1 416,22-1 0,7 0 1456,-14 6-1456,34-9 4102,38 0-4102,29-9 0,29-3 0,21-5 533,-25 1 1,5-2-534,17-2 0,6-1-950,-12 2 1,4-2-1,4 1 950,-10 2 0,4-1 0,0 1 0,2 0-1167,6-1 0,2 1 0,1-1 0,0 0 1167,5-2 0,1-1 0,1 0 0,-2 2 0,-3 2 0,0 0 0,-1 2 0,-3-1-405,-10 0 1,-2 1 0,-1-1 0,-2 3 404,10-1 0,-2 3 0,-6 0 191,4 1 1,-8 0-192,-17 2 0,-7 0 2450,5 0-2450,-28 2 5271,-32 10-5271,-24 4 3296,-16 13-3296,-23 3 0,-11 7-279,29-17 1,-3 1 278,-15 1 0,-6 0-1108,14-3 1,-3 1 0,-3-2 1107,-12-1 0,-3-2 0,-2 1-1332,-8 2 1,-1 0-1,-1-3 1332,-3-6 0,-2-2 0,2-1 0,7 1 0,2 0 0,3-2-386,15-3 0,3-2 0,2 1 386,-22-2 0,6-2 227,24 0 0,4-1-227,-41-13 2303,36 0-2303,29 5 4559,23 1-4559,8 3 1990,15-15-1990,13-5 999,15-15-999,19-2 0,-8 11 0,6-1 0,-8 6 0,2 0-1081,26-11 0,4-1 1081,-10 8 0,2 2-1251,5-3 1,3 0 1250,-19 12 0,3 0 0,-3 1 0,17-7 0,-1 2-478,5 2 0,-5 2 478,-26 5 0,-5 2 0,33-10 0,-34 10 1754,-28 8-1754,-27 13 2627,-32 5-2627,-25 22 0,-16-6-192,29-8 1,-2 0 191,-4 0 0,-4-1 0,-14-3 0,-3-1 0,-4 5 0,-2-1 0,-4-3 0,0-2 0,12-3 0,3-1 0,11 3 0,6-2 0,-13-5 0,33 4 0,31-12 0,26-4 0,17-7 0,16-10 0,13-1 0,8-6 530,19 5-530,-1 1 0,-36 12 0,0 1 0,38-9 0,1 1 0,-34 10 0,-28 5 0,-23 4 0,-39 12 0,-17 3 0,-31 10 0,-11-5 66,38-7 1,-2-2-67,-41 1 0,7 3 0,28-9 0,25 1 0,19-8 0,24-4 0,3-9 0,16-2 958,9-10-958,10 2 0,-2-1 0,3 0 0,-12 10 0,1-7 0,-6 12 0,-11-1 0,-4 7 0,-14 3 0,2 2 0,-7 0 0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03.97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0 24575,'9'0'0,"0"0"0,-3 0 0,4 0 0,-5 0 0,5 0 0,-5 0 0,1 0 0,-3 0 0,0 0 0,-1 0 0,1 0 0,-1 0 0,1 0 0,0 0 0,-1 0 0,1 0 0,0 0 0,-1 0 0,2 0 0,-2 0 0,1 0 0,0 0 0,-1 0 0,1 0 0,1 0 0,-2 0 0,2 0 0,-2 0 0,1 0 0,-1 0 0,4 0 0,-4 0 0,3 0 0,-3 0 0,0 0 0,1 0 0,0 0 0,1 0 0,-1 0 0,0 0 0,-1 0 0,1 0 0,-1 0 0,2 0 0,-2 0 0,2 0 0,-1 0 0,0 0 0,1 0 0,-2 0 0,1 0 0,0 0 0,0 0 0,1 0 0,-1 0 0,0 0 0,-1 0 0,1 0 0,0 0 0,0 0 0,0 0 0,-1 0 0,2 0 0,-1 0 0,1 0 0,0 0 0,-1 0 0,2 0 0,-2 0 0,4 0 0,-4 0 0,2 0 0,-2 0 0,0 0 0,3 0 0,-3 0 0,2 0 0,-1 0 0,1 0 0,-1 0 0,1 0 0,-1 0 0,-2 0 0,5 0 0,-4 0 0,3 0 0,-3 0 0,0 0 0,0 0 0,-1 0 0,2 0 0,-1 0 0,0 0 0,1 0 0,-1 0 0,2 0 0,-2 0 0,1 0 0,-1 0 0,1 0 0,-1 0 0,0 0 0,-1 0 0,1 0 0,1 0 0,-1 0 0,0 0 0,0 0 0,-1 0 0,2 0 0,0 0 0,2 0 0,0 0 0,-1 0 0,-1 0 0,-2 0 0,1 0 0,-1 0 0,2 0 0,-1 0 0,0 0 0,1 0 0,-1 0 0,-1 0 0,1 0 0,1 0 0,1 0 0,-1 0 0,1 0 0,-2 0 0,2 0 0,-2 0 0,0 0 0,1 0 0,-1 0 0,0 0 0,0 0 0,1 0 0,-1 0 0,1 0 0,0 0 0,0 0 0,0 0 0,-1 0 0,1 0 0,0 0 0,0 0 0,0 0 0,1 0 0,-1 0 0,0 0 0,0 0 0,1 0 0,-2 0 0,7 0 0,-4 0 0,3 0 0,-1 0 0,-4 0 0,2 0 0,-1 0 0,0 0 0,1 0 0,-1 0 0,1 0 0,0 0 0,2 0 0,-4 0 0,2 0 0,-2 0 0,0 0 0,0 0 0,0 0 0,2 0 0,-2 0 0,3 0 0,-2 0 0,0 0 0,-1 0 0,2 0 0,-2 0 0,3 0 0,-2 0 0,3 0 0,0 0 0,-1 0 0,-1 0 0,5 0 0,-4 0 0,3 0 0,-5 0 0,1 0 0,-1 0 0,-2 0 0,4 0 0,-2 0 0,5 0 0,-4 0 0,2 0 0,-5 0 0,1 0 0,1 0 0,-1 0 0,2 0 0,2 0 0,-2 0 0,2 0 0,1 3 0,-4-2 0,5 2 0,0-3 0,-1 0 0,2 1 0,-3 0 0,-3 0 0,5 0 0,-4 1 0,3 0 0,-3-1 0,-2-1 0,2 1 0,-3 0 0,5 2 0,-3-2 0,2 0 0,-2-1 0,-2 1 0,2-1 0,-2 1 0,3-1 0,-2 0 0,4 3 0,-1-2 0,2 2 0,-1-3 0,-2 1 0,0-1 0,1 1 0,-1 1 0,0-1 0,0 0 0,0 0 0,-2-1 0,3 0 0,-1 1 0,0-1 0,5 2 0,-6-2 0,5 1 0,-4 0 0,5 0 0,1 0 0,-1 0 0,0-1 0,0 0 0,-3 1 0,3 0 0,0 0 0,-3-1 0,3 0 0,-3 0 0,-1 0 0,1 0 0,0 0 0,-2 0 0,-1 0 0,1 0 0,-1 0 0,2 1 0,-4-1 0,4 1 0,-4-1 0,4 0 0,-3 0 0,1 0 0,-1 0 0,0 0 0,-1 0 0,-1 1 0,2-1 0,0 1 0,-1-1 0,0 0 0,0 0 0,1 0 0,0 0 0,1 0 0,-2 0 0,3 1 0,-2 0 0,6 0 0,-7-1 0,7 0 0,-5 0 0,1 0 0,5 0 0,-5 0 0,3 0 0,1 0 0,-5 0 0,6 1 0,-3-1 0,-2 1 0,1-1 0,1 0 0,0 0 0,2 2 0,-5-2 0,0 1 0,0 0 0,1-1 0,-1 2 0,1-2 0,-1 0 0,-2 0 0,4 1 0,-2 0 0,1-1 0,5 1 0,-4 0 0,8-1 0,-6 0 0,3 0 0,-4 1 0,-2-1 0,0 2 0,2-2 0,-2 1 0,2-1 0,-2 0 0,0 0 0,0 0 0,7 2 0,-2-1 0,6 2 0,-5-3 0,2 3 0,-6-3 0,3 2 0,-6-2 0,2 0 0,-3 0 0,3 1 0,-2 0 0,0-1 0,-2 0 0,1 0 0,1 0 0,3 2 0,-2-2 0,1 3 0,-3-3 0,-2 1 0,3-1 0,-1 1 0,3-1 0,-1 0 0,2 2 0,0-1 0,-2 1 0,7 0 0,-7-1 0,7 1 0,-4 1 0,0-3 0,0 2 0,1-2 0,-5 0 0,8 0 0,-8 1 0,6-1 0,-2 1 0,-1-1 0,1 0 0,1 0 0,-3 1 0,4 0 0,-3 0 0,-2 0 0,-1-1 0,0 1 0,-2 0 0,4 0 0,-3-1 0,6 1 0,-3 0 0,2 1 0,1-1 0,-3 1 0,2-2 0,-2 1 0,-3 0 0,2 0 0,3 0 0,-2 0 0,2 0 0,1-1 0,-5 2 0,5-2 0,-5 1 0,0-1 0,-1 0 0,-1 0 0,0 1 0,1-1 0,-1 2 0,0-2 0,-1 2 0,1-2 0,-1 2 0,1-2 0,1 1 0,-2 1 0,1-2 0,-1 2 0,1-1 0,2-1 0,0 2 0,-1-2 0,-1 2 0,0-2 0,2 2 0,-1-1 0,0 1 0,2-1 0,-3 0 0,2 0 0,-1 0 0,1 1 0,1-1 0,2 1 0,-2-1 0,1 1 0,-1-1 0,5 0 0,0-1 0,0 3 0,3-2 0,-6 1 0,9 0 0,-8 1 0,5-1 0,3-1 0,-4-1 0,8 2 0,-7-2 0,-3 3 0,3-3 0,-3 1 0,1-1 0,-4 0 0,2 0 0,-6 0 0,4 1 0,-4-1 0,-1 1 0,0-1 0,0 0 0,-1 0 0,1 1 0,0-1 0,0 1 0,1-1 0,1 1 0,-2 0 0,4 0 0,-4-1 0,7 1 0,-1 0 0,2 3 0,-2-4 0,1 2 0,-3 0 0,2-2 0,-3 1 0,-2-1 0,-1 1 0,1-1 0,-2 2 0,1-2 0,0 1 0,-1-1 0,1 0 0,0 0 0,-1 1 0,2-1 0,-2 2 0,4-2 0,-4 2 0,4-2 0,-3 1 0,1 0 0,2-1 0,-4 2 0,5-1 0,-3 1 0,2-1 0,1-1 0,-5 1 0,8-1 0,-4 2 0,2-2 0,-2 2 0,-3-2 0,1 1 0,-1-1 0,0 0 0,0 1 0,0-1 0,3 2 0,-2 0 0,4-1 0,-2 0 0,1 0 0,1 1 0,-2-1 0,1 0 0,-1 1 0,1-1 0,-3 1 0,2-2 0,-1 1 0,1 0 0,3 1 0,-2-2 0,1 1 0,-4 0 0,0-1 0,-1 2 0,0-2 0,-1 2 0,-8 0 0,3 0 0,-5-1 0,6-1 0,0 0 0,-1 2 0,0 0 0,-1 0 0,0-2 0,0 0 0,0 0 0,1 1 0,0 0 0,0-1 0,1 0 0,-1 1 0,1 1 0,-6 0 0,5 0 0,-5-1 0,5 0 0,0-1 0,0 2 0,0-2 0,-2 2 0,3-2 0,-1 3 0,1-3 0,0 2 0,-1-2 0,1 0 0,-2 1 0,1 0 0,0 1 0,0-1 0,1 0 0,-1 0 0,1-1 0,-4 2 0,3 0 0,-4-1 0,2 1 0,0-2 0,2 3 0,-2-3 0,0 2 0,1-1 0,-2 0 0,1 1 0,-1 0 0,0-1 0,1 0 0,0 0 0,-2 2 0,1-2 0,-8 0 0,5 0 0,-8 1 0,9 1 0,-9-1 0,10 0 0,-9-2 0,3 3 0,0-3 0,-1 3 0,-2-3 0,0 1 0,-8-1 0,6 3 0,-5-2 0,1 2 0,-6-1 0,-2-1 0,1 1 0,-17 2 0,12 0 0,-13 3 0,16-3 0,-3-1 0,6 1 0,-3-3 0,7 1 0,-3 2 0,-1-3 0,-3 5 0,0-5 0,-18 3 0,8-3 0,-11 3 0,15-3 0,3 1 0,0 0 0,-4 1 0,-6 2 0,5-2 0,-7 2 0,4-5 0,-9 3 0,-31-3 0,17 0 0,-23 0 0,17 0 0,2 0 0,-9 0 0,6 5 0,7-4 0,8 4 0,12-3 0,5-1 0,11 1 0,2 0 0,3-2 0,6 4 0,-5-4 0,4 2 0,-1 0 0,1-2 0,2 2 0,6 0 0,-6-1 0,8 1 0,-8 0 0,9-2 0,-3 2 0,1-1 0,-2 1 0,-2 0 0,3 1 0,0-3 0,0 5 0,4-5 0,-1 4 0,4-4 0,0 1 0,1-1 0,1 1 0,1-1 0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08.68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83 0 24575,'-1'7'0,"0"-1"0,1-3 0,0 0 0,0 0 0,0 0 0,-1 1 0,0-1 0,-1 0 0,1-1 0,0 0 0,0 1 0,1 0 0,-2-1 0,1 1 0,0-1 0,-1 1 0,2-1 0,-2 1 0,1-1 0,-2 1 0,1 0 0,0-1 0,1 1 0,-1 0 0,0-2 0,0 2 0,0-1 0,1 0 0,0 1 0,-1-1 0,1 1 0,-1-1 0,1 1 0,0-1 0,-1 0 0,1 1 0,0-1 0,-1 1 0,1 0 0,-1-2 0,1 3 0,-1-3 0,0 2 0,1-1 0,-1 0 0,1 0 0,-1 1 0,0 0 0,0 0 0,1 0 0,-1-1 0,1 0 0,-2 1 0,1-1 0,0 1 0,0-1 0,2 1 0,-3-1 0,5-9 0,-3 5 0,3-8 0,1 7 0,-3 0 0,4 0 0,-4 1 0,3 0 0,-3-1 0,4 2 0,-2-2 0,0 1 0,0 1 0,0-1 0,0 1 0,1-2 0,-1 2 0,0-2 0,0 1 0,0 0 0,1-1 0,0 2 0,0-2 0,-1 3 0,0-3 0,0 1 0,1 0 0,0 0 0,-1-1 0,1 3 0,-1-3 0,-1 2 0,2-1 0,-2 0 0,2 0 0,-2 0 0,2 1 0,-2-2 0,2 3 0,-1-3 0,1 2 0,-1-1 0,0 1 0,1-1 0,-1 0 0,1 1 0,-1-1 0,0 1 0,2-1 0,-2 0 0,2-1 0,-3 1 0,1 1 0,0-1 0,0 1 0,2-2 0,-3 0 0,2 1 0,-2 0 0,1 1 0,1 0 0,-1 1 0,1-1 0,0 0 0,-1 0 0,1 1 0,0 0 0,-1 0 0,2 0 0,-1 0 0,0 0 0,0 0 0,1 0 0,0 0 0,-1 0 0,0 0 0,0 0 0,0 0 0,0 0 0,0 0 0,0 0 0,1 0 0,-2 0 0,2 0 0,-2 0 0,3 0 0,-3 0 0,1 0 0,1 0 0,-1 0 0,1 0 0,0 0 0,-1 0 0,0 0 0,1 0 0,-2 0 0,2 0 0,-2 0 0,1 0 0,0 0 0,-1 0 0,1 0 0,0 0 0,-1 0 0,2 0 0,-1 0 0,3 0 0,-2 0 0,1 0 0,-3 0 0,2 0 0,-1 0 0,1 0 0,0 0 0,0 0 0,-1 0 0,1 0 0,-2 0 0,1 0 0,0 0 0,-1 0 0,2 0 0,-1 0 0,1 0 0,-2 0 0,1 0 0,1 0 0,2 0 0,-1 0 0,-1 0 0,-2 0 0,0 0 0,1 0 0,-1 0 0,1 0 0,0 0 0,0 0 0,-1 0 0,1 0 0,0 0 0,1 0 0,-1 0 0,-1 0 0,0 0 0,2 0 0,-1 0 0,1 0 0,-2 0 0,2 0 0,-1 0 0,0 0 0,2 0 0,-1 0 0,2 0 0,-1 0 0,1 0 0,2 0 0,-2 0 0,1 0 0,-1 0 0,2 0 0,-2 0 0,1 0 0,0 0 0,-1 0 0,-1 0 0,-1 0 0,0 0 0,2 0 0,0 0 0,0 0 0,0 0 0,0 0 0,-3 0 0,7 0 0,-6 0 0,4 0 0,-4 0 0,1 0 0,-1 0 0,2 0 0,1 0 0,3 0 0,-3 0 0,9 0 0,-9 0 0,5 0 0,1 0 0,-5 0 0,4 0 0,-5 0 0,-3 0 0,4 0 0,-2 0 0,-1 0 0,5 0 0,-5 0 0,3 0 0,-5 0 0,3 0 0,-3 0 0,2 0 0,-2 0 0,-1 0 0,1 0 0,-1 0 0,1 0 0,0 1 0,0 1 0,-1-1 0,0 0 0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22.774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105 32 24575,'-6'3'0,"-1"-1"0,6 1 0,-2-3 0,1 3 0,1-2 0,-1 3 0,2-2 0,0 3 0,0-3 0,0 4 0,0-3 0,0 2 0,0-2 0,0-11 0,1 6 0,-1-9 0,2 9 0,-2-1 0,1 0 0,-1 0 0,0 1 0,0-1 0,0 0 0,1 1 0,-1-1 0,1 0 0,-4 9 0,2-4 0,-4 6 0,4-6 0,0 1 0,-1 0 0,2 0 0,-2-1 0,2 0 0,-2 0 0,2 2 0,-1-2 0,1 2 0,-1-2 0,1 1 0,-2 1 0,2-2 0,-1 2 0,1-1 0,0-1 0,0 2 0,0-2 0,-1 1 0,0-1 0,0 1 0,-1-1 0,2 1 0,-1 0 0,-1-2 0,2 3 0,-2-3 0,1 2 0,1 0 0,-1-1 0,0 1 0,0-1 0,0 1 0,-1-1 0,0 1 0,1-1 0,-2 0 0,2 0 0,-1 0 0,0 0 0,1 0 0,-1 0 0,1 0 0,-1 0 0,0 1 0,1 0 0,0 0 0,0-1 0,0 0 0,-1 1 0,0-9 0,1 5 0,0-7 0,1 5 0,0 1 0,0-1 0,1-1 0,0 2 0,0-3 0,2 3 0,-3-1 0,3 1 0,-2 0 0,1 0 0,-1-1 0,1 1 0,-2-1 0,2 1 0,-1 0 0,2 0 0,-2-1 0,1 0 0,-1 0 0,0 1 0,0-1 0,1 0 0,-2 1 0,3-1 0,-2 1 0,1-1 0,1 1 0,-2 0 0,2-1 0,-1 1 0,-1-1 0,2 1 0,-3-1 0,3 1 0,-2-2 0,1 2 0,-1-1 0,2 1 0,-3 0 0,3-1 0,-2 1 0,0-2 0,1 3 0,-2-3 0,2 3 0,-2-2 0,1 0 0,0 1 0,-1-1 0,2 1 0,-2-1 0,1 1 0,-1-1 0,1 0 0,-1 1 0,2-1 0,-2 0 0,2 1 0,-2-2 0,1 12 0,-1-8 0,-1 10 0,1-5 0,-2-2 0,1 1 0,0 1 0,-1-3 0,2 4 0,-2-4 0,2 2 0,-2-2 0,2 2 0,-2-1 0,2 1 0,-2-1 0,2 0 0,-2 0 0,1-2 0,0 3 0,-1-3 0,2 3 0,-2-2 0,2 2 0,-1-2 0,0 1 0,1 0 0,-2 0 0,1 0 0,-1 0 0,1 0 0,0 0 0,0-1 0,0 1 0,-1 0 0,1 0 0,-1-1 0,1 0 0,0 0 0,-2 1 0,2 1 0,-1-2 0,-1 2 0,2-3 0,-1 2 0,1-1 0,-1 0 0,2 2 0,-3-3 0,2 2 0,-1-1 0,0-1 0,1 4 0,0-4 0,1 3 0,-1-1 0,0-2 0,-1 3 0,0-4 0,1 5 0,-1-4 0,2 4 0,-3-3 0,3 0 0,-2 1 0,1-1 0,0 0 0,0 1 0,-1-1 0,1 1 0,0-1 0,-1 1 0,1-2 0,-1 3 0,0-3 0,0 2 0,1 0 0,0 0 0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34.06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145 0 24575,'-2'7'0,"1"0"0,-1-6 0,2 3 0,-1-2 0,0 2 0,0-2 0,0 1 0,-1-2 0,2 2 0,-2 0 0,2 0 0,-1-1 0,0 1 0,1 0 0,-1-1 0,-1 1 0,2 0 0,-3-1 0,3 0 0,-1 1 0,1 0 0,0 0 0,0-1 0,0 1 0,0-1 0,-1 1 0,0-1 0,0 1 0,-1 1 0,1-1 0,0 1 0,0-3 0,1 3 0,-1-1 0,1 1 0,-3-2 0,3 0 0,-3 0 0,2 0 0,-1 0 0,1 1 0,-1-1 0,2 1 0,-1 1 0,1-2 0,-1 1 0,0 0 0,0-1 0,0 2 0,-1-2 0,1 0 0,-1 0 0,1 1 0,1-1 0,0 1 0,-2-1 0,2 2 0,-3-3 0,3 3 0,-1-2 0,0 3 0,0-2 0,-1 1 0,0-3 0,1 2 0,0-1 0,1 3 0,-2-2 0,2 1 0,-3-3 0,3 4 0,-2-4 0,2 4 0,-1-3 0,0 1 0,1 1 0,-1-2 0,1 3 0,-1-3 0,0 2 0,0-2 0,0 2 0,1-2 0,-1 1 0,1 0 0,-1-1 0,1 1 0,-1 0 0,1 0 0,-3-1 0,2 0 0,0 0 0,1 1 0,0 0 0,0 0 0,-1-1 0,1 1 0,-1 0 0,1 0 0,-1-1 0,1 2 0,-2-1 0,2 0 0,-1 0 0,1 0 0,-1-1 0,0 1 0,-1-1 0,2 2 0,0-1 0,0 2 0,0-3 0,-1 0 0,0 1 0,1 0 0,0 0 0,0 0 0,0-1 0,-2 1 0,1-1 0,0 1 0,1 0 0,0-1 0,-1 1 0,0 1 0,1-2 0,0 2 0,0-1 0,-1-2 0,0 3 0,0-1 0,0 0 0,0 2 0,1-2 0,0 0 0,-1 0 0,0 0 0,1-1 0,0 1 0,-1 0 0,0-1 0,1 1 0,0 0 0,0-1 0,0 1 0,-2 0 0,1 0 0,-2 1 0,3-2 0,0 0 0,0 1 0,0 0 0,0 0 0,0 0 0,-1 0 0,0-1 0,1 1 0,0 0 0,0 0 0,0-1 0,0 1 0,0 0 0,0-1 0,0 1 0,0 0 0,0-1 0,0 1 0,0 0 0,0-1 0,-1 3 0,0-2 0,1 2 0,-1-3 0,1 0 0,-1 1 0,1 0 0,0 0 0,0 0 0,0-1 0,0 2 0,0-1 0,0 2 0,0-2 0,0 2 0,0 4 0,0-4 0,0 4 0,0-7 0,0 2 0,0-2 0,0 2 0,0-2 0,0 2 0,0-2 0,0 1 0,0 1 0,0-2 0,0 3 0,0-3 0,0 2 0,0-2 0,0 4 0,0-3 0,0 2 0,0-1 0,0-2 0,0 2 0,0-2 0,0 1 0,0 3 0,0-4 0,0 4 0,0-4 0,0 0 0,0 1 0,0-1 0,0 2 0,0-2 0,0 1 0,0 0 0,0-1 0,0 1 0,0 1 0,0-2 0,0 2 0,0-1 0,0-1 0,0 1 0,0 0 0,-1 0 0,1 1 0,-1-1 0,0 0 0,1-1 0,-1 1 0,1 1 0,0 0 0,-1-2 0,1 2 0,-1-1 0,1 0 0,0-1 0,0 1 0,0 0 0,0 0 0,0 0 0,-1-1 0,1 1 0,-1 0 0,1 1 0,-1-1 0,1 0 0,-1-1 0,0 2 0,1-2 0,-1 3 0,1-3 0,0 1 0,0 1 0,0-2 0,0 2 0,0-2 0,0 1 0,0-1 0,0 1 0,0 0 0,0-1 0,0 2 0,0-2 0,0 1 0,0 0 0,0-1 0,0 1 0,0 0 0,-2-1 0,2 1 0,-2-1 0,2 1 0,0 0 0,0-1 0,0 1 0,0 0 0,0 0 0,0 0 0,0 0 0,0 0 0,0-1 0,0 1 0,0 0 0,0-1 0,0 1 0,0 0 0,0-1 0,0 1 0,0 1 0,0-1 0,0 1 0,0 0 0,0-2 0,0 1 0,0 0 0,0-1 0,0 1 0,0 0 0,0-1 0,0 1 0,1 0 0,1 0 0,-1 0 0,1 0 0,-2 0 0,0-1 0,0 1 0,1 0 0,0-1 0,0 2 0,1-2 0,-2 1 0,2-1 0,-2 2 0,2-1 0,-1-1 0,1 0 0,0 0 0,0 3 0,-2-3 0,1 2 0,0-2 0,-1 0 0,1 1 0,0-1 0,-1 1 0,1 1 0,0-1 0,-1 0 0,0-1 0,1 0 0,0 1 0,0 0 0,0-1 0,-1 1 0,0 0 0,0 0 0,0 0 0,0 0 0,1 1 0,0-2 0,0 1 0,-1-1 0,0 2 0,2-2 0,-1 1 0,0 0 0,-1 0 0,1 0 0,0 1 0,-1-2 0,0 2 0,0-1 0,2 3 0,-1-3 0,0 4 0,0-4 0,-1 1 0,1-1 0,0-1 0,-1 4 0,1-4 0,-1 3 0,0-3 0,0 0 0,1 1 0,-1-1 0,2 2 0,-2-2 0,2 1 0,-2 0 0,1 0 0,-1 1 0,0-2 0,0 0 0,1 1 0,-1 0 0,1 0 0,-1 0 0,0 0 0,2 0 0,-2 0 0,2-1 0,-2 1 0,0-1 0,0 1 0,0 0 0,0 0 0,0 0 0,1 0 0,-1-1 0,1 2 0,-1-2 0,0 3 0,0-3 0,0 1 0,0 0 0,0 0 0,1-1 0,-1 2 0,1-3 0,0 2 0,-1 2 0,2-2 0,-2 5 0,2-4 0,-2 2 0,1-2 0,1 0 0,-1 1 0,2 1 0,-3 2 0,2 0 0,-2-1 0,4 1 0,-4 0 0,3 0 0,-2-2 0,0 1 0,0-3 0,0 2 0,-1-3 0,1 1 0,-1-1 0,1 1 0,1 0 0,-2-1 0,2 1 0,-1-2 0,-1 1 0,1 0 0,-1 0 0,1 0 0,-1 0 0,2-1 0,-2 1 0,3 0 0,-2 0 0,3 0 0,-2 0 0,0-1 0,2 0 0,-1 1 0,2-1 0,-2 1 0,1-1 0,-1 0 0,1 0 0,-2 0 0,1 0 0,0 0 0,-1 0 0,1-1 0,-1 2 0,1-1 0,-1 1 0,-1 0 0,0-1 0,0 0 0,1 1 0,-2 0 0,0-1 0,1 1 0,0 0 0,1 0 0,-1-1 0,0 0 0,0 1 0,0 1 0,0-2 0,-1 1 0,0 0 0,3 1 0,-2 0 0,1 1 0,-1-2 0,-1-1 0,2 2 0,-2 0 0,1 0 0,1 0 0,-2-2 0,2 1 0,-2 0 0,1 0 0,-1 0 0,2 1 0,-2-2 0,2 2 0,-2-2 0,1 2 0,0-2 0,-1 2 0,2-2 0,-2 1 0,1 0 0,0-1 0,-1 1 0,1 0 0,1-1 0,-1 2 0,1-1 0,-2 0 0,2 1 0,-1-3 0,0 2 0,2 0 0,-1 0 0,0 1 0,-1-1 0,0-1 0,1 0 0,0 1 0,-1-1 0,0 1 0,0-1 0,1 2 0,-1-1 0,0 0 0,1-1 0,0 0 0,-1 1 0,2 1 0,-1-1 0,2 4 0,-1-5 0,-1 4 0,-1-3 0,1 1 0,-1-1 0,0-2 0,3 3 0,-3-2 0,2 1 0,-2 0 0,1-2 0,-1 3 0,1-2 0,-1 1 0,0-1 0,1 0 0,0 1 0,0-1 0,-1 1 0,0-1 0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47.157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1358 24575,'5'-6'0,"-2"1"0,-1 2 0,-1 1 0,0 0 0,2 0 0,-2 0 0,1 0 0,1 1 0,-2-1 0,1 0 0,-1 0 0,1 0 0,0 0 0,1 1 0,-1-1 0,0 0 0,0 1 0,-1-2 0,2 3 0,-1-4 0,0 3 0,1-1 0,-2 0 0,1 0 0,0 0 0,0 0 0,1 0 0,-2 1 0,2-1 0,-2-1 0,1 2 0,0-3 0,0 3 0,0-1 0,-1-1 0,1 2 0,-1-3 0,0 2 0,1 0 0,-1-1 0,1 2 0,-1-2 0,2 1 0,-2 0 0,0-1 0,0 1 0,-1-1 0,2 1 0,-1 0 0,4-1 0,-3 1 0,2 0 0,-4 0 0,3 0 0,-1-1 0,1 1 0,-1-1 0,0 1 0,0 0 0,-1 0 0,2 0 0,-3-1 0,2 1 0,0-2 0,0 2 0,1 0 0,-1-1 0,0 2 0,-1-3 0,2 2 0,-2 1 0,2-1 0,-1 0 0,-1 0 0,0 0 0,1 0 0,1-1 0,-2 0 0,2 0 0,-2 1 0,0 0 0,1 0 0,2 0 0,-1 0 0,1-1 0,-2 1 0,1-1 0,-1 1 0,0 0 0,0 1 0,-1-1 0,1 0 0,0 0 0,-1-1 0,2 2 0,-2-2 0,1 1 0,1-1 0,-2 1 0,2 0 0,-2-1 0,2 2 0,-2-2 0,3 1 0,-3 0 0,2 1 0,-2-2 0,1 2 0,-2-3 0,3 3 0,-3-2 0,4 2 0,-4-1 0,3 0 0,-2 0 0,1-1 0,0 1 0,0-1 0,0 2 0,0-2 0,-1 2 0,1-2 0,-1 1 0,0 0 0,1-1 0,-1 1 0,1 0 0,0 0 0,0 0 0,0-1 0,1 1 0,-1 0 0,0 0 0,-1 0 0,1 0 0,1 0 0,-1 0 0,0-1 0,0 1 0,1 1 0,-1-1 0,0 0 0,0-1 0,1 1 0,-2-1 0,0 1 0,1 1 0,1-2 0,0 3 0,-2-2 0,2 0 0,-1-1 0,1 1 0,-1 0 0,-1 0 0,2 0 0,-1 0 0,0 1 0,0-2 0,1 2 0,-2-3 0,2 3 0,0-3 0,-1 3 0,1-2 0,-2 1 0,2 0 0,-3 0 0,3 0 0,-1 0 0,1 1 0,-1-2 0,1 3 0,-1-3 0,0 2 0,2-1 0,-2 0 0,0-1 0,1 2 0,-3-2 0,3 1 0,-2 1 0,1-2 0,0 2 0,0-1 0,0-1 0,-1 1 0,1 0 0,0-1 0,0 2 0,1-2 0,-2 1 0,1 0 0,-2-2 0,3 2 0,-2-2 0,0 2 0,1 0 0,-1-1 0,1 1 0,-1 0 0,1-1 0,0 2 0,-1-2 0,0 0 0,1 1 0,0-1 0,0 1 0,-1 0 0,1-1 0,-1 0 0,1 1 0,1-1 0,-1 0 0,0 1 0,-1-1 0,0 1 0,0 0 0,0-1 0,2 1 0,-1-2 0,0 3 0,0-2 0,0 2 0,-1-2 0,1 1 0,0 1 0,-1-3 0,2 3 0,-1-2 0,1 1 0,-1 1 0,-1-2 0,1 2 0,0-3 0,0 3 0,0-1 0,1 1 0,-2-1 0,3 1 0,-3-1 0,2 1 0,0-1 0,-1 1 0,2-1 0,-2 1 0,1-1 0,-1 2 0,0-2 0,1 1 0,-1-2 0,2 2 0,-2-1 0,0 1 0,1 0 0,-1 0 0,1-1 0,-1 1 0,0 0 0,1-1 0,-1 2 0,0-2 0,1 1 0,-1-2 0,0 2 0,0-2 0,1 3 0,0-2 0,-1 1 0,0-1 0,1 1 0,-1-1 0,1 1 0,-1-1 0,0 1 0,0-1 0,1 1 0,-2-1 0,2-1 0,-2 0 0,2 0 0,-2 1 0,3 0 0,-3-1 0,3 1 0,-1 0 0,0 1 0,-1-1 0,1 0 0,-2 0 0,2-1 0,-1 2 0,-1-2 0,2 2 0,-2-1 0,3 1 0,-2-1 0,1 2 0,-1-2 0,1 0 0,2-1 0,-2 0 0,2 0 0,-3 3 0,0-3 0,1 3 0,-1-3 0,2 2 0,-2-2 0,1 1 0,0 0 0,-1 0 0,2 0 0,-2 1 0,1-2 0,-1 3 0,1-2 0,-1 1 0,1 0 0,-1-2 0,0 2 0,1-1 0,-1 0 0,0 1 0,0-2 0,1 2 0,0-2 0,0 3 0,-1-2 0,0 0 0,0 1 0,0-2 0,1 2 0,-1-1 0,0 0 0,0 0 0,0 0 0,1 0 0,-2 0 0,1 0 0,1 0 0,-1 0 0,2 0 0,-3 0 0,2 0 0,-1 0 0,0 0 0,1 0 0,0 0 0,-1-1 0,1 1 0,-1 0 0,0 0 0,0 0 0,0 1 0,0-1 0,0 1 0,1-2 0,-1 2 0,1-2 0,-1 2 0,1-2 0,-1 1 0,1 0 0,0-1 0,0 2 0,0-2 0,0 2 0,-1-2 0,0 2 0,1-3 0,-1 3 0,2-3 0,-1 2 0,0 0 0,-1 0 0,0 1 0,0-1 0,0 1 0,1-1 0,-1 0 0,0 0 0,0 1 0,1-1 0,0 0 0,0 0 0,0 0 0,0 0 0,-1 1 0,0 0 0,0-2 0,1 3 0,-1-3 0,1 2 0,-1-1 0,1 0 0,-1 0 0,1 1 0,0-1 0,-2 1 0,3-1 0,-4 0 0,4 0 0,-3 1 0,2-1 0,1 0 0,-2-1 0,3 1 0,-2 0 0,0 0 0,0 0 0,0 1 0,-2-2 0,3 3 0,-3-3 0,2 3 0,-1-3 0,1 1 0,-1 1 0,2-2 0,-2 1 0,2 1 0,-2-1 0,1 0 0,1 2 0,-1-3 0,4 0 0,-3 2 0,1-2 0,-1 3 0,-2-3 0,1 1 0,1 0 0,1 0 0,0 0 0,0 0 0,-2-1 0,3 2 0,-3-1 0,1 1 0,-2 0 0,1-2 0,0 2 0,1-2 0,-1 2 0,1-2 0,-2 2 0,2-1 0,-2-1 0,2 3 0,-2-4 0,2 3 0,-1-2 0,1 1 0,1-2 0,3 1 0,-2 0 0,4 1 0,-7-1 0,1 3 0,-1-3 0,-1 1 0,1 1 0,-1-2 0,0 3 0,1-2 0,-1 1 0,1-1 0,-1 0 0,-1 0 0,1 0 0,1 0 0,0 1 0,-1-1 0,1 2 0,-1-3 0,1 2 0,-1-3 0,2 2 0,-1-1 0,2 0 0,-1-1 0,1 0 0,1 0 0,-2 1 0,1-1 0,-1-1 0,-1 2 0,0-1 0,-1 1 0,0 1 0,0 0 0,0 0 0,0 0 0,0 0 0,0 0 0,0 1 0,0-1 0,1 1 0,0-1 0,0-1 0,0 2 0,0-2 0,2 1 0,0-4 0,0 4 0,1-3 0,-2 3 0,0-2 0,-1 2 0,2-2 0,-3 2 0,3-1 0,-3 1 0,0 1 0,1 0 0,2-3 0,-2 3 0,2-2 0,-3 2 0,4-4 0,-2 2 0,2-3 0,-1 4 0,-1-1 0,1 0 0,-2 1 0,0 0 0,0 1 0,0-1 0,-1 1 0,1-1 0,0 1 0,0-1 0,0 0 0,0 0 0,-1 0 0,1 1 0,0 0 0,0-1 0,1 0 0,0 0 0,2 0 0,1-1 0,3-2 0,-3 1 0,5-4 0,-6 4 0,3-4 0,0 3 0,-3 0 0,2 0 0,-5 1 0,0 3 0,1-3 0,-1 3 0,1-2 0,-1 0 0,0 1 0,0 0 0,-1 0 0,0 1 0,0-1 0,0 1 0,2-2 0,-1 3 0,0-3 0,0 3 0,-1-2 0,1 0 0,1 0 0,0 0 0,0 0 0,0 0 0,0 0 0,0-2 0,1 0 0,1 0 0,1 1 0,0-1 0,-4 3 0,2 0 0,-4-1 0,1 1 0,1-1 0,0 1 0,2-1 0,-4 2 0,2-2 0,1 1 0,1 0 0,-1 0 0,1-1 0,-2 1 0,7 0 0,-6-2 0,5 2 0,-6-2 0,5 0 0,-4 0 0,5 0 0,-6 0 0,3 1 0,-4 0 0,3 0 0,-3 0 0,0 2 0,1-1 0,-1 0 0,1-1 0,-1 1 0,1-1 0,0 0 0,0 0 0,2-1 0,-2 1 0,4-1 0,0-3 0,1 2 0,1-3 0,-3 4 0,1-2 0,-2 2 0,2-2 0,-3 2 0,1-1 0,-1 2 0,-2 0 0,2-1 0,-3 2 0,1-1 0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56.375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1 440 24575,'7'0'0,"-1"0"0,-3 0 0,0 0 0,-1-1 0,1 1 0,0-1 0,-1 1 0,1-1 0,0 1 0,0-2 0,0 2 0,0-1 0,-1 1 0,1-2 0,-1 0 0,1-1 0,-1 2 0,0 0 0,0-1 0,0 0 0,1 0 0,0 1 0,0 1 0,0 0 0,0 0 0,0-1 0,0 0 0,-1-1 0,0 2 0,2-1 0,-2 0 0,1-1 0,0 1 0,0 0 0,1 0 0,-1 0 0,-1-2 0,2 2 0,-3 0 0,2 1 0,0-2 0,-1 1 0,1 0 0,1 1 0,-2-1 0,2 0 0,-2 0 0,1 0 0,-2-2 0,4 3 0,-3-2 0,2 2 0,0-1 0,-2 0 0,2 1 0,-2-1 0,1 0 0,-1 0 0,0-2 0,1 3 0,0-1 0,0 0 0,0 1 0,-1-3 0,1 3 0,0-3 0,-1 3 0,1-1 0,0 0 0,0 0 0,-1 0 0,0-1 0,0 1 0,0-1 0,1 1 0,1-1 0,-2 1 0,1 0 0,0-2 0,-2 2 0,2-1 0,-1 0 0,0 2 0,1-3 0,-1 3 0,0-3 0,2 3 0,-1-2 0,2 1 0,-3-1 0,0 1 0,0-1 0,2 1 0,-1 0 0,1-2 0,-2 3 0,-1-2 0,3 1 0,-3-2 0,3 3 0,-2-2 0,1 1 0,0 0 0,0-1 0,-1 1 0,0-1 0,0 1 0,0-1 0,1 2 0,0-3 0,0 2 0,1-1 0,-3 0 0,2 2 0,-1-2 0,1 2 0,-1-3 0,0 3 0,1-2 0,-1 1 0,2 1 0,-2-2 0,2 1 0,-3-1 0,2 1 0,-1 0 0,1 0 0,0 0 0,0 0 0,0-1 0,-1 2 0,1-2 0,0 1 0,0 0 0,0 0 0,-1 0 0,1 1 0,-1-2 0,1 1 0,0-1 0,-1 1 0,0-1 0,1 2 0,-1-2 0,1 2 0,0-1 0,0 1 0,-1 0 0,1-1 0,0 1 0,-1-2 0,1 1 0,1 0 0,-1 0 0,1 0 0,-2 1 0,3-1 0,-3 0 0,3 1 0,-4-1 0,2 1 0,0-2 0,-1 2 0,2-2 0,-2 2 0,1-1 0,0 1 0,-1-1 0,1 0 0,0 0 0,-1 0 0,4-1 0,-3 0 0,2 1 0,-3-1 0,2 2 0,-1-1 0,1 0 0,0 1 0,-3-1 0,2-1 0,1 2 0,-2-2 0,2 1 0,-1 1 0,-2-2 0,4 1 0,-2 0 0,2-1 0,-2 2 0,-2-2 0,2 0 0,-1 1 0,3-1 0,-3 0 0,1 0 0,-1 1 0,0 0 0,1 0 0,0 0 0,1-1 0,-1 2 0,0-1 0,-1-2 0,1 2 0,0-2 0,1 3 0,-2-1 0,1 0 0,-1-1 0,1 1 0,1-3 0,0 3 0,0-2 0,-2 2 0,0 1 0,4-1 0,-4-1 0,3 0 0,-3 1 0,0 0 0,1 0 0,0 0 0,2-1 0,-1 2 0,2-3 0,-2 3 0,-1-2 0,0 2 0,-1-1 0,1 0 0,-1-1 0,1 1 0,-1 0 0,1 0 0,-1 1 0,2-2 0,-2 2 0,1-1 0,0 0 0,0 1 0,2-1 0,-2-1 0,2 1 0,-3-1 0,2 1 0,-1 1 0,0 0 0,0-1 0,-1 0 0,1 1 0,-1-1 0,2 0 0,-2-1 0,2 1 0,-1 0 0,-1 0 0,1 0 0,1 0 0,-1 0 0,0 0 0,0 0 0,-1 0 0,1 0 0,-1 0 0,2 1 0,-1-1 0,-1 0 0,1 0 0,0 0 0,-1 1 0,2-1 0,-3 0 0,3-1 0,-3 1 0,3-1 0,-2 2 0,2-2 0,1 1 0,-1 0 0,2-1 0,-3 1 0,2-2 0,-1 2 0,3-1 0,-3 2 0,1-3 0,-2 2 0,0 0 0,3-1 0,-3 2 0,3-1 0,0 0 0,-3 1 0,4-3 0,-5 2 0,2-1 0,-1 2 0,0-1 0,0-1 0,0 2 0,-1-1 0,3 0 0,-1 0 0,2 0 0,-3-1 0,1 2 0,-1-2 0,4 2 0,-3-2 0,1 2 0,1-2 0,0 0 0,0 0 0,-1 0 0,3 0 0,-4 1 0,3 0 0,-4-1 0,0 1 0,1 0 0,2-1 0,0 1 0,0-1 0,0 1 0,-3-1 0,1 1 0,1-1 0,-2 2 0,2-1 0,-2 0 0,-1 1 0,2 0 0,-1 0 0,1-2 0,0 0 0,-1 1 0,4 0 0,-3 0 0,3 0 0,-3 0 0,-2 0 0,1 1 0,1-1 0,-2 0 0,2 0 0,-1 0 0,-1 0 0,1 1 0,0-1 0,-1 0 0,1 1 0,0-1 0,-1 0 0,1 1 0,0-1 0,-1 0 0,2 1 0,-2-2 0,1 2 0,0-1 0,-1 0 0,1 1 0,0-2 0,0 2 0,0-1 0,1 1 0,-2-1 0,2 0 0,-2 0 0,1-1 0,-1 2 0,0-1 0,1 0 0,0 0 0,0 0 0,0-1 0,0 2 0,1-2 0,-1 1 0,-1 0 0,1 0 0,-1 0 0,1 1 0,0-2 0,0 2 0,0-1 0,-1 0 0,1 1 0,-1-2 0,2 2 0,-3-2 0,3 2 0,-2-1 0,0 0 0,0 0 0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5:02.95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1743 327 24575,'10'-2'0,"1"0"0,-5 0 0,0 1 0,-1-1 0,0 1 0,0-2 0,1 2 0,0 0 0,0 1 0,-3-1 0,3 1 0,-3-1 0,0 0 0,1 1 0,1-2 0,-1 1 0,1 0 0,0 0 0,-1 1 0,3-1 0,-2 0 0,2 0 0,-4 0 0,1 0 0,-4-1 0,1-1 0,-2-1 0,-1 1 0,-3 1 0,-1 2 0,-7-3 0,-2 2 0,-12-7 0,1 6 0,-1-6 0,3 8 0,0-2 0,2 2 0,-2 0 0,6 0 0,1-2 0,-4 2 0,5-2 0,-8 2 0,9 0 0,-5-2 0,5 2 0,-8-2 0,4 2 0,-5-2 0,0 0 0,5-1 0,-4-1 0,-7 2 0,3-3 0,-7 2 0,10 0 0,3 2 0,-3-3 0,2 4 0,-8-2 0,5 0 0,-3-1 0,1 1 0,3 0 0,-19-5 0,8 6 0,-11-6 0,11 5 0,1 2 0,3-3 0,0 1 0,0 0 0,3-1 0,-6 1 0,9 0 0,-2 2 0,3-2 0,5 0 0,-2 2 0,10-2 0,-6 2 0,5 0 0,-5 0 0,5-1 0,-4 1 0,1-1 0,-6 1 0,3 0 0,-9 0 0,5 0 0,-10 0 0,5 0 0,-1 0 0,1 0 0,2 0 0,-8 0 0,7 0 0,-8 0 0,10 0 0,-6 0 0,7 0 0,-1 0 0,1 0 0,10 0 0,-4 0 0,11 0 0,-2 0 0,4 0 0,-2 0 0,3 0 0,0 0 0,12-3 0,7 1 0,7-1 0,4-3 0,-3 3 0,0-1 0,-2 0 0,4 2 0,-10-2 0,10-1 0,-10 3 0,7 0 0,-2 0 0,1 0 0,8-1 0,-2 1 0,7 2 0,5 0 0,-1 0 0,2 0 0,-1 0 0,-2 0 0,6 0 0,-5 0 0,2 0 0,-7 0 0,0 0 0,1 0 0,-4 0 0,15 0 0,-15 0 0,12 0 0,-18 0 0,-4 0 0,2 0 0,-10 0 0,3 0 0,-2 0 0,-5 0 0,11 0 0,-11 0 0,10 0 0,-3 2 0,11-1 0,-2 1 0,9-2 0,-8 0 0,-2 0 0,2 0 0,-6 0 0,1 1 0,13-1 0,-15 1 0,14-1 0,-15 0 0,-4 0 0,-2 0 0,-2 0 0,-5 0 0,-4 1 0,-14 0 0,0 1 0,-14-1 0,0 0 0,-12-1 0,-8 3 0,1 0 0,-10 0 0,10-1 0,-8-2 0,9 0 0,1 0 0,9 0 0,4 0 0,4 0 0,9 0 0,-3 0 0,10 0 0,-3 0 0,6 0 0,-9 0 0,8 0 0,-6 0 0,2 0 0,1 0 0,-3 0 0,-1-2 0,8 1 0,-11-3 0,12 0 0,-10 0 0,9 1 0,-3 0 0,3 2 0,1-2 0,1 3 0,1-3 0,1 2 0,2 0 0,-4-1 0,1 1 0,-1-1 0,-1-1 0,1 2 0,0 0 0,-5-1 0,-5 0 0,5 0 0,-9 1 0,10-1 0,-7-2 0,-1 1 0,-6-2 0,5 4 0,-4-3 0,5 2 0,-3 0 0,3-2 0,-5 2 0,10-2 0,-6 2 0,4-1 0,-3 3 0,0-4 0,1 2 0,3-1 0,-1 1 0,4 0 0,0 0 0,3 1 0,-2-3 0,-2 1 0,3 0 0,-2-1 0,5 4 0,-1-3 0,1 2 0,-2-1 0,4 1 0,-2-1 0,2 2 0,-2-2 0,2 1 0,-2-1 0,1 1 0,-1-2 0,0 2 0,2-1 0,2 1 0,10 0 0,-4-1 0,10 2 0,-7-1 0,4-1 0,-4 2 0,1-2 0,3 2 0,-5-2 0,2 2 0,-5-1 0,1 0 0,-1 1 0,1 0 0,-1 0 0,1 0 0,0 0 0,2 0 0,-1 0 0,0 0 0,-1 0 0,0 0 0,-1 0 0,0 0 0,0 0 0,2 0 0,-1 0 0,2 0 0,0 0 0,-3 0 0,3 0 0,-4 0 0,2 0 0,-1 0 0,0 0 0,2 0 0,-2 0 0,4 0 0,-1 0 0,0 0 0,0 0 0,-1 0 0,0 0 0,0 0 0,-1 0 0,-1 0 0,3 0 0,-3 0 0,3 0 0,2 0 0,-2 0 0,4 0 0,-4 0 0,1 0 0,-3 0 0,2 0 0,-3 0 0,0 0 0,0 0 0,0 0 0,1 0 0,-1 0 0,0 0 0,0 0 0,0 0 0,1 0 0,-1 0 0,0 0 0,0 0 0,0 0 0,-1 0 0,3 0 0,-1 0 0,3 0 0,-4 0 0,3 0 0,-3 0 0,0 0 0,1 0 0,-2 0 0,1 0 0,0 0 0,-1 0 0,1 0 0,0 0 0,-1 0 0,2 0 0,1 0 0,-1 0 0,1 0 0,3 0 0,-4 1 0,6 0 0,-5-1 0,3 0 0,-2 1 0,7 0 0,-7-1 0,5 1 0,-8 0 0,1 0 0,-1-1 0,1 0 0,0 0 0,1 1 0,-2 0 0,1-1 0,-1 0 0,0 0 0,1 1 0,-2 0 0,2 1 0,-2-2 0,2 0 0,-1 0 0,0 1 0,2 0 0,-1-1 0,0 0 0,-1 1 0,-1 0 0,2-1 0,-2 0 0,1 1 0,0 0 0,-1-1 0,2 0 0,-2 0 0,1 1 0,0 1 0,-1-1 0,1 0 0,-1 1 0,-1 0 0,2-1 0,-2 2 0,1-1 0,0 2 0,-1-3 0,0 2 0,2-1 0,-3 0 0,4 0 0,1-1 0,-2-1 0,4 0 0,-5 0 0,1 0 0,1 0 0,0 0 0,3 0 0,-1 0 0,0 0 0,2 0 0,-4 0 0,4 0 0,-4 0 0,2 0 0,-2 0 0,0 0 0,-1 0 0,1 0 0,-2 0 0,1 0 0,0 0 0,-1 0 0,1 0 0,-1 0 0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5:08.558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300 37 24575,'15'-2'0,"5"-2"0,5 2 0,0-2 0,11 1 0,-4 1 0,9-3 0,-12 5 0,10-5 0,-19 5 0,10-3 0,-9 3 0,6 0 0,-2 0 0,9 0 0,-3 0 0,3 0 0,7 0 0,1 0 0,8 0 0,-4 0 0,1 0 0,-9 0 0,-1 0 0,-2 3 0,-7-3 0,11 4 0,-18-1 0,9-1 0,-16 1 0,1-2 0,-4 1 0,3-1 0,-6 0 0,1-1 0,-4 1 0,-2-1 0,0 1 0,-16 0 0,-5 1 0,-18 4 0,1-3 0,-6 2 0,0-5 0,0 0 0,-4 2 0,4-1 0,6 3 0,-1-3 0,7 1 0,-1-2 0,8 0 0,-4 0 0,7 0 0,-2 0 0,1 0 0,2 0 0,3 0 0,-5 0 0,5 0 0,-6 0 0,0 0 0,3 0 0,-2 0 0,5 0 0,-5 0 0,4 0 0,4 0 0,-1 0 0,7-1 0,-2 1 0,2-1 0,3 1 0,-5 0 0,5-1 0,-3 1 0,1-1 0,-3-1 0,1 1 0,0-2 0,1 3 0,0-3 0,-2 2 0,2-2 0,-7-1 0,7 1 0,-7-1 0,8 2 0,0 1 0,-4-2 0,4 2 0,-4-2 0,1 1 0,-1-1 0,-2 0 0,-1 2 0,5-1 0,-3 0 0,3 0 0,1 1 0,2-1 0,1 2 0,1 0 0,-1 1 0,0 3 0,0 1 0,0 6 0,2 0 0,-1 1 0,1-2 0,1 4 0,-3 1 0,0 6 0,1 0 0,-2 0 0,2-3 0,0 2 0,-2 1 0,0 1 0,1 2 0,-2-6 0,2 2 0,-1-2 0,-3 3 0,-2-2 0,-2 2 0,3-2 0,1-4 0,3 7 0,-1-13 0,1 7 0,2-13 0,1-2 0,1-8 0,0-4 0,0-6 0,0 2 0,0-6 0,0 6 0,-1-2 0,0 3 0,0-1 0,1-5 0,0-2 0,0 1 0,0 0 0,0 7 0,0 3 0,0 0 0,0 3 0,0 0 0,0 2 0,0 1 0,0 1 0,0 0 0,0 1 0,0-6 0,0 6 0,0-5 0,0 5 0,-1 1 0,0-2 0,1 2 0,0-1 0,0 0 0,0 1 0,0-1 0,0 0 0,0 0 0,-1 1 0,0-2 0,1 2 0,0-1 0,0-1 0,0 1 0,0-1 0,0-2 0,0 3 0,0-4 0,0 4 0,0-3 0,0 4 0,0-1 0,-3 10 0,1-3 0,-5 17 0,-2-2 0,-3 6 0,-2 5 0,5-5 0,-3 12 0,6-14 0,-1 9 0,1-13 0,3 2 0,0-1 0,1-5 0,-2 2 0,1-5 0,1 1 0,0-4 0,1 0 0,0-2 0,1-1 0,-1 2 0,1 0 0,-3 2 0,3 2 0,-2 2 0,0 1 0,2 0 0,-2-5 0,2 0 0,0-4 0,0 0 0,0 0 0,0-1 0,0-1 0,-1 1 0,0-2 0,0 3 0,0-1 0,-1 11 0,1-7 0,-2 8 0,0-7 0,-1 5 0,0 3 0,-1 0 0,0-1 0,0-3 0,1 4 0,1-6 0,-1 4 0,3 2 0,-1 1 0,1 2 0,0-6 0,-2-2 0,2-4 0,-4 4 0,1-4 0,1 1 0,1-4 0,2 1 0,-1-4 0,1 2 0,0-14 0,2-2 0,-2-15 0,2 4 0,-2-2 0,2 3 0,-2 3 0,2 1 0,0-3 0,-1 4 0,1-1 0,-1 3 0,0 3 0,0-7 0,2-6 0,-3 8 0,2-7 0,-2 12 0,4-6 0,-3 1 0,3-4 0,-4 5 0,0-5 0,0 2 0,2 3 0,0-2 0,1 9 0,-2-3 0,-1 0 0,0 0 0,0-3 0,0-1 0,0 5 0,0 1 0,0 6 0,0 17 0,0-2 0,4 16 0,-1-10 0,3 3 0,-2 0 0,0 0 0,1 9 0,-1-1 0,-1 5 0,3-3 0,-3 0 0,4-6 0,-1 1 0,-3-1 0,3 0 0,-3-1 0,1-6 0,-1-4 0,0-7 0,-2-5 0,4-14 0,-3 4 0,8-19 0,4 7 0,2-17 0,1 1 0,-2-11 0,-1-5 0,2 6 0,-5-6 0,1 13 0,-6 1 0,1 4 0,-5 1 0,2 9 0,-4-5 0,4 11 0,-4 0 0,2 4 0,-2 5 0,0 4 0,-1 16 0,0 0 0,-4 14 0,2-1 0,-6 6 0,4 6 0,-3 5 0,3 6 0,0-8 0,-6 17 0,3-16 0,-6 16 0,4-16 0,4 3 0,0-12 0,1 3 0,0-12 0,-1 2 0,4-13 0,-2 1 0,4-6 0,-2-7 0,2-7 0,2-12 0,0-3 0,1-8 0,1 0 0,-1-9 0,2 4 0,0-10 0,0 7 0,-2-5 0,2 0 0,-5 8 0,3 2 0,-3 1 0,0 16 0,0-7 0,0 18 0,0 0 0,0 5 0,0 13 0,-3-1 0,2 13 0,-4-3 0,2 6 0,-2 5 0,0 2 0,0 0 0,0 7 0,0-6 0,1 0 0,1-5 0,-1-3 0,1-1 0,1 1 0,0-6 0,2-3 0,0-3 0,0-7 0,0-2 0,0-5 0,0 0 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5:37.71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307 26 24575,'-5'2'0,"-1"0"0,5 0 0,-2-1 0,2 2 0,-1-1 0,0 1 0,0-1 0,-1-1 0,1 0 0,-1 1 0,2 1 0,-1 0 0,1-1 0,0 0 0,-2 0 0,3 0 0,-2 1 0,1-1 0,-1 2 0,0-2 0,0 1 0,1-1 0,-1 0 0,2 1 0,-3-2 0,2 2 0,0-1 0,-1 0 0,1 1 0,0-1 0,-2 1 0,2-2 0,-1 2 0,0-1 0,1 0 0,-1 1 0,0-1 0,0 0 0,-1 1 0,2-1 0,-1 1 0,2 0 0,-1-1 0,0 1 0,-1-1 0,1 1 0,-2-2 0,3 3 0,-3-3 0,2 2 0,0-1 0,-1 0 0,1 1 0,-1-1 0,0 1 0,1-1 0,-1 0 0,1 1 0,-1 0 0,0-1 0,0-1 0,0 1 0,0 0 0,0 1 0,1-1 0,-1 1 0,0-1 0,1 0 0,0 0 0,-1 0 0,0 0 0,0 1 0,0-2 0,0 2 0,0-1 0,0 1 0,1-1 0,-1 2 0,1-1 0,-1 1 0,0-2 0,1 0 0,-1 1 0,1 0 0,0 0 0,-1-1 0,2 0 0,-2 1 0,2 0 0,-1 0 0,0-1 0,1 1 0,-1 0 0,1-1 0,-3 3 0,3-2 0,-3 2 0,3-2 0,0 2 0,0-1 0,0 0 0,-1 2 0,0-3 0,1 3 0,0-2 0,0-1 0,-1 0 0,0-1 0,1 2 0,0-1 0,0 1 0,0-1 0,0 0 0,-1-1 0,0 1 0,1 0 0,0-1 0,0 1 0,-1 0 0,0 0 0,1-1 0,0 1 0,-1 2 0,0-2 0,0 1 0,-1-3 0,2 2 0,-2-1 0,1 1 0,0 0 0,-1-1 0,2-9 0,-1 3 0,1-6 0,0 7 0,0-1 0,0 1 0,2 1 0,-1-1 0,1 0 0,-2 1 0,2-1 0,-2 0 0,1 2 0,0-3 0,1 3 0,0-2 0,0 1 0,-1 0 0,0-2 0,0 2 0,0-2 0,1 1 0,0 0 0,0 0 0,-2 1 0,0-2 0,2 2 0,0-1 0,0 1 0,-2 0 0,1-2 0,0 2 0,1-2 0,0 2 0,-1 0 0,1 0 0,-1-2 0,2 0 0,-1 1 0,1-1 0,-1 2 0,0-1 0,1 0 0,-1 1 0,1 0 0,-2 0 0,3 0 0,-2-1 0,3-1 0,-2 2 0,0 0 0,-1 1 0,1-2 0,-2 1 0,2 0 0,-3-1 0,2 2 0,1-3 0,0 1 0,0 0 0,0 0 0,-1 2 0,2-7 0,-2 6 0,0-6 0,1 6 0,-1-1 0,0-1 0,-1 2 0,2-2 0,-2 2 0,0-2 0,1 2 0,0-1 0,-1 1 0,0-1 0,1 2 0,1-5 0,-2 4 0,3-4 0,-4 2 0,2 2 0,-1-1 0,1 1 0,-1 0 0,1-1 0,-2 0 0,1 1 0,0-1 0,0-1 0,1 2 0,0-2 0,0 2 0,-1 0 0,2-1 0,-3 1 0,3-1 0,-2 0 0,0 1 0,1-1 0,0-2 0,0 2 0,1-1 0,-1 1 0,-1 1 0,2 0 0,-2-1 0,0 1 0,1 0 0,0-1 0,-1 1 0,2 0 0,-3-1 0,3 3 0,-2-4 0,3 3 0,-2-2 0,0 1 0,-1 0 0,1-1 0,1 1 0,-1-1 0,0 2 0,0-1 0,1 2 0,1-2 0,-1 2 0,-1-1 0,1 1 0,0 0 0,1-2 0,-1 2 0,1-2 0,0 1 0,0 1 0,-2-1 0,0 1 0,1 0 0,2 0 0,-1 0 0,3 0 0,-4 0 0,5 0 0,-4 0 0,3 0 0,-4-1 0,4 1 0,0-1 0,-1 1 0,4 0 0,-6-1 0,0 1 0,0-1 0,-2 1 0,1-1 0,0 1 0,0-1 0,3 1 0,-2 0 0,3 0 0,-4 0 0,4 0 0,2-2 0,3 2 0,5-2 0,-2 2 0,0 0 0,-6 0 0,-5 0 0,-2 1 0,-1 2 0,-1-1 0,0 2 0,0-2 0,0 3 0,0-2 0,0 5 0,0-2 0,0 4 0,-1-1 0,-5 10 0,1-3 0,-6 11 0,-1 1 0,0 4 0,-6 3 0,-2 3 0,1 6 0,3-7 0,-6 7 0,13-13 0,-10 4 0,7-3 0,-2-5 0,0 0 0,1 1 0,3 3 0,-1 1 0,1-2 0,-4-1 0,2-4 0,-4 5 0,4-4 0,1-2 0,3-6 0,2-9 0,3-2 0,-1-1 0,0 0 0,1 0 0,1-3 0,1-2 0,3-10 0,3-10 0,2-13 0,3-9 0,0 2 0,-4-10 0,1 7 0,-2-12 0,1 5 0,4 1 0,-4 7 0,1 10 0,-3 4 0,-1 6 0,-1 3 0,1 1 0,-2 2 0,2 1 0,-2-2 0,-1 4 0,1 2 0,-1 5 0,0 2 0,0 0 0,2-2 0,-1 1 0,2-3 0,0 2 0,-1-1 0,1 1 0,-1 1 0,0 1 0,1 0 0,-1-1 0,1 2 0,-1-2 0,0 2 0,0 0 0,-2-1 0,3 3 0,1 1 0,-1 1 0,0 2 0,-2 2 0,-1-3 0,1 2 0,-1-1 0,0-2 0,0 4 0,0-3 0,0 4 0,0-3 0,0 0 0,0 1 0,0-2 0,0 2 0,-1 0 0,0-2 0,-2 7 0,2-4 0,-1 8 0,0 0 0,2-2 0,-2 2 0,2-3 0,0 0 0,0 0 0,0-1 0,0-6 0,0-3 0,16-11 0,-9 5 0,22-16 0,-13 13 0,12-9 0,-6 6 0,-4 2 0,-5 4 0,-5 1 0,3 1 0,6 1 0,2-1 0,17 0 0,-4 1 0,16-1 0,-1 3 0,-1 0 0,13 0 0,-9 0 0,11 0 0,-7 0 0,4 0 0,3 0 0,1 8 0,-1-2 0,-6 5 0,29 0 0,-25-5 0,23-1 0,-28 0 0,-12-2 0,1 0 0,-5-1 0,-6 0 0,-1-1 0,-2 1 0,9 0 0,-7-2 0,11 5 0,-14-5 0,1 2 0,-2-2 0,0 0 0,-5 0 0,8 0 0,-8 0 0,2 0 0,-9 0 0,-2 0 0,-8 0 0,-1 0 0,2 0 0,0 0 0,8 0 0,-5 0 0,10 0 0,-9 0 0,9 0 0,-11 0 0,8 0 0,-9 0 0,2 0 0,-3 0 0,-1 0 0,-4 0 0,-10 1 0,-5-1 0,-12 5 0,-4-4 0,-8 3 0,-13-4 0,2 0 0,-14 3 0,7-2 0,-18 1 0,-1-2 0,-7 0 0,-6 0 0,6 0 0,-8 0 0,13 0 0,-9 0 0,16 0 0,-4 0 0,3 0 0,-13 0 0,21 0 0,-2 0 0,25 0 0,10 0 0,-2 0 0,4 0 0,3 0 0,-5 0 0,2 0 0,0 0 0,-3 0 0,3 0 0,1 0 0,2 0 0,-2 0 0,6 0 0,-3 0 0,8 0 0,-3 0 0,11 0 0,-5 0 0,10 0 0,1 0 0,14 0 0,8 0 0,9 0 0,5 0 0,-3 0 0,4 0 0,-1 0 0,-3 0 0,0 2 0,-4-1 0,-5 1 0,1-2 0,-5 0 0,6 0 0,-8 0 0,13 0 0,8 2 0,-4 7 0,13-5 0,-18 4 0,-2-6 0,1 0 0,-6 2 0,-6-1 0,-3 0 0,-7-3 0,-3 2 0,-2 0 0,-4 1 0,-7 2 0,-7-1 0,-13 5 0,-7-3 0,-13 6 0,-10 0 0,-2 0 0,-10 2 0,4-1 0,-3-1 0,10 0 0,3-7 0,16 0 0,6-1 0,16 0 0,9 0 0,4-2 0,4-2 0,-2 0 0,3 1 0,-2-1 0,1 1 0,-1-1 0,2 1 0,11-8 0,5 4 0,10-6 0,6 0 0,0 1 0,5-4 0,-2 4 0,1-3 0,-4 5 0,-2-1 0,-3 2 0,-9 2 0,-4-1 0,-5 1 0,-4 2 0,0 1 0,-8 7 0,2-1 0,-11 12 0,5-5 0,-8 9 0,9-2 0,-5 2 0,2-1 0,-2 7 0,0-5 0,3 4 0,3-6 0,2-3 0,-1 5 0,4-10 0,1 4 0,-1-7 0,3-3 0,-2 3 0,2-7 0,0-1 0,1-8 0,0 0 0,2-5 0,-2 0 0,5-3 0,-3-7 0,1-4 0,3-12 0,-6 10 0,3-8 0,-4 13 0,0 4 0,0 7 0,0 13 0,-1 8 0,-4 8 0,0 12 0,-4 3 0,4 5 0,-3 2 0,4-8 0,-2 17 0,1-9 0,-3 17 0,0-9 0,0 3 0,-5 0 0,4 0 0,-4 4 0,-1 0 0,3-4 0,-2 0 0,5-12 0,3-3 0,-3-11 0,7-7 0,-5-6 0,6-11 0,2-13 0,1-13 0,1-8 0,2-10 0,-4-2 0,3-6 0,-4-10 0,1 5 0,-2 1 0,0 8 0,0 9 0,0-2 0,0 5 0,0 3 0,0 5 0,0 7 0,0 1 0,0 2 0,0 3 0,-2 2 0,2 2 0,-2 5 0,1 4 0,-2 7 0,1 4 0,-3 29 0,0-4 0,1 28 0,0-11 0,4 3 0,0 5 0,0-10 0,0 3 0,0 3 0,0-8 0,0 8 0,-5-8 0,4 12 0,-6-18 0,5 4 0,-5-22 0,5-6 0,-3-4 0,4-5 0,-3-2 0,2-5 0,-2 3 0,2-3 0,-1-8 0,2-2 0,-1-10 0,2 0 0,-2-9 0,2-1 0,-2-10 0,2-3 0,0-3 0,0-1 0,-3-2 0,0 5 0,-4-2 0,-1 9 0,1 7 0,2 11 0,1 3 0,3 6 0,-2-1 0,3 4 0,-2 3 0,1 0 0,-3 14 0,-3 0 0,0 24 0,-4-9 0,3 19 0,-2-7 0,0 12 0,1 0 0,-1 1 0,4-1 0,-1-7 0,1-3 0,1-3 0,1-7 0,-1-6 0,1-5 0,1-10 0,0-7 0,1-8 0,-2-10 0,0-8 0,-2-3 0,2-8 0,-4-3 0,6 4 0,-5-9 0,5 13 0,-1-8 0,1 9 0,0-3 0,1 6 0,-1 1 0,1 6 0,0-2 0,0 5 0,1-2 0,0 2 0,0 4 0,0 2 0,0 2 0,0 1 0,0 0 0,0 2 0,-4 12 0,4-3 0,-4 18 0,0 2 0,1 7 0,-2 5 0,0-2 0,0-1 0,0 3 0,0-5 0,2 2 0,3-15 0,0 0 0,0-14 0,0-6 0,0-5 0,2-7 0,0-5 0,5-9 0,-2-2 0,2-2 0,-2 1 0,-1 5 0,-1-12 0,1 11 0,-3-7 0,0 11 0,-1-8 0,2 11 0,-2-4 0,2 8 0,0 1 0,-2 0 0,2 2 0,-2-8 0,0 12 0,0-9 0,0 11 0,0 0 0,0 1 0,0 0 0,0 1 0,2-3 0,-1 4 0,2-3 0,-2 4 0,-1-2 0,1 2 0,-1-2 0,2 2 0,-1-2 0,0 2 0,0-2 0,-1 2 0,0-1 0,2 1 0,-1 0 0,4-1 0,-2 0 0,2 1 0,-3-1 0,1 2 0,-1-1 0,1 2 0,1-1 0,1 1 0,1 0 0,2 0 0,-2 1 0,-1 1 0,0 0 0,0 7 0,1-3 0,-1 11 0,-1 4 0,2 1 0,-3 11 0,3-8 0,-2 6 0,0-3 0,0-4 0,-4 0 0,0-6 0,0-3 0,0-6 0,0 2 0,0-6 0,0 5 0,0-6 0,-1 0 0,1-1 0,-2 1 0,1-1 0,-1 1 0,1 0 0,0-2 0,-1-7 0,0-3 0,0-7 0,2 0 0,-2 1 0,0 0 0,2 2 0,-2 2 0,2 5 0,-1-1 0,1 4 0,-3 11 0,3-1 0,-2 23 0,2-8 0,-2 14 0,-1-3 0,0 7 0,-1 1 0,3-4 0,-1 5 0,2-1 0,0 3 0,0-1 0,0-9 0,0-5 0,0-5 0,0 5 0,0-10 0,0 4 0,0-10 0,0-3 0,0 0 0,0-6 0,0 2 0,0-2 0,0 1 0,0 1 0,0-4 0,0 2 0,0 0 0,0-1 0,0 6 0,0-5 0,0 3 0,0-5 0,0 0 0,0 1 0,0-1 0,0 1 0,0-1 0,0 0 0,0 0 0,7-12 0,0-2 0,7-11 0,2-3 0,-2 0 0,0 3 0,-5-7 0,-2 9 0,0-10 0,0 8 0,-2-7 0,-4 6 0,-1-1 0,2 4 0,-1-1 0,2-1 0,-2 4 0,1-1 0,-2 9 0,0-2 0,0 5 0,0 6 0,0 8 0,0 7 0,-3 1 0,1 8 0,-1-5 0,-5 7 0,7 2 0,-6-8 0,5 4 0,0 1 0,-2-2 0,3 5 0,-2-9 0,1 3 0,-3 0 0,1 3 0,-2-2 0,3-2 0,-1-5 0,3-1 0,0-3 0,0 0 0,0-6 0,0 0 0,1-3 0,0 0 0,0 1 0,0 0 0,0 2 0,0-1 0,0 3 0,0-4 0,0 1 0,0 1 0,0-2 0,0 5 0,1-5 0,-1 3 0,2-4 0,-1 0 0,3-5 0,-2-1 0,2-2 0,-2-2 0,5-2 0,1 0 0,2-8 0,5-2 0,-6-2 0,5-3 0,-5-2 0,1 5 0,-2-5 0,0 3 0,1-4 0,-4 0 0,5-3 0,-6 1 0,-1 4 0,-1-3 0,-2 10 0,0-1 0,0 2 0,0 3 0,0-5 0,0 5 0,0-2 0,0 2 0,0 4 0,0-3 0,0-1 0,0 4 0,0-2 0,0 10 0,0-3 0,0 4 0,0-1 0,-2 13 0,2-2 0,-4 14 0,0-4 0,1 6 0,-3 7 0,3 1 0,-2 8 0,2 1 0,-3 1 0,2 2 0,-1-3 0,0-3 0,1 0 0,0-10 0,0-1 0,0-6 0,3-3 0,-2-3 0,3-5 0,-1-4 0,0-1 0,1-1 0,0-2 0,0 1 0,0 0 0,0 0 0,0 1 0,0-1 0,0 1 0,-2 1 0,2-2 0,-1 3 0,1-4 0,2-10 0,2 1 0,3-14 0,3 3 0,-1-6 0,1 0 0,-2-10 0,3 5 0,-3-8 0,4 3 0,-5 2 0,-2-5 0,1 9 0,-2-6 0,0 3 0,-2 2 0,-2-6 0,0-10 0,0 1 0,0-9 0,0 14 0,0 5 0,0 3 0,0 1 0,0 4 0,0 2 0,0 7 0,0-3 0,0 1 0,0-14 0,0 13 0,0-10 0,0 12 0,0-3 0,0 0 0,0 3 0,0-2 0,0 5 0,0-6 0,0 9 0,0-7 0,0 11 0,0-8 0,0 9 0,0-6 0,0 1 0,0 1 0,0-6 0,0 8 0,2-10 0,2 6 0,0-7 0,2 5 0,-2-2 0,1 0 0,-2-2 0,5 3 0,-5-1 0,5 7 0,-3-3 0,4 0 0,-4 2 0,3 0 0,-6 6 0,3-1 0,-2 4 0,3-8 0,-2 6 0,6-4 0,-1 1 0,-1 1 0,0-3 0,-5 3 0,1 1 0,-1 1 0,-1 2 0,0 0 0,0 0 0,0 1 0,0-1 0,1 1 0,-1 0 0,1 2 0,-1 2 0,-1 2 0,0 2 0,-1 0 0,0 7 0,0 1 0,0 6 0,0 0 0,0 3 0,0-2 0,0 4 0,0-4 0,2 5 0,-2-5 0,2-1 0,-2 2 0,0-4 0,0 8 0,0-6 0,0 6 0,0-2 0,0 3 0,0-1 0,0 1 0,0-1 0,0 4 0,0 6 0,0 2 0,0-4 0,-7 7 0,-3 12 0,-2-1 0,0 7 0,5-23 0,-3 0 0,2-11 0,1 1 0,4-13 0,3 0 0,-3-3 0,2-1 0,-1-1 0,1-4 0,0-1 0,1 2 0,-1-3 0,1 1 0,-1 0 0,1 0 0,-1 1 0,1-1 0,0 1 0,0-2 0,-1 0 0,1 2 0,-1-1 0,1 1 0,-1-3 0,1 2 0,-1-1 0,1 1 0,0-1 0,-1 2 0,0-1 0,-1 3 0,1-2 0,0 3 0,0-1 0,-1-1 0,-3 5 0,3-4 0,-2 2 0,2-2 0,-1-1 0,-1 2 0,2-1 0,-1-1 0,0 0 0,0-2 0,1 2 0,1-2 0,-3 3 0,3-2 0,-5 0 0,4 0 0,-4 1 0,5 0 0,-4 1 0,2-3 0,-5 4 0,5-4 0,-6 6 0,6-5 0,-3 4 0,0-5 0,-1 5 0,1 1 0,-1-2 0,-1 7 0,5-10 0,-6 4 0,7-3 0,-9 1 0,7 0 0,-4 1 0,3-4 0,2 0 0,-2 0 0,4-1 0,-3-1 0,4 0 0,-3 1 0,1-1 0,-1 3 0,0-3 0,0 2 0,2-3 0,-2 2 0,2-2 0,-2 2 0,2 0 0,-2-2 0,1 2 0,-1-2 0,1 1 0,1 0 0,-1 1 0,0-1 0,1 1 0,-1-1 0,2 1 0,0-1 0,0 1 0,0 0 0,0-1 0,0 1 0,0 0 0,0 0 0,0-1 0,1 2 0,0-2 0,1 1 0,-2-1 0,0 1 0,0 0 0,0 0 0,0 1 0,0 0 0,0 1 0,0-1 0,0 2 0,0-3 0,0 1 0,0 1 0,0-3 0,0 4 0,1-4 0,0 2 0,0-2 0,0 1 0,0 1 0,1-1 0,-1 1 0,0-1 0,-1-1 0,0 1 0,2-1 0,-1 1 0,0 0 0,1 0 0,-1 0 0,1 1 0,-2-2 0,2 2 0,0-1 0,1 0 0,-2 0 0,0-1 0,-1 1 0,0 0 0,0-1 0,0 1 0,0 0 0,0 0 0,0-1 0,0 1 0,-1 0 0,0-1 0,-1 1 0,0-2 0,-1 0 0,1-5 0,1 1 0,1-2 0,0 1 0,-1 1 0,0-3 0,0 3 0,0-4 0,1 4 0,-1-3 0,0 4 0,-1-2 0,1 2 0,-2-3 0,3 2 0,-2-1 0,1 1 0,0 0 0,-1 0 0,1 1 0,0 0 0,-1-1 0,0 0 0,0 2 0,-1-1 0,0-1 0,1 0 0,0-1 0,1 2 0,-2-3 0,1 1 0,-1-3 0,1 2 0,1 1 0,-2-2 0,2 4 0,-2-4 0,3 3 0,-3 0 0,3-1 0,-4 3 0,3-2 0,-4 1 0,5 0 0,-2-2 0,2 2 0,-1-1 0,0 0 0,0 1 0,0-1 0,0-1 0,0 1 0,1 10 0,2 1 0,-1 5 0,7-2 0,-6-5 0,4 0 0,-3 0 0,-2-3 0,4 4 0,-3-3 0,3 2 0,-4-4 0,0 0 0,0 1 0,1 0 0,0 0 0,-1-1 0,0 1 0,0-1 0,0 1 0,1-1 0,0 3 0,1 0 0,-1 0 0,2 2 0,-2-6 0,1 5 0,-1-4 0,-1 2 0,0-1 0,0 0 0,0 1 0,-1-2 0,1 2 0,-1-2 0,0 1 0,0 0 0,0-1 0,0 1 0,0 0 0,0-1 0,0 2 0,0-2 0,0 1 0,1 1 0,1-2 0,1 1 0,0-2 0,1 2 0,-2 0 0,0-1 0,0 0 0,0-1 0,2-4 0,-2 0 0,2-2 0,-4 3 0,2-1 0,-1 1 0,0-1 0,0-1 0,1 1 0,-2-1 0,3 2 0,-3-1 0,2 0 0,-1 0 0,0 1 0,1 0 0,-1 0 0,0 0 0,1-2 0,0 2 0,0-1 0,0 0 0,-1 0 0,1-1 0,0 1 0,0 0 0,0-2 0,0 2 0,1-2 0,-2 2 0,3 0 0,-3-2 0,5 0 0,-2-1 0,3-1 0,-3 0 0,0 0 0,-3 1 0,1 2 0,-1 2 0,1 0 0,-2-1 0,2 1 0,-2-1 0,1-1 0,0 2 0,0-1 0,0 1 0,0-1 0,3-1 0,1-3 0,12-14 0,-1-1 0,2-10 0,-7 15 0,-6 5 0,-2 8 0,0 2 0,-1-3 0,0 3 0,-1-2 0,1 3 0,0-1 0,-1-1 0,0 1 0,1-1 0,0-1 0,1 0 0,-1 0 0,3 2 0,0-3 0,0 3 0,-1-2 0,0-1 0,0 2 0,1-4 0,7 0 0,-5-1 0,6-1 0,-9 2 0,9 0 0,-4-2 0,9-4 0,-10 5 0,5-5 0,1 0 0,-3-1 0,3-1 0,-7 6 0,-2-1 0,3 1 0,0-3 0,1-1 0,-2 3 0,-2-3 0,-3 6 0,3-6 0,-2 3 0,4-5 0,-5 0 0,3 4 0,-4-6 0,1 8 0,-2-4 0,1 5 0,-1 2 0,2-2 0,-2 5 0,1-7 0,0 6 0,1-7 0,1 5 0,-3-2 0,2 1 0,-1-1 0,0 3 0,1-1 0,-2 1 0,1-1 0,-1 1 0,1-2 0,-1 4 0,1-3 0,-1 3 0,2-6 0,-2 4 0,2-4 0,-2 5 0,0 1 0,-4 11 0,1-3 0,-4 14 0,0-1 0,-2 7 0,0 0 0,-2 2 0,2 0 0,-1 2 0,3 1 0,1-11 0,0 6 0,2-9 0,-4 9 0,6-10 0,-6 0 0,7-7 0,-5 0 0,5-3 0,-1-1 0,1 0 0,-1-1 0,2-1 0,-2 0 0,0 1 0,-1 1 0,0 2 0,-1-1 0,1 2 0,0-3 0,1 1 0,1-3 0,0-12 0,1-2 0,0-12 0,0 3 0,0-6 0,0-4 0,0-7 0,0-3 0,0 0 0,0 2 0,0 2 0,0 6 0,-2-6 0,-3 8 0,2-5 0,-3 7 0,1 2 0,2 4 0,-5-5 0,5 6 0,-2-4 0,1 10 0,3 5 0,-2 2 0,2-2 0,1 3 0,-2-2 0,0 9 0,1 5 0,-3 7 0,-3 8 0,-1 12 0,-3 3 0,3 8 0,-3-3 0,-2 6 0,5-4 0,-2 7 0,4-5 0,1-3 0,2 1 0,1-11 0,2 5 0,-2-6 0,1-5 0,-2-3 0,1-12 0,0-2 0,1-2 0,1-4 0,0 3 0,0-3 0,0 3 0,-1-2 0,1 2 0,-2 2 0,2 0 0,0 2 0,0-3 0,0 2 0,0-3 0,-1-2 0,0 1 0,1-1 0,-1-1 0,5-16 0,-1-1 0,4-22 0,-4-2 0,6-7 0,-3 0 0,5-2 0,-6-1 0,-3 2 0,-2-10 0,0 13 0,0-10 0,0 17 0,0 3 0,-4 6 0,3 11 0,-3-1 0,4 11 0,0-1 0,0 3 0,0-1 0,0 3 0,0-1 0,0 10 0,0-3 0,0 8 0,0-1 0,0-4 0,0 1 0,0-4 0,0-2 0,2-12 0,0 3 0,2-14 0,-1 6 0,5-9 0,0-4 0,-1 6 0,2-10 0,-6 12 0,2-16 0,-1 10 0,1-11 0,-2 3 0,3-1 0,0-11 0,-1 6 0,3-4 0,-3 4 0,0 5 0,2 0 0,-4 10 0,1-1 0,-4 10 0,1 1 0,0 6 0,0 6 0,0 0 0,-1 21 0,0-2 0,0 25 0,0 0 0,0 7 0,0 4 0,0-1 0,0-6 0,0 2 0,0-11 0,3 6 0,-3-13 0,3-4 0,-3-6 0,0-12 0,0 1 0,0-5 0,0-1 0,0 1 0,0 0 0,0 1 0,0-1 0,1 3 0,-1-1 0,1 5 0,-1-1 0,0 0 0,0-4 0,1-2 0,-1 0 0,1 1 0,-1-2 0,0 1 0,0 0 0,0-1 0,3-10 0,1-3 0,6-14 0,-3 1 0,4-4 0,-3-8 0,-1-3 0,5-3 0,-5-4 0,0 7 0,-2-11 0,-5 7 0,5-7 0,-4 11 0,1-1 0,-2 8 0,0 2 0,4 5 0,-3-2 0,2 11 0,-3-6 0,0 15 0,0-5 0,0 30 0,-2-4 0,0 24 0,-1-4 0,-2 7 0,2 7 0,0 6 0,-4 5 0,6 5 0,-4 1 0,5 9 0,0-5 0,-3 11 0,3-13 0,-5 6 0,4-8 0,-4 6 0,2-5 0,0-5 0,0-13 0,3-14 0,0-7 0,0-13 0,0-4 0,0-9 0,2-17 0,9 0 0,-1-12 0,5-3 0,-6-8 0,3-6 0,-5-12 0,8 5 0,-6-15 0,5 1 0,-7-2 0,3 3 0,-10 14 0,3 10 0,-3 7 0,0 15 0,0-6 0,0 12 0,0-7 0,0 9 0,0 0 0,0 6 0,1-6 0,-1 7 0,1-13 0,1 10 0,-1-10 0,3 3 0,-2 2 0,1-2 0,-1 9 0,0-5 0,1 6 0,-1-6 0,0 5 0,0-1 0,-2-7 0,2 5 0,0-11 0,-1 3 0,1-2 0,-2 4 0,0 0 0,0 6 0,0-3 0,0 5 0,0-4 0,0 3 0,0-9 0,0 1 0,0-3 0,0 1 0,0 6 0,0 4 0,0 3 0,0 2 0,0 0 0,0 11 0,0-5 0,0 14 0,0-8 0,0 7 0,0 1 0,-2 6 0,2 3 0,-2 5 0,2 2 0,0 3 0,0-1 0,0 1 0,0-6 0,0 3 0,0-6 0,0 9 0,0-17 0,0 12 0,0-17 0,0 3 0,0-1 0,0 1 0,0 1 0,0-1 0,0-4 0,0-1 0,0-5 0,1 3 0,-1-2 0,1-4 0,0 4 0,-1-1 0,1-1 0,-1 2 0,2-1 0,-1-4 0,1 2 0,-2-2 0,0-1 0,0 0 0,1-1 0,-1 1 0,1 0 0,-1 0 0,0 1 0,0 1 0,0 1 0,0-1 0,-1 2 0,-1 1 0,0 0 0,1 6 0,0-5 0,0 1 0,-1-2 0,2-2 0,-3 1 0,2-1 0,-1 0 0,0-1 0,1-1 0,1-1 0,0 2 0,0-2 0,0 2 0,0-17 0,0 1 0,4-17 0,-2 3 0,4-9 0,-6 2 0,5-11 0,-2 1 0,0-12 0,-1 14 0,-2-12 0,0 14 0,0-1 0,0-7 0,0 10 0,0-2 0,-2 2 0,-2 7 0,0-1 0,0 5 0,4-5 0,-2 8 0,2-5 0,-4 6 0,4 3 0,-4-15 0,4 9 0,-2-16 0,2 15 0,0-2 0,0 6 0,-3 6 0,3 1 0,-2 6 0,0 1 0,2 2 0,-1 0 0,1 2 0,0 2 0,0-1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47.157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1358 24575,'5'-6'0,"-2"1"0,-1 2 0,-1 1 0,0 0 0,2 0 0,-2 0 0,1 0 0,1 1 0,-2-1 0,1 0 0,-1 0 0,1 0 0,0 0 0,1 1 0,-1-1 0,0 0 0,0 1 0,-1-2 0,2 3 0,-1-4 0,0 3 0,1-1 0,-2 0 0,1 0 0,0 0 0,0 0 0,1 0 0,-2 1 0,2-1 0,-2-1 0,1 2 0,0-3 0,0 3 0,0-1 0,-1-1 0,1 2 0,-1-3 0,0 2 0,1 0 0,-1-1 0,1 2 0,-1-2 0,2 1 0,-2 0 0,0-1 0,0 1 0,-1-1 0,2 1 0,-1 0 0,4-1 0,-3 1 0,2 0 0,-4 0 0,3 0 0,-1-1 0,1 1 0,-1-1 0,0 1 0,0 0 0,-1 0 0,2 0 0,-3-1 0,2 1 0,0-2 0,0 2 0,1 0 0,-1-1 0,0 2 0,-1-3 0,2 2 0,-2 1 0,2-1 0,-1 0 0,-1 0 0,0 0 0,1 0 0,1-1 0,-2 0 0,2 0 0,-2 1 0,0 0 0,1 0 0,2 0 0,-1 0 0,1-1 0,-2 1 0,1-1 0,-1 1 0,0 0 0,0 1 0,-1-1 0,1 0 0,0 0 0,-1-1 0,2 2 0,-2-2 0,1 1 0,1-1 0,-2 1 0,2 0 0,-2-1 0,2 2 0,-2-2 0,3 1 0,-3 0 0,2 1 0,-2-2 0,1 2 0,-2-3 0,3 3 0,-3-2 0,4 2 0,-4-1 0,3 0 0,-2 0 0,1-1 0,0 1 0,0-1 0,0 2 0,0-2 0,-1 2 0,1-2 0,-1 1 0,0 0 0,1-1 0,-1 1 0,1 0 0,0 0 0,0 0 0,0-1 0,1 1 0,-1 0 0,0 0 0,-1 0 0,1 0 0,1 0 0,-1 0 0,0-1 0,0 1 0,1 1 0,-1-1 0,0 0 0,0-1 0,1 1 0,-2-1 0,0 1 0,1 1 0,1-2 0,0 3 0,-2-2 0,2 0 0,-1-1 0,1 1 0,-1 0 0,-1 0 0,2 0 0,-1 0 0,0 1 0,0-2 0,1 2 0,-2-3 0,2 3 0,0-3 0,-1 3 0,1-2 0,-2 1 0,2 0 0,-3 0 0,3 0 0,-1 0 0,1 1 0,-1-2 0,1 3 0,-1-3 0,0 2 0,2-1 0,-2 0 0,0-1 0,1 2 0,-3-2 0,3 1 0,-2 1 0,1-2 0,0 2 0,0-1 0,0-1 0,-1 1 0,1 0 0,0-1 0,0 2 0,1-2 0,-2 1 0,1 0 0,-2-2 0,3 2 0,-2-2 0,0 2 0,1 0 0,-1-1 0,1 1 0,-1 0 0,1-1 0,0 2 0,-1-2 0,0 0 0,1 1 0,0-1 0,0 1 0,-1 0 0,1-1 0,-1 0 0,1 1 0,1-1 0,-1 0 0,0 1 0,-1-1 0,0 1 0,0 0 0,0-1 0,2 1 0,-1-2 0,0 3 0,0-2 0,0 2 0,-1-2 0,1 1 0,0 1 0,-1-3 0,2 3 0,-1-2 0,1 1 0,-1 1 0,-1-2 0,1 2 0,0-3 0,0 3 0,0-1 0,1 1 0,-2-1 0,3 1 0,-3-1 0,2 1 0,0-1 0,-1 1 0,2-1 0,-2 1 0,1-1 0,-1 2 0,0-2 0,1 1 0,-1-2 0,2 2 0,-2-1 0,0 1 0,1 0 0,-1 0 0,1-1 0,-1 1 0,0 0 0,1-1 0,-1 2 0,0-2 0,1 1 0,-1-2 0,0 2 0,0-2 0,1 3 0,0-2 0,-1 1 0,0-1 0,1 1 0,-1-1 0,1 1 0,-1-1 0,0 1 0,0-1 0,1 1 0,-2-1 0,2-1 0,-2 0 0,2 0 0,-2 1 0,3 0 0,-3-1 0,3 1 0,-1 0 0,0 1 0,-1-1 0,1 0 0,-2 0 0,2-1 0,-1 2 0,-1-2 0,2 2 0,-2-1 0,3 1 0,-2-1 0,1 2 0,-1-2 0,1 0 0,2-1 0,-2 0 0,2 0 0,-3 3 0,0-3 0,1 3 0,-1-3 0,2 2 0,-2-2 0,1 1 0,0 0 0,-1 0 0,2 0 0,-2 1 0,1-2 0,-1 3 0,1-2 0,-1 1 0,1 0 0,-1-2 0,0 2 0,1-1 0,-1 0 0,0 1 0,0-2 0,1 2 0,0-2 0,0 3 0,-1-2 0,0 0 0,0 1 0,0-2 0,1 2 0,-1-1 0,0 0 0,0 0 0,0 0 0,1 0 0,-2 0 0,1 0 0,1 0 0,-1 0 0,2 0 0,-3 0 0,2 0 0,-1 0 0,0 0 0,1 0 0,0 0 0,-1-1 0,1 1 0,-1 0 0,0 0 0,0 0 0,0 1 0,0-1 0,0 1 0,1-2 0,-1 2 0,1-2 0,-1 2 0,1-2 0,-1 1 0,1 0 0,0-1 0,0 2 0,0-2 0,0 2 0,-1-2 0,0 2 0,1-3 0,-1 3 0,2-3 0,-1 2 0,0 0 0,-1 0 0,0 1 0,0-1 0,0 1 0,1-1 0,-1 0 0,0 0 0,0 1 0,1-1 0,0 0 0,0 0 0,0 0 0,0 0 0,-1 1 0,0 0 0,0-2 0,1 3 0,-1-3 0,1 2 0,-1-1 0,1 0 0,-1 0 0,1 1 0,0-1 0,-2 1 0,3-1 0,-4 0 0,4 0 0,-3 1 0,2-1 0,1 0 0,-2-1 0,3 1 0,-2 0 0,0 0 0,0 0 0,0 1 0,-2-2 0,3 3 0,-3-3 0,2 3 0,-1-3 0,1 1 0,-1 1 0,2-2 0,-2 1 0,2 1 0,-2-1 0,1 0 0,1 2 0,-1-3 0,4 0 0,-3 2 0,1-2 0,-1 3 0,-2-3 0,1 1 0,1 0 0,1 0 0,0 0 0,0 0 0,-2-1 0,3 2 0,-3-1 0,1 1 0,-2 0 0,1-2 0,0 2 0,1-2 0,-1 2 0,1-2 0,-2 2 0,2-1 0,-2-1 0,2 3 0,-2-4 0,2 3 0,-1-2 0,1 1 0,1-2 0,3 1 0,-2 0 0,4 1 0,-7-1 0,1 3 0,-1-3 0,-1 1 0,1 1 0,-1-2 0,0 3 0,1-2 0,-1 1 0,1-1 0,-1 0 0,-1 0 0,1 0 0,1 0 0,0 1 0,-1-1 0,1 2 0,-1-3 0,1 2 0,-1-3 0,2 2 0,-1-1 0,2 0 0,-1-1 0,1 0 0,1 0 0,-2 1 0,1-1 0,-1-1 0,-1 2 0,0-1 0,-1 1 0,0 1 0,0 0 0,0 0 0,0 0 0,0 0 0,0 0 0,0 1 0,0-1 0,1 1 0,0-1 0,0-1 0,0 2 0,0-2 0,2 1 0,0-4 0,0 4 0,1-3 0,-2 3 0,0-2 0,-1 2 0,2-2 0,-3 2 0,3-1 0,-3 1 0,0 1 0,1 0 0,2-3 0,-2 3 0,2-2 0,-3 2 0,4-4 0,-2 2 0,2-3 0,-1 4 0,-1-1 0,1 0 0,-2 1 0,0 0 0,0 1 0,0-1 0,-1 1 0,1-1 0,0 1 0,0-1 0,0 0 0,0 0 0,-1 0 0,1 1 0,0 0 0,0-1 0,1 0 0,0 0 0,2 0 0,1-1 0,3-2 0,-3 1 0,5-4 0,-6 4 0,3-4 0,0 3 0,-3 0 0,2 0 0,-5 1 0,0 3 0,1-3 0,-1 3 0,1-2 0,-1 0 0,0 1 0,0 0 0,-1 0 0,0 1 0,0-1 0,0 1 0,2-2 0,-1 3 0,0-3 0,0 3 0,-1-2 0,1 0 0,1 0 0,0 0 0,0 0 0,0 0 0,0 0 0,0-2 0,1 0 0,1 0 0,1 1 0,0-1 0,-4 3 0,2 0 0,-4-1 0,1 1 0,1-1 0,0 1 0,2-1 0,-4 2 0,2-2 0,1 1 0,1 0 0,-1 0 0,1-1 0,-2 1 0,7 0 0,-6-2 0,5 2 0,-6-2 0,5 0 0,-4 0 0,5 0 0,-6 0 0,3 1 0,-4 0 0,3 0 0,-3 0 0,0 2 0,1-1 0,-1 0 0,1-1 0,-1 1 0,1-1 0,0 0 0,0 0 0,2-1 0,-2 1 0,4-1 0,0-3 0,1 2 0,1-3 0,-3 4 0,1-2 0,-2 2 0,2-2 0,-3 2 0,1-1 0,-1 2 0,-2 0 0,2-1 0,-3 2 0,1-1 0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5:53.124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2122 1 24575,'-18'0'0,"-2"0"0,-1 0 0,-1 0 0,-5 2 0,6-2 0,-9 3 0,7-3 0,-4 0 0,6 0 0,6 0 0,2 0 0,2 0 0,4 0 0,-1 0 0,5 1 0,0 0 0,1-1 0,-1 0 0,0 0 0,-1 0 0,1 0 0,-1 0 0,1 0 0,0 0 0,-1 0 0,1 0 0,-2 0 0,2 0 0,-1 0 0,2 0 0,-3 0 0,1 0 0,-1 0 0,-1 0 0,0 0 0,-2 0 0,1 0 0,-7 0 0,2 0 0,-5 0 0,-1 0 0,0 0 0,-6 0 0,3 0 0,-6 0 0,2 0 0,0 0 0,2 0 0,2 0 0,0 0 0,0 0 0,-3 0 0,2 0 0,-2 0 0,3 0 0,0 0 0,-3 0 0,8 0 0,-21 0 0,18 0 0,-18 1 0,22 0 0,-1 2 0,2 0 0,-2-1 0,-4 0 0,2-2 0,-3 0 0,-6 1 0,4 0 0,-7 0 0,11 1 0,-7-2 0,7 5 0,-8-4 0,3 5 0,-1-3 0,1-1 0,3 2 0,-6 1 0,2-2 0,-3 3 0,-8 0 0,12-1 0,-12 3 0,11-5 0,3 0 0,-4 2 0,13-1 0,-12 0 0,3-1 0,0 0 0,-5 1 0,9 0 0,-3 0 0,6 0 0,-5 1 0,11-3 0,-5 2 0,6-3 0,-2 3 0,3-2 0,-3 1 0,-2-2 0,4 1 0,-4-2 0,5 2 0,3-1 0,-3-1 0,5 1 0,-4-1 0,1 0 0,-1 0 0,-1 0 0,0 0 0,0 0 0,-1 0 0,0 0 0,1 1 0,-7-1 0,5 1 0,-11-1 0,11 2 0,-4-2 0,5 1 0,0 0 0,3-1 0,0 2 0,3-2 0,11 1 0,-1-1 0,16 1 0,-6-1 0,15 0 0,-4 0 0,12 0 0,0 0 0,1 0 0,2 0 0,0 0 0,-2 0 0,2 0 0,-6 0 0,2 0 0,-2 0 0,0 0 0,-12 0 0,5 0 0,-11 0 0,10 0 0,-5 0 0,-1 0 0,-6-1 0,5 0 0,-7-2 0,4 3 0,-5-2 0,-4 2 0,-3-1 0,-1 1 0,-3-1 0,4 0 0,-2 1 0,1-2 0,6 2 0,-5-2 0,6 0 0,-7 0 0,-1 0 0,2 1 0,-2 0 0,0 1 0,4-1 0,2-2 0,5 3 0,0-3 0,3 3 0,-4 0 0,1-2 0,-6 2 0,0-2 0,-3 2 0,-1 0 0,4 0 0,-3 0 0,3 0 0,3 0 0,1 0 0,3 0 0,-3 0 0,-1 0 0,-6 0 0,3 0 0,-3 0 0,-1 0 0,1 0 0,3 0 0,0 0 0,6 0 0,2 0 0,-1 0 0,-3 0 0,1 0 0,-6 0 0,6 0 0,-4 0 0,2 0 0,0 0 0,1 0 0,2 0 0,-2 0 0,5 0 0,-8 0 0,11 0 0,-10 0 0,8 0 0,-11 0 0,3-1 0,-6 0 0,6 1 0,-4 0 0,1 0 0,-2-1 0,-2 1 0,2-1 0,-2 0 0,0 1 0,0-1 0,-3 0 0,1 1 0,-2-1 0,1 1 0,0 0 0,0-1 0,1 1 0,2-1 0,0 1 0,1-2 0,1 1 0,-2-1 0,4 2 0,-4-1 0,1 1 0,-3-1 0,-2 1 0,2 0 0,-2-1 0,1 1 0,0-1 0,-1 1 0,1 0 0,0 0 0,0-1 0,1 1 0,-1-1 0,1 1 0,-1 0 0,2 0 0,-2-1 0,2 1 0,-2-1 0,3 1 0,-2-2 0,3 1 0,-4 0 0,3 0 0,-2 0 0,-1 1 0,0 0 0,-1-1 0,1 0 0,-1 0 0,1 0 0,-13 1 0,-1 0 0,-11 0 0,4 1 0,-5 0 0,10 2 0,-10 0 0,11 0 0,-5 2 0,6-5 0,2 5 0,-8-3 0,11 0 0,-13 0 0,9 1 0,-2-3 0,2 3 0,4-3 0,1 3 0,0-2 0,1 1 0,-3-1 0,2-1 0,-4 2 0,4-2 0,-3 4 0,3-3 0,-5 4 0,4-3 0,-7-1 0,7 2 0,-4-3 0,2 1 0,0 1 0,0-1 0,-6 1 0,5-2 0,-5 1 0,3 0 0,0 0 0,-3 2 0,-4-2 0,3 2 0,1-2 0,-3-1 0,8 1 0,-5-1 0,7 2 0,-1-2 0,-1 2 0,-3-2 0,4 1 0,-8-1 0,8 0 0,-5 1 0,2-1 0,-1 2 0,-2-2 0,-3 0 0,-1 0 0,-6 0 0,-13 0 0,3 0 0,-12 0 0,16 0 0,-11 0 0,11 0 0,-2 0 0,0 0 0,10 0 0,-6 0 0,1 0 0,8 0 0,-2 0 0,4 0 0,2 0 0,-6 0 0,3 0 0,-3 0 0,-2 0 0,-2 0 0,0 0 0,-5 0 0,5 0 0,-6 0 0,4 0 0,2 0 0,1 0 0,3 0 0,6 0 0,-5 0 0,8 0 0,-5 0 0,6 0 0,0 0 0,0 0 0,5 0 0,-5 0 0,5 0 0,-2 0 0,-2 0 0,-2 0 0,-2 0 0,0 0 0,-1 0 0,1 0 0,0 0 0,-1 0 0,1 0 0,1 0 0,-1 0 0,6 0 0,0 0 0,3 2 0,-4-2 0,2 3 0,-9-3 0,10 1 0,-6-1 0,9 2 0,0-2 0,1 2 0,-1-2 0,-1 2 0,1-1 0,-2 1 0,-1 4 0,1-3 0,-1 3 0,3-4 0,2 0 0,0 1 0,1 0 0,7-1 0,7-1 0,6 0 0,10-1 0,-1 0 0,-1 0 0,2 0 0,-8 0 0,5 0 0,-6 0 0,6 0 0,-2 0 0,6 0 0,-12 0 0,9 0 0,-12-2 0,8 1 0,0-1 0,4 2 0,-6-1 0,10-2 0,-6 1 0,0 0 0,0 2 0,-10 0 0,1 0 0,-3 0 0,1 0 0,-4 0 0,3 0 0,-3 0 0,6-2 0,4 2 0,4-2 0,3 2 0,-3 0 0,-4 0 0,-4 0 0,-2 0 0,-1 0 0,1 0 0,-4 0 0,5 0 0,6 0 0,-2 0 0,3 0 0,-8 0 0,-4 0 0,3 0 0,-3 0 0,3 0 0,1 0 0,-4 0 0,0 0 0,-1 0 0,-1 0 0,7 0 0,0 0 0,-1 0 0,-1 0 0,-9 0 0,1 0 0,-3 0 0,3 0 0,-2 0 0,3 0 0,-2 0 0,2 0 0,-2-1 0,-1 1 0,2-1 0,1 1 0,1 0 0,0 0 0,-1 0 0,-2 0 0,2 0 0,-4 0 0,4 0 0,-3 0 0,3 0 0,-3 0 0,1 0 0,0 0 0,1 0 0,1 0 0,-2 0 0,-1 0 0,0 0 0,2 0 0,-2 0 0,7 0 0,-6 0 0,5 0 0,-6 0 0,4 0 0,-2 0 0,2 0 0,-3 0 0,0 0 0,-3 0 0,0 0 0,1 0 0,0 0 0,0 0 0,1 0 0,-2 0 0,2 0 0,-1 0 0,0 0 0,2 0 0,-1 0 0,2 0 0,2 0 0,-1 0 0,2 0 0,-2 0 0,-2 0 0,0 0 0,-2 0 0,-1 0 0,0 0 0,1 0 0,0 0 0,0 0 0,0 0 0,-1 2 0,-3 1 0,0 2 0,-2-2 0,-3-1 0,2 2 0,-3-2 0,2 3 0,-3-3 0,5 1 0,-7-1 0,6 0 0,-5 0 0,5-2 0,0 1 0,1-1 0,0 0 0,-2 2 0,2-1 0,-5 0 0,4 0 0,-3-1 0,3 1 0,-3-1 0,2 1 0,-3-1 0,0 0 0,1 0 0,1 0 0,-8 0 0,7 0 0,-7 0 0,4 0 0,-2 0 0,1 0 0,2 0 0,2 1 0,0-1 0,1 2 0,1-2 0,-4 1 0,2 0 0,-6 0 0,4 0 0,-4 0 0,6-1 0,-9 0 0,2 1 0,-4 0 0,-3 0 0,6-1 0,-2 0 0,-1 0 0,3 0 0,-5 0 0,5 0 0,-2 0 0,-4 0 0,2 0 0,-4 0 0,2 0 0,-4 0 0,9 0 0,-1 0 0,11 0 0,0 0 0,1 0 0,-1 0 0,0 0 0,-5 0 0,6 0 0,-11 0 0,5 0 0,-7 0 0,4 0 0,0 0 0,-4 0 0,3 0 0,-5 0 0,2 0 0,-3 0 0,0 0 0,-6 0 0,5 0 0,-8 0 0,-1 2 0,4-2 0,3 2 0,4-2 0,11 0 0,-4 0 0,7 1 0,-8-1 0,7 1 0,-7-1 0,8 1 0,-1-1 0,3 1 0,0 0 0,1-1 0,0 1 0,-1 1 0,0-2 0,-2 2 0,2-2 0,-3 1 0,-1-1 0,0 2 0,-6 1 0,3-2 0,-1 3 0,-8-2 0,4 1 0,-5 1 0,1 0 0,2 0 0,3-2 0,-5 2 0,11-4 0,-5 3 0,8-2 0,1 0 0,3 0 0,0-1 0,-1 1 0,0 0 0,-1-1 0,1 1 0,1 0 0,0 0 0,0 0 0,-2 2 0,1-3 0,1 3 0,6 0 0,0-1 0,5 1 0,1-3 0,5 0 0,6 0 0,3 0 0,7 0 0,0 0 0,1 0 0,-5 0 0,0 0 0,-5 0 0,5 0 0,-2 0 0,-4 0 0,5 0 0,-7 0 0,8 0 0,-5 0 0,2 0 0,0 0 0,-3 0 0,0 0 0,0 0 0,-6 0 0,5 0 0,-5 0 0,2-1 0,4 0 0,-8 0 0,2-1 0,-4 1 0,-2-1 0,3 1 0,-2 1 0,-2-1 0,-2 1 0,2 0 0,-4 0 0,1 0 0,2-1 0,-3 0 0,5-1 0,-5 2 0,3-1 0,-2 1 0,3 0 0,-1 0 0,1 0 0,-3-1 0,5 1 0,-5-2 0,8 2 0,-4-1 0,5 0 0,-5 0 0,-1 0 0,-4 1 0,0 0 0,0 0 0,-1 0 0,1 0 0,-1 0 0,1-1 0,1 1 0,0-1 0,4 1 0,-4 0 0,1 0 0,-3 0 0,-1 0 0,1 0 0,0 0 0,0 0 0,0 0 0,-1 0 0,4 0 0,-2 0 0,2 0 0,-3 0 0,0 0 0,-1 0 0,1 0 0,-1 0 0,10 0 0,-8 0 0,9 0 0,-10 0 0,5 0 0,-2 0 0,-1 0 0,0 0 0,-3 0 0,1 0 0,1 0 0,-2 0 0,1 1 0,1-1 0,0 1 0,6 1 0,-5-2 0,5 2 0,-3-2 0,-1 0 0,-1 1 0,1-1 0,-1 1 0,-1 0 0,-16 3 0,0-3 0,-15 5 0,0-3 0,2-1 0,-9 4 0,-3-2 0,1 3 0,-1-4 0,12 1 0,-1-4 0,13 3 0,-9-3 0,12 1 0,-3-1 0,7 1 0,-7-1 0,-1 1 0,-1 0 0,-4 0 0,3 2 0,-11-3 0,7 2 0,-3-2 0,11 0 0,3 0 0,4 0 0,-4 0 0,2 0 0,-2 0 0,-1 0 0,0 0 0,-7 0 0,-7 0 0,-2 0 0,-5 0 0,3 0 0,1 0 0,2 0 0,1 0 0,6 0 0,1 0 0,3 0 0,-4 0 0,5 1 0,-7 0 0,11 1 0,-7-2 0,7 1 0,-1 0 0,2 0 0,3 1 0,-1-2 0,-1 1 0,1-1 0,-7 1 0,3 0 0,-7 3 0,4-3 0,1 3 0,5-3 0,1 0 0,1 0 0,0-1 0,4 3 0,-5-3 0,3 2 0,-3-1 0,0-1 0,-1 3 0,0-1 0,0 1 0,-1-1 0,5-1 0,-2 1 0,1-2 0,0 0 0,0 2 0,1-1 0,1 1 0,14 0 0,-6-2 0,19 2 0,-7-2 0,6 0 0,4 0 0,3 0 0,0 0 0,3 0 0,4 0 0,-3 0 0,5 0 0,-2 0 0,3 0 0,-3 0 0,3 0 0,-6 0 0,-1 0 0,-3 0 0,-1 0 0,-1 0 0,-2 0 0,3 0 0,-4 0 0,4 0 0,-5 0 0,-1 0 0,-3 0 0,3 0 0,-9 0 0,-1 0 0,-11 0 0,0 0 0,0 0 0,1 0 0,0 0 0,7 0 0,0 0 0,6-1 0,-6 0 0,3 0 0,-5 1 0,0-1 0,-4 0 0,-2 1 0,0 0 0,-1 0 0,1-1 0,-1 0 0,2 1 0,-2 0 0,1 0 0,0 0 0,0 0 0,1-1 0,1 0 0,-1 0 0,0 1 0,-1 0 0,-1 0 0,1 0 0,-1-1 0,1 0 0,-12 5 0,-2-1 0,-20 6 0,-7-4 0,-16 8 0,-8-4 0,-12 3 0,4-2 0,-7-3 0,14 1 0,0-3 0,17-1 0,3-2 0,9-2 0,2 0 0,2 0 0,5 0 0,-2 2 0,2-2 0,-20 3 0,12-3 0,-10 0 0,20 0 0,5 0 0,-3 0 0,9 0 0,-4 0 0,4 0 0,-5 0 0,2 0 0,-2 0 0,-1 0 0,0 0 0,-12 0 0,12 0 0,-7 0 0,18 0 0,6 0 0,7 0 0,15 0 0,-2 0 0,7 0 0,-1 0 0,6 0 0,0 0 0,3 0 0,7 0 0,-2 0 0,5 0 0,-3 0 0,0 0 0,0 0 0,0 0 0,0 0 0,0 0 0,-3 0 0,0 0 0,-4 0 0,4 0 0,-12 0 0,-2 0 0,-14 0 0,-4 0 0,0 0 0,-3 0 0,1 0 0,1 0 0,-1 0 0,1 0 0,-2 0 0,-1 0 0,1 0 0,-1 0 0,2 0 0,-2 0 0,6 0 0,1-2 0,6 0 0,2 0 0,-5-1 0,5 3 0,-6-3 0,-2 3 0,-2-2 0,-4 2 0,0 0 0,-4 5 0,-1-2 0,-3 2 0,-6-1 0,3 0 0,-11 0 0,13 0 0,-13-2 0,14 1 0,-9 0 0,3 1 0,3 1 0,-3-1 0,1 0 0,1 0 0,-13 0 0,11 1 0,-14-2 0,14 4 0,-3-5 0,5 6 0,1-5 0,0 1 0,1-1 0,-7 2 0,7-2 0,-9 4 0,9-1 0,-4 0 0,-4-1 0,6 0 0,-5-3 0,6 4 0,2-3 0,-1 0 0,1 1 0,-2-3 0,0 3 0,1-3 0,1 3 0,-1-2 0,4 1 0,-4 0 0,1-1 0,-4 2 0,2-2 0,0 2 0,2-1 0,1 1 0,-1-2 0,-1 3 0,0-4 0,0 4 0,1-3 0,-2 2 0,3 1 0,-9 0 0,6 0 0,-4-2 0,2 3 0,5-4 0,-5 3 0,5-2 0,-2 1 0,1-2 0,-1 4 0,2-5 0,0 5 0,1-3 0,-2 0 0,0 2 0,1-3 0,-1 4 0,0 1 0,0 1 0,0 1 0,-2 0 0,4-3 0,-1 6 0,0-6 0,4 4 0,-4-3 0,4-2 0,0 0 0,0 0 0,1 0 0,0 0 0,-1-1 0,1 1 0,-2-3 0,1 4 0,0-4 0,-2 2 0,3 1 0,-3-3 0,3 3 0,-2-3 0,2 2 0,-2-2 0,2 2 0,-2-3 0,1 2 0,0-1 0,-1 0 0,2 1 0,-3-1 0,2 2 0,-1-2 0,2 2 0,-2-2 0,1 2 0,-1-2 0,0 1 0,-1 1 0,0 1 0,1 2 0,-4-2 0,4 2 0,-3-2 0,3 0 0,-1-1 0,1 1 0,-1-2 0,2 2 0,-1-3 0,0 0 0,1 1 0,-1-1 0,0 1 0,0-1 0,1 0 0,0 2 0,0-2 0,0 2 0,-1-1 0,0-1 0,1 0 0,0 1 0,8-11 0,-1 3 0,8-9 0,1 6 0,2-5 0,5 5 0,-2-7 0,-6 9 0,-1-5 0,1 5 0,-2-4 0,2-2 0,-5 4 0,-3 0 0,5-2 0,-1 4 0,1-6 0,1 3 0,-5 3 0,2-1 0,-1 2 0,-3 2 0,2-1 0,-2-1 0,0 2 0,1-3 0,-1 1 0,5-1 0,-4 2 0,2 1 0,-3-1 0,1 1 0,-1-1 0,2 0 0,-4 0 0,4 0 0,-4 1 0,5-1 0,-5 0 0,4 0 0,-1 0 0,1 2 0,1-3 0,-4 4 0,2-2 0,3-1 0,-3 1 0,5-2 0,6-1 0,-7 0 0,9 0 0,-8 0 0,1 3 0,-4-2 0,1 2 0,-6 1 0,6 0 0,-6 0 0,2 0 0,-1 1 0,1-2 0,-1 1 0,1 0 0,-1 0 0,1 0 0,-1 1 0,2-1 0,-2 2 0,0-2 0,0 1 0,-1-1 0,2 0 0,0 1 0,2-1 0,3 1 0,-5-3 0,4 2 0,-5-1 0,1 1 0,3 1 0,4-3 0,0 2 0,-1-2 0,-5 1 0,1 2 0,-3-3 0,1 2 0,-3-1 0,0 3 0,-1-3 0,2 3 0,0-3 0,-1 2 0,1 0 0,-1-1 0,0 0 0,-1 0 0,0-1 0,0 0 0,0 1 0,-1-1 0,0-1 0,-1 2 0,-1-3 0,-3 5 0,-1-1 0,-5 1 0,0-1 0,-7 0 0,0 0 0,-6 1 0,6 0 0,-11 0 0,6 0 0,-10 0 0,-2 0 0,3 0 0,-8 0 0,5 2 0,0 3 0,-7-2 0,9 1 0,1-2 0,3 0 0,10 0 0,-20 6 0,14-7 0,-11 5 0,18-5 0,-8 0 0,4 0 0,-6-1 0,7 0 0,7 0 0,3 0 0,6 0 0,0 0 0,1 0 0,1 0 0,-2 0 0,1 0 0,0 0 0,1 0 0,-3 0 0,4 0 0,-3 0 0,15 3 0,-7 0 0,15 1 0,-14-1 0,6-2 0,-7-1 0,0 2 0,0 0 0,-3 1 0,4 3 0,-3-1 0,3 0 0,-3 0 0,2 2 0,-2-3 0,3 7 0,-1-8 0,0 3 0,-1-4 0,0 0 0,1 1 0,0-3 0,0 2 0,1-2 0,4 0 0,2 0 0,7 0 0,10 0 0,-1 0 0,11 0 0,-9 0 0,-3 0 0,-5 0 0,-9 0 0,0 0 0,-7-4 0,0 3 0,-4-3 0,0 3 0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05.24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1350 1 24575,'-7'1'0,"-1"0"0,4 0 0,0-1 0,1 1 0,1-1 0,-1 1 0,0-1 0,1 1 0,-2-1 0,1 0 0,-1 1 0,2-1 0,-2 1 0,2 0 0,-2-1 0,2 2 0,-1-2 0,0 3 0,-1-3 0,2 2 0,-1-2 0,0 1 0,0-1 0,1 3 0,-1-2 0,0 1 0,0 0 0,1-1 0,0 1 0,-1-1 0,0 0 0,1 0 0,0 0 0,-1 0 0,1 2 0,-2-2 0,2 1 0,-1-1 0,0 0 0,1 0 0,-1 0 0,1 1 0,-1-2 0,1 1 0,-3 0 0,3 0 0,-2 1 0,2 0 0,0-2 0,-1 2 0,-1-1 0,0 0 0,1 1 0,1-2 0,-1 2 0,1-1 0,-2 0 0,2 1 0,-2-2 0,2 1 0,-1-1 0,0 0 0,0 2 0,-1-2 0,1 3 0,-1-3 0,2 1 0,-1 0 0,0 0 0,1 1 0,-1-1 0,-2 0 0,4 0 0,-4-1 0,2 1 0,2 0 0,-5-1 0,4 1 0,-1 2 0,0-2 0,1 3 0,0-4 0,-2 1 0,2-1 0,-1 1 0,-1 0 0,2 0 0,-3 1 0,3-2 0,-1 0 0,0 1 0,1 0 0,-1 0 0,0 1 0,1-2 0,-1 1 0,-1 0 0,1 0 0,0 1 0,1-1 0,-1 2 0,0-3 0,0 2 0,1-1 0,-1 1 0,0-1 0,0 1 0,0-1 0,1-1 0,-1 1 0,1 0 0,-1-1 0,0 2 0,1-2 0,-2 2 0,1-2 0,0 2 0,0-2 0,1 2 0,-2-2 0,3 2 0,-4-2 0,3 1 0,-1 0 0,0 0 0,1 0 0,-1 0 0,1-1 0,-1 1 0,0 0 0,1 0 0,-2 1 0,1-2 0,-1 2 0,1-1 0,0 0 0,0 0 0,0 0 0,0-1 0,-1 1 0,1 0 0,0 0 0,0 0 0,-1 1 0,-1-2 0,2 2 0,-2-2 0,2 1 0,0-1 0,-1 0 0,1 0 0,-1 0 0,1 1 0,0-1 0,1 1 0,-2 1 0,-1-2 0,3 3 0,-4-1 0,4-1 0,-5 1 0,4-1 0,-2 0 0,3 1 0,-4-1 0,2 1 0,-1-2 0,1 3 0,1-2 0,0 1 0,-3 1 0,4-2 0,-6 2 0,5-2 0,-3 0 0,3 1 0,-1-2 0,1 3 0,0-2 0,0 1 0,-1 0 0,1 0 0,-4 0 0,4 1 0,-6-1 0,5 1 0,-2-2 0,3 2 0,1-3 0,-1 2 0,1 0 0,-2-2 0,2 2 0,-1 0 0,1-2 0,-1 3 0,1-3 0,-1 2 0,-2-1 0,3 0 0,-4 1 0,4-1 0,-1 1 0,0 0 0,0-1 0,0 0 0,0 0 0,1 0 0,-1 2 0,0-1 0,-1 0 0,1-1 0,0 0 0,1-1 0,-1 2 0,0 0 0,-1 0 0,1 0 0,0 1 0,-1-2 0,1 1 0,0-1 0,0-1 0,1 2 0,0-2 0,-1 2 0,-1 0 0,1-1 0,1 3 0,-1-4 0,1 3 0,1-1 0,-2-1 0,2 2 0,-2-3 0,0 2 0,0-1 0,0 1 0,1-1 0,0 2 0,0-3 0,-1 3 0,1-2 0,-1 0 0,1 1 0,0 0 0,-1-1 0,2 3 0,-4-4 0,4 3 0,-5-3 0,6 2 0,-4 0 0,2 0 0,-4 0 0,3-1 0,-1 0 0,3 0 0,-2 4 0,1-4 0,-2 4 0,3-4 0,-2 1 0,1-1 0,-1 1 0,0 0 0,1-1 0,1 2 0,-2-3 0,1 2 0,-4-1 0,4 2 0,-2-2 0,4 2 0,-5-3 0,5 3 0,-6-3 0,4 3 0,-1-3 0,0 3 0,1-2 0,-2 1 0,1 0 0,-3-1 0,4 0 0,-1 1 0,-1-1 0,2 2 0,-3-2 0,3 2 0,0-3 0,-1 3 0,1-1 0,-2-1 0,1 1 0,0-1 0,0-1 0,0 3 0,1-3 0,-1 3 0,0-3 0,0 2 0,-1-2 0,1 3 0,-1-3 0,0 2 0,1-1 0,-2 0 0,3 1 0,-2 0 0,2 0 0,-1-1 0,1 0 0,-1 0 0,1 0 0,-3 0 0,3 1 0,-5-2 0,5 3 0,-3-2 0,3 1 0,-2 0 0,1-1 0,-1 0 0,2 1 0,0-2 0,0 3 0,-1-3 0,1 3 0,-1-3 0,0 1 0,1-1 0,-1 1 0,1 0 0,-1 0 0,1 1 0,-2-2 0,2 1 0,-1-1 0,1 4 0,-2-3 0,1 2 0,-2-3 0,3 1 0,0-1 0,-1 1 0,0 1 0,0-1 0,-1 0 0,2 0 0,-2 0 0,-1-1 0,1 1 0,0 0 0,1 1 0,1-2 0,-2 1 0,2 0 0,-1 0 0,12-5 0,-7 3 0,9-5 0,-9 5 0,1-1 0,-1 0 0,2-1 0,-1 2 0,0-1 0,1 0 0,-1 1 0,0-2 0,1 2 0,-2 0 0,0-2 0,1 3 0,-1-4 0,1 3 0,2-1 0,-3-1 0,3 3 0,-4-3 0,2 2 0,-2-3 0,2 2 0,0-3 0,1 5 0,-3-2 0,3 0 0,-3 0 0,4 0 0,-3 0 0,3 2 0,-3-2 0,0 1 0,1-1 0,-1 1 0,1-1 0,-1 1 0,2-1 0,-2 1 0,1-1 0,-1 1 0,1 0 0,-1-1 0,1 1 0,0 0 0,-2-1 0,3 1 0,-2-1 0,4 1 0,-3 0 0,3 1 0,-3-1 0,1 1 0,-1-3 0,0 3 0,-2-3 0,6 3 0,-4-1 0,5 1 0,-7-1 0,5 0 0,-4 0 0,3-1 0,-1 0 0,-2 0 0,2 1 0,-2 0 0,2 1 0,-2-1 0,1 0 0,0 0 0,-2-1 0,3 1 0,-2-1 0,2 2 0,0-1 0,2-1 0,-2-2 0,1 2 0,-2 0 0,5 1 0,-4-1 0,2-1 0,-1 1 0,-2 0 0,2 1 0,-1 1 0,-1-2 0,1 0 0,-1 0 0,2 2 0,-2 0 0,3-1 0,-4 0 0,2-1 0,-2 1 0,1 1 0,1-1 0,-1 0 0,2 1 0,-3-2 0,3 1 0,-4 0 0,5 0 0,-4 0 0,3-1 0,-3 1 0,0 0 0,1 1 0,1-1 0,-1 0 0,4 0 0,-5-1 0,2 0 0,1 1 0,-2-1 0,2 1 0,-2 1 0,-2-2 0,4 1 0,-4 0 0,4-1 0,-3 1 0,0-1 0,-8 5 0,3-1 0,-8 4 0,6 0 0,-2-3 0,0 2 0,-2 1 0,3-3 0,-3 3 0,4-1 0,-2-3 0,3 1 0,-3 0 0,3-2 0,-1 3 0,-3 0 0,2-1 0,-1 1 0,-3-2 0,6 1 0,-6-1 0,5-1 0,-6 3 0,5-1 0,-3-1 0,3 2 0,0-2 0,1-1 0,-8 4 0,6-4 0,-4 3 0,3-3 0,5 0 0,-4 2 0,3-2 0,-3 2 0,1-1 0,0 2 0,-2-3 0,2 1 0,-1-1 0,-1 2 0,2-1 0,-2 1 0,4-1 0,-3 2 0,2-3 0,0 2 0,-1-3 0,1 3 0,-2-1 0,1 0 0,0 1 0,1-3 0,0 3 0,2-2 0,-7 1 0,6-1 0,-4 1 0,3 0 0,1-1 0,-1 2 0,2-3 0,-1 3 0,1-2 0,-1 0 0,1 1 0,0-1 0,-1 1 0,2-1 0,-2 1 0,1-1 0,0 0 0,1 4 0,0-4 0,1 3 0,-3-4 0,2 1 0,-3-1 0,3 3 0,-1-2 0,0 3 0,1-3 0,0 0 0,-1 1 0,-1-1 0,2 1 0,-1-1 0,1 0 0,-1 1 0,1-1 0,-2 0 0,2 0 0,-1 0 0,1 0 0,0 1 0,0 0 0,-2-1 0,-3 5 0,1-4 0,-1 5 0,3-4 0,0-1 0,-2 1 0,0-3 0,0 5 0,1-4 0,0 3 0,0-3 0,0 2 0,1-1 0,0 0 0,-2 0 0,2-1 0,-4 1 0,5-1 0,-2 0 0,4 0 0,-2-1 0,2 3 0,-2-3 0,0 2 0,0-1 0,0 0 0,-1 1 0,2 0 0,-2-1 0,1 0 0,0-1 0,-3 2 0,5 0 0,-5 0 0,5-1 0,-1 1 0,-2-2 0,2 3 0,-4-3 0,4 1 0,0 1 0,1 0 0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15.87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147 0 24575,'5'0'0,"0"0"0,-1 0 0,0 0 0,0 0 0,-1 0 0,1 0 0,-2 0 0,1 0 0,-1 0 0,1 0 0,5 0 0,-4 0 0,4 0 0,-6 0 0,0 0 0,1 1 0,0-1 0,0 2 0,0-2 0,1 1 0,-1 1 0,2 1 0,-1-1 0,1 0 0,-3-2 0,0 0 0,1 0 0,-1 1 0,0-1 0,1 2 0,0-1 0,-1-1 0,0 0 0,2 0 0,-2 1 0,2 0 0,-3 0 0,2 0 0,-1 0 0,0 0 0,-1-1 0,1 0 0,3 0 0,-2 0 0,0 1 0,-1 0 0,-1 0 0,2 0 0,-1-1 0,1 0 0,0 0 0,-1 0 0,1 0 0,-2 1 0,2 0 0,-2 0 0,2 0 0,0 0 0,0 0 0,-1 0 0,1-1 0,0 0 0,0 1 0,0 0 0,-2 1 0,-2 0 0,-2-1 0,-3 0 0,0 0 0,-2-1 0,3 2 0,-2-2 0,4 1 0,-1-1 0,2 1 0,0-1 0,0 1 0,-1-1 0,0 0 0,1 0 0,-1 1 0,1-1 0,-2 1 0,0-1 0,0 0 0,1 1 0,0-1 0,1 1 0,-1-1 0,0 0 0,0 0 0,0 1 0,1-1 0,-1 1 0,1-1 0,-3 0 0,3 1 0,-2-1 0,2 1 0,-1-1 0,-1 0 0,1 0 0,-2 0 0,0 0 0,0 0 0,-3 0 0,5 0 0,-5 0 0,6 0 0,-1 0 0,0 0 0,1 1 0,-1-1 0,2 1 0,-1-1 0,-1 1 0,0-1 0,0 1 0,-1-1 0,3 1 0,-2-1 0,1 1 0,0-1 0,-1 0 0,1 0 0,0 0 0,0 0 0,0 0 0,0 1 0,0-1 0,-1 1 0,1-1 0,0 2 0,-3-1 0,3 0 0,-3 0 0,1-1 0,2 1 0,-2-1 0,2 0 0,-1 0 0,1 0 0,1 1 0,-1-1 0,1 1 0,-1-1 0,0 0 0,0 0 0,0 0 0,0 0 0,0 0 0,0 1 0,0 0 0,-1-1 0,-2 0 0,1 0 0,-3 0 0,4 0 0,-4 0 0,2 0 0,-2 0 0,1 0 0,-5 0 0,3 0 0,0 0 0,5 0 0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43.44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385 0 24575,'-4'3'0,"2"2"0,2-3 0,-1 1 0,0-1 0,0-1 0,0 1 0,1 0 0,-1-1 0,0 1 0,0 0 0,0 0 0,0 0 0,-1 1 0,0-2 0,0 2 0,1-1 0,0-1 0,0 2 0,-1-2 0,1 2 0,0-1 0,-1-1 0,2 1 0,-4 1 0,3-1 0,-3 1 0,4-2 0,-3 1 0,2 1 0,0 0 0,-1-2 0,1 1 0,0 0 0,0 0 0,0 1 0,-1-1 0,0 1 0,0-1 0,1 0 0,0 0 0,0-1 0,0 1 0,0-1 0,-1 1 0,1-1 0,0 0 0,0 1 0,-1 0 0,1 0 0,-2 0 0,3 0 0,-2-2 0,1 1 0,0 0 0,0 0 0,0 0 0,1 1 0,-1-1 0,0 0 0,0 1 0,0 0 0,-2 0 0,3 1 0,-2-1 0,2 0 0,-1 1 0,0-2 0,0 3 0,-1-4 0,2 3 0,-1-2 0,0 1 0,1 0 0,-2 1 0,1-2 0,0 2 0,0-1 0,1 0 0,-1 1 0,0-1 0,0 3 0,-1-2 0,-1 0 0,1-1 0,-2-1 0,2 2 0,1-1 0,-1 2 0,2-2 0,-1 1 0,0-1 0,1 0 0,-2 1 0,2-1 0,-2 0 0,2 0 0,-2 0 0,1 0 0,0 1 0,-1-1 0,1 1 0,-1-1 0,1 0 0,0-1 0,-1 1 0,2-1 0,-2 0 0,1 2 0,1-1 0,-2-1 0,2 0 0,-2 1 0,2 0 0,-2 0 0,1 1 0,0 1 0,-1-2 0,2 1 0,-1 0 0,-1-1 0,2 1 0,-3-1 0,3 0 0,-2 0 0,2 1 0,-2-2 0,2 2 0,-2-2 0,1 1 0,0 0 0,-1 1 0,2-1 0,-1 1 0,0-1 0,1 0 0,-1 0 0,1 0 0,-1-1 0,1 2 0,-3-3 0,3 3 0,-2-1 0,2 0 0,-1 2 0,1-2 0,-3 0 0,3 1 0,-3-3 0,3 4 0,-1-3 0,1 2 0,-2 0 0,2 0 0,-3 0 0,2-1 0,0 1 0,-1-2 0,2 3 0,-5-1 0,4 0 0,-2-1 0,3 1 0,-1-1 0,1 1 0,-2 0 0,1-1 0,0 1 0,0-1 0,1 1 0,-2-2 0,2 2 0,-2-1 0,1-1 0,1 2 0,-2-1 0,1 0 0,0 0 0,-2 0 0,3 0 0,-3 2 0,3-1 0,-2-1 0,1 1 0,0 0 0,0-1 0,0 1 0,0 0 0,-1 2 0,0-2 0,1 1 0,0-2 0,1 1 0,-1-1 0,1 1 0,-1-1 0,1 0 0,-1 1 0,0 0 0,1 0 0,-2 0 0,2 1 0,-1-1 0,0 0 0,1 0 0,-1-1 0,1 2 0,0-1 0,0 1 0,0-2 0,0 2 0,0-2 0,-2 0 0,1 1 0,-3-2 0,3 4 0,-2-2 0,3 2 0,-1-2 0,0 0 0,1-1 0,-1 1 0,0-2 0,1 2 0,-1-2 0,1 2 0,-1-1 0,1 1 0,-1-1 0,0 0 0,1 0 0,-1 0 0,1 0 0,-1 1 0,1-1 0,-1 1 0,1-1 0,-1 0 0,1 0 0,-2 0 0,2 0 0,-2 0 0,2 0 0,-1 0 0,1 0 0,0 0 0,-2-1 0,2 2 0,-2-2 0,2 2 0,0-1 0,-1 3 0,0-4 0,-1 4 0,0-3 0,-3 4 0,2-3 0,-2 3 0,3-4 0,2 0 0,0 1 0,0-1 0,-1 0 0,0 0 0,1 0 0,0 1 0,0-1 0,0 2 0,-1-2 0,0 2 0,0-1 0,1-1 0,-1 1 0,0-1 0,1 0 0,0 2 0,0-2 0,0 1 0,0 0 0,0-1 0,-1 1 0,0 2 0,1 0 0,0 1 0,0 0 0,0-2 0,0-2 0,-1 1 0,0-2 0,-1 2 0,1-1 0,0 0 0,1 3 0,0-2 0,0 2 0,0-2 0,-2 0 0,0-1 0,0-1 0,1 0 0,0 1 0,1 1 0,0 0 0,0 0 0,-1-2 0,1 2 0,-1-1 0,0 0 0,1 2 0,-1-2 0,1 2 0,-1-1 0,1 0 0,-1 2 0,0-2 0,1 2 0,-1-3 0,1 1 0,0 0 0,-1 0 0,1-1 0,-1 1 0,1-1 0,0 0 0,0 0 0,0 0 0,0 1 0,-1-1 0,1 2 0,-1-2 0,1 2 0,0-2 0,-1 0 0,1 2 0,-2-1 0,2 2 0,-2-1 0,1-2 0,0 2 0,-1-1 0,2 0 0,-1 0 0,0-1 0,1 0 0,-1 1 0,0-1 0,1 2 0,-1-2 0,1 1 0,-1 0 0,0-2 0,-1 3 0,1-2 0,0 1 0,0-1 0,1 1 0,-2-1 0,2 1 0,-1 1 0,1 1 0,0-2 0,0 3 0,0-4 0,0 1 0,0-1 0,0 0 0,0 0 0,0 0 0,0 0 0,0 1 0,-1-2 0,1 2 0,-1-2 0,0 1 0,1 0 0,-1 1 0,1-1 0,0 2 0,-1-3 0,1 2 0,-2-2 0,1 0 0,0 1 0,0 0 0,1 0 0,0 2 0,-1-2 0,1 1 0,-1-1 0,1 0 0,0 0 0,0 0 0,0 0 0,0 0 0,0 1 0,0 0 0,0 0 0,0-1 0,0 0 0,0 1 0,-1 1 0,1-1 0,-1 1 0,1 0 0,-1-1 0,1 0 0,-1 1 0,1-1 0,0 1 0,-1-1 0,1 0 0,-1 0 0,1-1 0,0 1 0,0 1 0,0-2 0,0 2 0,0-2 0,0 1 0,0 0 0,0-1 0,0 1 0,0 0 0,0-1 0,0 2 0,0-2 0,-2 2 0,2-1 0,-2 0 0,2 1 0,0-2 0,0 2 0,0-2 0,0 1 0,0-1 0,0 0 0,0 1 0,0-1 0,0 1 0,0 0 0,0-1 0,0 2 0,0-2 0,0 1 0,0-1 0,0 0 0,0 0 0,0 0 0,0 0 0,0 0 0,0 1 0,0 0 0,0-1 0,0 0 0,-1 0 0,1-1 0,-1 0 0,0 1 0,1-1 0,-1 1 0,1 1 0,0 0 0,0 0 0,0 0 0,0-1 0,0 0 0,0 1 0,0-1 0,0 1 0,0-1 0,0 0 0,0 1 0,0-1 0,0 1 0,0-1 0,-1 1 0,1-1 0,-1 2 0,1-2 0,0 2 0,0-2 0,0 2 0,0 1 0,0-2 0,0 2 0,0-3 0,0 1 0,0-1 0,0 3 0,0-1 0,0 1 0,0-2 0,0 1 0,1-1 0,0-1 0,0 0 0,0 0 0,0 2 0,-1-2 0,1 2 0,-1-2 0,0 2 0,1-2 0,-1 2 0,1-2 0,-1 3 0,0 6 0,0-4 0,1 6 0,-1-10 0,1 1 0,-1-2 0,0 1 0,0-1 0,0 2 0,0-1 0,1-1 0,0 0 0,-1 1 0,0 0 0,0 0 0,3 2 0,-3-1 0,4 1 0,-4-3 0,1 2 0,0-2 0,-1 2 0,1-1 0,-1 0 0,0 0 0,1 0 0,0 1 0,1-1 0,-2 0 0,0-1 0,1 0 0,-1 2 0,1-1 0,-1 1 0,1-2 0,-1 1 0,1-1 0,-1 1 0,0-1 0,1 2 0,-1-2 0,2 1 0,-2-1 0,2 2 0,-2-1 0,1 2 0,-1-3 0,2 1 0,-1-1 0,0 1 0,0 0 0,-1 0 0,1 0 0,1 1 0,-1-2 0,0 1 0,0-1 0,0 0 0,-1 1 0,0-1 0,0 2 0,1-2 0,0 1 0,0 0 0,0-1 0,-1 1 0,0-1 0,0 1 0,0 0 0,1 0 0,0 0 0,-1-1 0,0 0 0,1 0 0,0 0 0,1 3 0,-2-2 0,1 2 0,-1-1 0,0-2 0,0 1 0,0-1 0,0 0 0,0 1 0,2-1 0,-2 1 0,2-1 0,-2 1 0,0-1 0,0 2 0,0-2 0,0 2 0,0-2 0,0 2 0,0-2 0,0 1 0,0-1 0,0 0 0,0 0 0,0 0 0,1 0 0,-1-1 0,2 1 0,-2 1 0,1-1 0,-1 1 0,0-1 0,0 0 0,1 0 0,-1 0 0,1 1 0,-1 1 0,0-2 0,0 2 0,0-2 0,1 0 0,-1 1 0,1-2 0,-1 2 0,1-1 0,0 1 0,1 0 0,1 5 0,-1-2 0,0 2 0,0-4 0,-1 2 0,1-2 0,0 2 0,0-2 0,-1 2 0,0-2 0,1 3 0,-2-3 0,1 1 0,-1-2 0,2 2 0,0-1 0,0 0 0,-1-1 0,0-1 0,-1 0 0,2 1 0,-2 0 0,1 1 0,0-1 0,0 0 0,0 2 0,0-1 0,-1 1 0,1-2 0,-1 0 0,2-2 0,-1 2 0,1-2 0,-1 3 0,2-1 0,-2 1 0,1-2 0,-1 1 0,0 0 0,1-1 0,-1 0 0,1 0 0,-1 1 0,1-1 0,-1 0 0,0 0 0,0 0 0,1 0 0,-1-1 0,0 1 0,-1-1 0,1 1 0,0 0 0,1 0 0,-1 1 0,1 0 0,-1 0 0,0 0 0,0-1 0,1 1 0,0-1 0,0 1 0,-1-1 0,1 1 0,-1-1 0,1 2 0,-2-2 0,2 2 0,-1-2 0,0 2 0,3-2 0,-3 2 0,2-1 0,-2 1 0,-1-2 0,2 2 0,-1-1 0,1 0 0,0 1 0,0-1 0,0 0 0,-1 0 0,0 0 0,1-1 0,0 2 0,-1-3 0,1 2 0,0-3 0,0 3 0,0-3 0,-1 3 0,0-1 0,-1-1 0,2 1 0,0 0 0,-1-1 0,1 2 0,-1-1 0,2 0 0,-1 1 0,1-1 0,-1 1 0,0-1 0,1 0 0,-1 0 0,0 0 0,1 0 0,-2 1 0,3 0 0,-1-1 0,1 0 0,-2 1 0,1 0 0,-2 0 0,1-1 0,-1 1 0,1 0 0,-2-1 0,2-1 0,-2 1 0,1 0 0,-1 1 0,2-1 0,-2 0 0,2 0 0,-2 0 0,0 0 0,0 1 0,0-1 0,1 2 0,-1-1 0,1 0 0,-1 0 0,1 0 0,-1-2 0,1 1 0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59.664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19 24575,'1'4'0,"0"0"0,-1-2 0,0 0 0,0 1 0,0-1 0,1 1 0,-1-1 0,3 1 0,-3-1 0,3 2 0,-3-1 0,2 1 0,-2-1 0,2 1 0,-1-3 0,0 2 0,2-2 0,-2 2 0,3 0 0,-2 0 0,4 2 0,-3-3 0,1 1 0,-3-1 0,1 0 0,-1-1 0,0 0 0,2 1 0,-2 0 0,2-1 0,0 0 0,0 1 0,1 1 0,-1-1 0,-1-2 0,-1 0 0,-1-4 0,0 1 0,0-1 0,0 2 0,0-2 0,0 0 0,0-1 0,0 1 0,0 0 0,-1 0 0,1 1 0,-2 0 0,2-1 0,-1 1 0,1 1 0,0 0 0,0 0 0,0 0 0,0 0 0,-1-1 0,1 1 0,-1-2 0,1 2 0,0-2 0,-2 3 0,1-1 0,-2 2 0,0 0 0,1 0 0,-1-1 0,0-1 0,1 0 0,-1-2 0,2 2 0,-1-2 0,2 2 0,-4-2 0,3 1 0,-3 0 0,4 3 0,0 3 0,1 0 0,-1 2 0,2-1 0,-2-2 0,1 1 0,1 2 0,-2-3 0,1 4 0,0-5 0,0 2 0,1-1 0,0 0 0,-1 2 0,0-2 0,-1 1 0,1-1 0,-1 0 0,2 1 0,-1-1 0,0 2 0,1-2 0,-2 1 0,1-1 0,-1 0 0,1 1 0,0-2 0,0 2 0,0-1 0,0 0 0,-1 1 0,2-2 0,-2 1 0,2-2 0,-2 3 0,2-2 0,-1 1 0,0 0 0,1 0 0,0 2 0,0-1 0,0 0 0,0-1 0,-2 0 0,2-1 0,2 2 0,-2-1 0,2 2 0,-3-1 0,1-2 0,-2 1 0,3-1 0,-2 1 0,1 0 0,-1 0 0,2 0 0,-3 0 0,2 0 0,-2 1 0,1-2 0,-1 2 0,1-2 0,0 1 0,0 0 0,0 1 0,1-1 0,-2 1 0,2-1 0,-2 1 0,2-1 0,-2 2 0,3-2 0,-3 2 0,3-2 0,-2 2 0,1-2 0,1 2 0,-1-3 0,0 3 0,1-3 0,0 5 0,0-4 0,0 2 0,-2-4 0,1 2 0,0-1 0,-1 1 0,1-1 0,0 2 0,2-3 0,-2 3 0,1-2 0,-1 1 0,0 0 0,1 0 0,-1 0 0,1-1 0,-1 0 0,0 1 0,0-1 0,0 2 0,1-1 0,3 4 0,-3-3 0,3 2 0,-6-3 0,2-1 0,-1 1 0,2 0 0,-2 0 0,1 1 0,1 0 0,-1 1 0,0-1 0,1 1 0,-2-2 0,1 2 0,1-2 0,-2 1 0,1-1 0,0 0 0,-2 1 0,2-1 0,0 1 0,-1-1 0,1 0 0,-2 1 0,1 0 0,0 0 0,0-1 0,1-1 0,-1 3 0,2-2 0,-1 3 0,0-3 0,0 1 0,0-2 0,1 1 0,-2 1 0,2-1 0,-1 2 0,1-2 0,0 3 0,0-2 0,1 1 0,-1-2 0,-2 0 0,2 1 0,1 1 0,-1 0 0,3 0 0,-4-1 0,1 0 0,-1-1 0,0 0 0,1 1 0,-2-1 0,3 1 0,-4 0 0,3-2 0,-3 1 0,2 0 0,-1 0 0,1 0 0,0 0 0,0 2 0,1-1 0,-2 0 0,2 0 0,-2-1 0,1 0 0,0 1 0,-1-1 0,1 1 0,0-1 0,0 1 0,2-1 0,-2 1 0,1 0 0,0-1 0,0 2 0,0-1 0,3 2 0,-4-2 0,3 1 0,-5-2 0,3 1 0,1 0 0,-2 0 0,3-2 0,-3 2 0,1-1 0,1 0 0,-1 1 0,1 0 0,-2-2 0,0 0 0,0 1 0,1 0 0,2 1 0,-2-1 0,1-1 0,-2 3 0,0-3 0,0 1 0,-1 0 0,2-1 0,-1 1 0,0 0 0,1 0 0,-1 0 0,0-1 0,1 4 0,-1-3 0,4 2 0,-3-1 0,2-1 0,-3 1 0,0-2 0,-1 1 0,2 1 0,-1-1 0,1 1 0,-1 0 0,1 0 0,1 1 0,-1-1 0,0 1 0,0-2 0,1 1 0,-3-1 0,2 0 0,-1 0 0,1 1 0,-1-1 0,1 2 0,-1-3 0,1 2 0,0-1 0,-1 0 0,0 1 0,1-1 0,-3 0 0,4 0 0,-3 0 0,2 0 0,0 1 0,0 0 0,0 0 0,1 1 0,-2-2 0,1 0 0,0-1 0,-1 1 0,0 0 0,3 2 0,-4-3 0,3 2 0,-1-1 0,-2 0 0,2 0 0,-1-1 0,1 0 0,-1 0 0,1 0 0,-1 2 0,0-1 0,0-1 0,0 2 0,-1-2 0,2 1 0,-2 0 0,2-1 0,-1 1 0,0-1 0,1 1 0,-1 0 0,1 0 0,0 1 0,-1-2 0,1 2 0,-1-2 0,0 1 0,0-1 0,0 1 0,3 0 0,-3 1 0,2-1 0,-2 0 0,-1-1 0,3 0 0,-3 2 0,3-2 0,-2 1 0,1 0 0,-1-1 0,0 1 0,0 0 0,0 0 0,1 0 0,0 1 0,0-1 0,0 0 0,0 1 0,0-2 0,3 6 0,-3-5 0,3 4 0,-5-5 0,2 1 0,-2 0 0,3 0 0,-1 1 0,1 0 0,-1-1 0,0 1 0,2 0 0,0-1 0,0 2 0,1-2 0,-3 3 0,1-4 0,0 4 0,1-4 0,-2 2 0,4 0 0,-4 0 0,2-2 0,-3 1 0,1-1 0,0 1 0,0 1 0,0-2 0,0 2 0,-2-2 0,2 0 0,-2 1 0,1-1 0,0 0 0,0 2 0,0-3 0,0 3 0,0-3 0,1 3 0,0-2 0,0 3 0,1-3 0,-2 2 0,2-2 0,1 3 0,-2-1 0,2 0 0,-3-1 0,2 1 0,-1-2 0,2 2 0,-3-3 0,0 2 0,-1 0 0,1 0 0,1 0 0,0 0 0,0 0 0,0-1 0,1 1 0,-3 0 0,2 0 0,4 2 0,-2-2 0,3 3 0,-4-2 0,-2-2 0,1 2 0,0-2 0,0 3 0,0-3 0,3 2 0,-3-1 0,3 1 0,-2 0 0,0-1 0,-1 1 0,3-2 0,-3 2 0,7 1 0,-5-1 0,2 2 0,4-2 0,-7-1 0,8 0 0,-10 1 0,1-3 0,1 4 0,-1-4 0,2 3 0,-2-2 0,2 0 0,0 1 0,1-1 0,-1 0 0,-3 0 0,6-1 0,-5 3 0,7-3 0,-5 3 0,2-2 0,-3 0 0,0 2 0,-1-3 0,-1 1 0,3 0 0,-2 1 0,1 0 0,0 0 0,-1-1 0,1 0 0,-2 1 0,0-2 0,0 2 0,1-2 0,0 3 0,0-3 0,-1 3 0,2-2 0,-2 1 0,0-1 0,0 1 0,0-2 0,-1 2 0,1-2 0,-1 2 0,2-1 0,-2 1 0,1-1 0,1 3 0,0-1 0,2 3 0,-2-3 0,0 1 0,-1-2 0,0 0 0,0-1 0,-1 0 0,1 0 0,0 1 0,7 5 0,-5-3 0,5 3 0,-3-1 0,-2-2 0,2 2 0,-2 0 0,-2-4 0,3 3 0,-3-2 0,2-1 0,-2 1 0,2-2 0,-1 3 0,1-3 0,0 4 0,-1-4 0,1 1 0,2 1 0,-3 0 0,2 0 0,-3-1 0,1-1 0,-1 0 0,1 0 0,-2 0 0,3 1 0,1-1 0,0 1 0,0-1 0,-1 1 0,1-1 0,-1 2 0,3-1 0,-4 0 0,5 3 0,-4-3 0,3 1 0,-4-1 0,4 1 0,-4 1 0,2-3 0,-3 2 0,1-3 0,-3 2 0,5 1 0,-4-2 0,4 2 0,-4-2 0,1 1 0,-1 0 0,1 0 0,1 3 0,0-2 0,1 0 0,-3-1 0,2-1 0,-2 0 0,1 1 0,1 0 0,2 1 0,-1 0 0,8 3 0,-5-2 0,7 5 0,-7-5 0,12 6 0,-10-5 0,6 2 0,-10-3 0,4 0 0,-4-1 0,5 3 0,-6-3 0,3 1 0,-4 0 0,11 1 0,-9-2 0,11 2 0,-12-3 0,6 1 0,-6 0 0,3 0 0,-5-2 0,2 1 0,-2-2 0,-1 1 0,0 0 0,1-1 0,0 2 0,1-1 0,0 0 0,1 2 0,-1-2 0,-1 1 0,1-2 0,-2 1 0,4 1 0,-3-2 0,2 2 0,-1-2 0,-1 3 0,0-2 0,1 1 0,-2-1 0,1 0 0,1-1 0,-1 2 0,1-1 0,-1 1 0,1-1 0,-1 0 0,2 0 0,-2 0 0,1 0 0,0 2 0,-1-2 0,1 1 0,2 0 0,-2-1 0,2 1 0,-1 0 0,-2-1 0,4 1 0,-1 0 0,1 3 0,5-1 0,-6 3 0,8-1 0,-9-2 0,5-1 0,-6-2 0,1 1 0,-1 0 0,1 0 0,-1 0 0,0-2 0,0 2 0,0-2 0,3 3 0,-2-2 0,0 2 0,-1-3 0,-1 1 0,1 0 0,0-1 0,1 2 0,-2-2 0,2 2 0,-2-2 0,1 1 0,2 1 0,-4-1 0,5 0 0,-5 0 0,2 0 0,-1-1 0,1 2 0,-1-2 0,1 2 0,0-1 0,-1 0 0,2 0 0,1 1 0,-1 0 0,3 3 0,-3-4 0,3 1 0,-3-1 0,0 0 0,-1 2 0,-1-1 0,1 0 0,-1-1 0,1 1 0,-1-1 0,3 2 0,-2-2 0,2 2 0,-4-1 0,2-1 0,-2 0 0,1-1 0,-1 1 0,1-1 0,-1 2 0,1-1 0,0 0 0,0 1 0,3-2 0,-3 1 0,4 0 0,-3 0 0,0 2 0,3-3 0,-1 3 0,1-2 0,4 2 0,-5 0 0,6 0 0,-7-1 0,6 2 0,0 0 0,1 2 0,3 1 0,4 3 0,-5-5 0,7 5 0,-13-6 0,0 1 0,2-3 0,-5 1 0,5-2 0,-6 2 0,0-1 0,-1 0 0,2 0 0,-1-1 0,1 0 0,0 2 0,0-2 0,1 2 0,-2-2 0,-1 0 0,0 1 0,0-1 0,0 0 0,1 2 0,0-2 0,-1 2 0,0-2 0,0 0 0,1 0 0,-1 0 0,2 1 0,-1-1 0,2 1 0,-2 0 0,3 1 0,0-2 0,0 0 0,7 6 0,-5-4 0,4 6 0,2-5 0,-6 1 0,5-2 0,-6 2 0,-1-3 0,-2 3 0,2-4 0,-2 2 0,4 0 0,-4 0 0,1 1 0,0-2 0,-2 0 0,2 0 0,-2-1 0,2 2 0,-2-2 0,2 0 0,-3 1 0,0-2 0,0 1 0,1 0 0,-1-1 0,1 1 0,-1 0 0,1 0 0,0 0 0,0 1 0,0-2 0,0 2 0,0-2 0,1 2 0,1-2 0,3 6 0,-2-5 0,3 4 0,0-4 0,-1 1 0,9 4 0,-5-3 0,5 1 0,3 4 0,-4-5 0,0 5 0,-6-5 0,-4-1 0,0 1 0,2 0 0,-6 0 0,3-1 0,-2 0 0,1 0 0,0 0 0,-2-1 0,0 0 0,0 0 0,0-1 0,0 1 0,2-1 0,1 1 0,0 1 0,2-2 0,-3 3 0,0-3 0,1 1 0,0 0 0,1 0 0,-1 1 0,-2-2 0,0 0 0,1 0 0,-2 0 0,2 1 0,-2 0 0,2-1 0,-1 1 0,1 0 0,-1-1 0,0 1 0,0 0 0,-1-1 0,2 0 0,-2 0 0,1 0 0,-1 1 0,0 0 0,3-1 0,0 3 0,1-3 0,-1 3 0,1-2 0,-1-1 0,0 2 0,-2-1 0,0 0 0,-1 0 0,1 0 0,-1 0 0,1 1 0,-1-1 0,0 0 0,0-1 0,0 1 0,1-1 0,0 2 0,-1-2 0,0 2 0,0-2 0,1 1 0,-1-1 0,0 0 0,0 1 0,0-1 0,0 2 0,0-2 0,0 1 0,0-1 0,0 0 0,1 0 0,-1 1 0,2-1 0,-2 1 0,2-1 0,-2 0 0,1 2 0,-1-1 0,1 0 0,-1-1 0,1 0 0,-1 0 0,0 0 0,0 0 0,1 0 0,-1 1 0,2 0 0,-2-1 0,2 0 0,-2 0 0,2 0 0,-1 0 0,0 0 0,0 2 0,-1-1 0,0 0 0,1-1 0,-1 0 0,1 0 0,-1 0 0,-1 1 0,1 0 0,-2 0 0,2 0 0,-2 0 0,2 0 0,-1-1 0,1 0 0,0 1 0,-6 0 0,2-1 0,-7-1 0,5 0 0,-4-1 0,2 0 0,0 0 0,0 0 0,1 1 0,-1-1 0,-2-1 0,0 1 0,1-1 0,-4 2 0,2-3 0,-4 2 0,1-1 0,1-1 0,-8 4 0,9-4 0,-5 3 0,7 0 0,4-1 0,-2 2 0,2-1 0,1 1 0,-2 0 0,2 0 0,-4-1 0,2 1 0,-4-4 0,3 4 0,-2-3 0,2 3 0,0-1 0,-2 1 0,4-1 0,-3 1 0,2 0 0,-1 0 0,1 0 0,0 0 0,-4 0 0,4 0 0,-1 0 0,2 0 0,1 0 0,0 0 0,0 0 0,0-1 0,1 0 0,-2 0 0,1-1 0,0 2 0,-1-2 0,1 1 0,-1 0 0,-1-2 0,0 1 0,-1-1 0,-4-2 0,-1-2 0,-4 1 0,4-1 0,1 3 0,-4-2 0,6 1 0,-5 0 0,7 2 0,2 1 0,-1 1 0,2-1 0,1 2 0,1-2 0,-3 2 0,2-1 0,-3 1 0,1-1 0,1 1 0,-1-1 0,0 1 0,2 0 0,-2-1 0,1 1 0,-8-3 0,0 3 0,-9-6 0,2 3 0,0-3 0,-3 4 0,3-1 0,0-1 0,-2-1 0,5 2 0,-2-2 0,-3 4 0,1-4 0,-5 3 0,-3-3 0,4 1 0,-9-3 0,6 2 0,-1-2 0,3 3 0,3 1 0,-16-5 0,10 5 0,-10-6 0,10 7 0,5-4 0,-5 5 0,0-7 0,-5 5 0,1-2 0,-3-2 0,-9-1 0,3 2 0,-19-9 0,9 11 0,-35-19 0,48 17 0,-14-9 0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02.86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2 0 24575,'-1'4'0,"0"0"0,1-2 0,0 3 0,0-3 0,0 3 0,0-3 0,0 0 0,0 1 0,0 2 0,0-2 0,0 3 0,0-3 0,0 0 0,0 0 0,0-1 0,0 0 0,0 0 0,0 0 0,0 0 0,0 1 0,0 0 0,0 0 0,0 1 0,0-2 0,0 2 0,0-4 0,0-3 0,0-1 0,0-2 0,0 3 0,0-1 0,0 2 0,0-1 0,0 0 0,0 0 0,0 1 0,0 0 0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13.35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15 41 24575,'5'2'0,"-2"1"0,-3 0 0,0 0 0,0-1 0,1 2 0,0-1 0,0-1 0,0 2 0,-1-3 0,1 1 0,0 1 0,1-1 0,-1 1 0,0 0 0,0-2 0,0 1 0,0-2 0,1 2 0,0-1 0,0 2 0,0-1 0,1 2 0,-2-2 0,0 1 0,1-2 0,-1 1 0,2-1 0,-1 0 0,-1 2 0,2-2 0,-2 1 0,1 1 0,0-2 0,1 3 0,-1-2 0,1 2 0,-2-2 0,1 0 0,-2 1 0,2-2 0,0 3 0,-1-2 0,2 1 0,-1-1 0,-1 0 0,1 0 0,-1 0 0,0 0 0,0 3 0,1-3 0,-1 2 0,0-3 0,2 1 0,-2 1 0,2-1 0,-1 2 0,-1-2 0,1 0 0,-1 0 0,0 0 0,1 0 0,-1 2 0,2-1 0,-2-1 0,2 0 0,-3-1 0,2 0 0,-1 4 0,2-1 0,-2 0 0,1-2 0,-1 0 0,0-1 0,1 1 0,-2 0 0,3 0 0,-3 0 0,3 1 0,-2-1 0,2 2 0,0-1 0,0 1 0,-1-1 0,0-1 0,-1 0 0,1-1 0,0 1 0,1 1 0,-1 1 0,1-1 0,-1 0 0,3-1 0,-4 0 0,4 0 0,-4-1 0,0 1 0,1-2 0,0 2 0,0-1 0,2 1 0,-1 0 0,0 0 0,1 0 0,-2-1 0,2 2 0,-2-2 0,2 1 0,-2-1 0,2 0 0,-2 1 0,1 0 0,2-1 0,-2 1 0,2 0 0,-2 0 0,-1 0 0,0-1 0,-1 1 0,3 1 0,-2-1 0,3 3 0,-3-3 0,-1 1 0,1 0 0,-1-2 0,0 3 0,1-3 0,0 3 0,-1-2 0,2 1 0,-3-1 0,3 1 0,-2-1 0,3 4 0,-1-4 0,1 3 0,-2-3 0,1 1 0,0-1 0,-2 1 0,3-1 0,-4 0 0,3 0 0,-2-1 0,1 2 0,1-2 0,3 6 0,-2-4 0,2 3 0,-4-4 0,0-1 0,1 2 0,-1-2 0,1 3 0,-1-2 0,1 2 0,-2-2 0,2 1 0,-3-1 0,1 0 0,0-1 0,1 2 0,0-2 0,0 3 0,-1-3 0,1 2 0,1-1 0,-1 1 0,2 0 0,-1-1 0,-1 0 0,-2-1 0,2 1 0,-1 0 0,1-1 0,-1 2 0,2-2 0,-1 2 0,1-1 0,0 0 0,0 1 0,1-2 0,-3 2 0,2-2 0,-1 2 0,0 0 0,1 0 0,0-1 0,0 2 0,1-1 0,1 2 0,-3-2 0,1-1 0,-2 0 0,2 1 0,-1-1 0,1 2 0,-1-3 0,-1 2 0,0-2 0,-1 1 0,0 0 0,1-1 0,1 2 0,0-2 0,1 2 0,-1-1 0,1 0 0,-1 1 0,2 0 0,-2-1 0,1 0 0,-1 1 0,0-1 0,0 0 0,-1 1 0,4 0 0,-4-1 0,3 0 0,-2 1 0,1 0 0,0-1 0,1 2 0,2 1 0,-2-1 0,3 5 0,-3-7 0,-1 3 0,0-3 0,0 1 0,-2-1 0,2 0 0,-1 1 0,0-2 0,1 2 0,0-1 0,-1 0 0,0 0 0,-1 0 0,0-1 0,0 2 0,1-1 0,1 1 0,5 2 0,-3-1 0,3 0 0,-4 0 0,-2-2 0,3 2 0,-1-2 0,2 1 0,-3-1 0,2 2 0,-1-1 0,0 1 0,-1-3 0,-1 2 0,1-2 0,0 2 0,0-1 0,0 0 0,1 0 0,-1-1 0,-1 2 0,6 0 0,-6-1 0,10 5 0,-7-4 0,2 3 0,0-3 0,-2-1 0,1 1 0,1 1 0,-2-2 0,0-1 0,-3 1 0,0-2 0,0 2 0,1-2 0,-1 2 0,0-2 0,0 2 0,2 1 0,-1-2 0,2 1 0,0 1 0,0-2 0,2 3 0,-1-2 0,2 1 0,2-2 0,-1 2 0,4 0 0,-1 2 0,-3-2 0,4 3 0,-9-5 0,4 4 0,-4-5 0,-1 4 0,0-3 0,0 2 0,0-2 0,-1 2 0,0-1 0,-1 1 0,0 0 0,1 0 0,-1-1 0,1 0 0,-1 0 0,0 1 0,3 1 0,-3 0 0,3 1 0,-3-3 0,1 1 0,-1-1 0,0 0 0,1-1 0,-2 1 0,1-1 0,-1 1 0,1-1 0,0 2 0,1-1 0,1 0 0,-2 0 0,2 0 0,-1 0 0,0 0 0,1-1 0,-1 1 0,0-1 0,0 0 0,0-1 0,1 1 0,0 1 0,0-1 0,0 1 0,-3-2 0,-3-1 0,0 0 0,-4-3 0,4 3 0,-2-3 0,2 3 0,-1-1 0,-5-5 0,4 5 0,-4-6 0,5 7 0,3-2 0,-4 1 0,-1-4 0,0 3 0,-1-4 0,3 4 0,-2-1 0,2 1 0,-1 0 0,0 1 0,1-1 0,-2 1 0,3 0 0,1 0 0,-1-1 0,2 2 0,-2 0 0,1 0 0,0 0 0,0 0 0,0-1 0,1 0 0,-4-1 0,3 0 0,-4 1 0,4-2 0,-1 3 0,3-2 0,-3 3 0,-2-6 0,1 5 0,-2-5 0,4 5 0,1-1 0,-1 1 0,0-2 0,0 2 0,-1-3 0,2 2 0,-1 0 0,2 0 0,-3 1 0,3-2 0,-3 1 0,3-1 0,-2 2 0,1-2 0,-4 1 0,3 0 0,-2 0 0,2 1 0,1 0 0,-2-2 0,1 2 0,-3-3 0,2 1 0,-2 0 0,3 2 0,0-1 0,0 2 0,0-1 0,-1 0 0,-2-2 0,2 2 0,-2-2 0,2 3 0,0-2 0,0 1 0,1 0 0,0-1 0,0 1 0,-1-1 0,1 0 0,-1 0 0,1 1 0,1 0 0,-1-1 0,-2-1 0,2 1 0,-2 1 0,3-1 0,0 1 0,-1-1 0,0 1 0,0-1 0,0 1 0,1-2 0,0 2 0,0-1 0,-1 1 0,1 0 0,0-1 0,-1-1 0,0 1 0,0 0 0,0 0 0,0 1 0,0-1 0,1 0 0,-1 0 0,0 1 0,0-1 0,-1 0 0,1 0 0,0 0 0,0-1 0,0 2 0,1-1 0,-1 1 0,-1-1 0,2 0 0,-3 0 0,2-1 0,-1-1 0,0 2 0,0 0 0,1 0 0,-1-1 0,1-1 0,1 2 0,-2 0 0,2 0 0,-1 1 0,0-1 0,1-1 0,-1 1 0,1-1 0,-2 2 0,3-2 0,-3 3 0,3-3 0,-3 2 0,2 0 0,-2-1 0,2 1 0,-1-1 0,0-1 0,0 1 0,-2-2 0,2 2 0,0-1 0,-1 0 0,2 1 0,-2-1 0,1 1 0,1-1 0,-1 2 0,1-2 0,-1 2 0,0-1 0,0-1 0,0 1 0,0 0 0,-1 0 0,0 1 0,0-1 0,-1-1 0,1 1 0,0 0 0,1 2 0,0-3 0,0 2 0,-1-1 0,1 2 0,0-3 0,0 2 0,1-1 0,-2 0 0,0-1 0,-1 1 0,1 0 0,0 0 0,1-1 0,-1-1 0,2 1 0,-2 1 0,1 1 0,1-1 0,-2-1 0,1 2 0,1-2 0,-2 2 0,3-2 0,-2 2 0,1-1 0,-1 0 0,0 0 0,-1 1 0,1-2 0,-1 2 0,1-1 0,0 0 0,0 2 0,1-3 0,-1 3 0,0-3 0,0 1 0,-1 1 0,1-2 0,0 2 0,0-1 0,-1 0 0,1 0 0,-1-1 0,1 1 0,-1-1 0,1 2 0,1-1 0,-2 0 0,1 0 0,0 0 0,0-1 0,-1 3 0,0-4 0,2 3 0,0-1 0,-1 0 0,0 0 0,-1 0 0,0 0 0,1 0 0,0 1 0,0 0 0,1-1 0,-1 1 0,2-1 0,-2 1 0,1-1 0,-1 1 0,1-1 0,0 0 0,-1 0 0,0 0 0,1 0 0,-1 0 0,1-1 0,-2 0 0,1 0 0,0 0 0,0 1 0,0 1 0,0-3 0,-1 0 0,0-1 0,0 2 0,0-1 0,1 1 0,-1-1 0,2 1 0,-2 0 0,2-1 0,0 1 0,-1 1 0,0-1 0,0 0 0,0 0 0,1 0 0,-2 0 0,1 1 0,1-1 0,-3 0 0,3 0 0,-2 0 0,1-1 0,0 2 0,1-3 0,-3 1 0,2-4 0,-3 4 0,4-1 0,-2 2 0,3 1 0,-6-2 0,5 1 0,-5-2 0,4 1 0,-1 1 0,1 0 0,-3 0 0,3 1 0,-3-3 0,2 3 0,1-2 0,-1 3 0,2-2 0,-2-1 0,1 1 0,-2-1 0,2 1 0,-1 1 0,2 1 0,-1-2 0,-2 2 0,3-2 0,-5 1 0,5-1 0,-2 1 0,1 0 0,-1 0 0,1-1 0,-2-1 0,-4-1 0,5 2 0,-5-3 0,7 5 0,-2-2 0,1 3 0,-1-2 0,1 1 0,-2-2 0,1 1 0,1 0 0,-1 0 0,0 2 0,1-3 0,1 2 0,-1-2 0,-1 1 0,0 0 0,1 0 0,0 1 0,1-1 0,-1 1 0,1-1 0,-1 1 0,0-1 0,1 1 0,-1-1 0,1 0 0,-1 1 0,1-2 0,-1 3 0,1-3 0,-1 1 0,-1-1 0,2 0 0,-2 0 0,2 0 0,-1 1 0,0-2 0,-1 2 0,2 0 0,-1 1 0,1-1 0,-1-1 0,1 1 0,-3-1 0,4 1 0,-2 0 0,1 0 0,0 2 0,0-2 0,-2 0 0,2-1 0,-2 0 0,1 0 0,0 1 0,0 0 0,1 0 0,-1 1 0,1 0 0,-1 0 0,0 0 0,0-2 0,0 2 0,0-2 0,1 1 0,-1-1 0,0 0 0,0 1 0,-2-1 0,2 2 0,1 0 0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23.969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604 210 24575,'-4'-2'0,"-1"0"0,3 1 0,-2-1 0,1 2 0,0-1 0,-1 0 0,2 1 0,-2-1 0,1 1 0,-1 0 0,1 0 0,0 0 0,1 0 0,-1 0 0,1 0 0,-2 0 0,1 0 0,-3 0 0,3 0 0,-2 0 0,2 0 0,0 0 0,0 0 0,-1-1 0,2 1 0,-1-1 0,1 1 0,-3-1 0,3 1 0,-3-1 0,3 1 0,-1-1 0,1 0 0,-2 0 0,3-1 0,-4 2 0,3-2 0,-5 0 0,3 0 0,-1-1 0,1 1 0,2-1 0,0 1 0,-3 0 0,2 0 0,-1-1 0,2 1 0,0 0 0,0 0 0,-1 0 0,1 0 0,0 0 0,-2-1 0,2 1 0,-3-2 0,2 1 0,1 2 0,-4-2 0,4 2 0,-5-3 0,3 2 0,-3-2 0,2 2 0,1-1 0,0 1 0,2 0 0,-4-2 0,3 3 0,-5-3 0,5 2 0,-3 1 0,3-1 0,-1 1 0,0 0 0,1 0 0,-3-1 0,4 1 0,-3-1 0,3 2 0,1-1 0,-2 1 0,1-1 0,-1 0 0,-1 1 0,2-1 0,-1 1 0,-1 0 0,0 0 0,-2 0 0,1 0 0,-4-2 0,2 2 0,-3-2 0,5 1 0,-2 1 0,2-1 0,1 1 0,-2-1 0,4 1 0,-4-1 0,4 1 0,-3-1 0,2 0 0,-2 0 0,2 0 0,0 1 0,0 0 0,0 0 0,0 0 0,1-1 0,0 0 0,1 0 0,-1-1 0,1-3 0,2 2 0,-1-1 0,4 4 0,-3-1 0,2 1 0,-1 1 0,1-1 0,-2 2 0,2-2 0,0 1 0,0-1 0,2 1 0,-3-1 0,0 1 0,0 0 0,0-1 0,0 1 0,0 0 0,0-1 0,0 1 0,0 0 0,-1 0 0,2 0 0,-1 1 0,2-2 0,-1 1 0,0 1 0,0-2 0,-1 2 0,2-1 0,-1-1 0,0 1 0,0-1 0,-1 1 0,1-1 0,-1 2 0,2-2 0,-2 1 0,2-1 0,-2 0 0,2 1 0,-1-1 0,0 1 0,0-1 0,-1 1 0,0-1 0,0 1 0,0 0 0,0-1 0,0 1 0,0-1 0,1 1 0,0-1 0,1 2 0,0-2 0,-1 1 0,-1-1 0,6 2 0,-4-2 0,6 3 0,-7-3 0,7 1 0,-6-1 0,4 1 0,-3-1 0,-1 2 0,1-2 0,-1 1 0,-2-1 0,1 0 0,-1 0 0,0 0 0,0 1 0,0 0 0,0 0 0,1 1 0,-1-2 0,1 1 0,-1 0 0,0-1 0,1 3 0,-1-2 0,0 1 0,1-2 0,-1 1 0,0 0 0,1-1 0,-2 2 0,1-2 0,1 2 0,-2-1 0,3 1 0,-3 0 0,2-1 0,-1 0 0,0 1 0,0-1 0,1 0 0,0 1 0,1 1 0,-2-1 0,0-1 0,0 1 0,0-1 0,0 1 0,1 0 0,0-1 0,0 1 0,-1-2 0,0 2 0,1 0 0,1 0 0,-1 0 0,0-1 0,1 1 0,0 1 0,0-1 0,3 1 0,-3-1 0,1 0 0,-2 0 0,3-1 0,2 1 0,-1-1 0,1 1 0,3 4 0,-4-5 0,4 5 0,-6-6 0,-2 1 0,0-1 0,-1 0 0,1 0 0,0 0 0,-1 0 0,3 0 0,-1 0 0,3 0 0,-2 1 0,4-1 0,-4 1 0,1-1 0,-3 0 0,-4 0 0,-2 0 0,-6 0 0,-2 0 0,0 0 0,0-1 0,0 0 0,0-1 0,-4 0 0,4 0 0,0-1 0,4 2 0,1-1 0,1 1 0,2 1 0,0 0 0,0-1 0,0 1 0,-1-2 0,2 1 0,-2 0 0,2 0 0,-4 0 0,3 0 0,-2-1 0,-1-1 0,4 2 0,-4-2 0,3 2 0,0 0 0,-1 0 0,0 0 0,0 0 0,-1-1 0,1 0 0,1 0 0,-2 0 0,1-1 0,0 2 0,1-1 0,1 2 0,0-2 0,1 2 0,-1-1 0,-1 1 0,1-1 0,1 1 0,-1-2 0,0 2 0,-2-2 0,0 2 0,1-2 0,1 1 0,0 0 0,0 0 0,0 1 0,-1-1 0,1 1 0,0-1 0,-1 1 0,1-2 0,-2 2 0,2-3 0,-1 3 0,1-1 0,-1 0 0,1 1 0,-2-2 0,1 1 0,1-1 0,-1 0 0,-1 1 0,2-1 0,-3 2 0,3-2 0,0 2 0,0-2 0,1 1 0,-1 0 0,0 0 0,0-1 0,-1 1 0,2-1 0,-1 1 0,1-1 0,-1 1 0,0-1 0,0 1 0,0 1 0,0-1 0,-1 0 0,2-1 0,-3 0 0,3 1 0,-1-1 0,0 1 0,2 0 0,-7-3 0,4 2 0,-4-2 0,5 4 0,0-1 0,0 1 0,0-1 0,-3 0 0,1-2 0,0 1 0,1 0 0,1 1 0,-3 0 0,3 0 0,-3-3 0,2 2 0,0-1 0,0 2 0,1 0 0,0 1 0,-1-2 0,1 2 0,-2-3 0,2 3 0,-3-3 0,2 2 0,-2-1 0,1 0 0,1 1 0,0-1 0,0 2 0,0-1 0,0 1 0,1-2 0,-2 2 0,0-1 0,0 0 0,-1 1 0,2-1 0,0 1 0,1 0 0,-2-2 0,0 2 0,1-2 0,-1 2 0,1 0 0,-3-1 0,1 1 0,-1-1 0,0 1 0,-4-8 0,3 5 0,-5-4 0,8 6 0,-2 1 0,3 0 0,-2 0 0,-6-2 0,3 1 0,-4 0 0,3 1 0,2 0 0,-3-1 0,4 0 0,3 1 0,-1-1 0,2 0 0,-1 1 0,0-1 0,1 0 0,0 1 0,1 0 0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51.45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 24575,'4'0'0,"0"0"0,-1 0 0,-1 0 0,2 0 0,-2 0 0,2 0 0,-2 0 0,1 0 0,2 0 0,-2 0 0,2 0 0,-2 0 0,0 0 0,0 0 0,0 0 0,-1 0 0,1 0 0,0 0 0,-1 0 0,1 0 0,-1 0 0,0 0 0,0 0 0,0 0 0,0 0 0,0 0 0,-1 1 0,0 0 0,-1 1 0,-1-1 0,0 1 0,-1-1 0,0 1 0,0-1 0,0 0 0,0-1 0,1 1 0,-1-1 0,0 1 0,1 0 0,-2-1 0,1 1 0,-1-1 0,1 1 0,-1-1 0,3 2 0,-2-2 0,1 1 0,-1-1 0,0 0 0,12 0 0,-7 0 0,10 0 0,-7 0 0,-2 0 0,2 0 0,-2 1 0,0-1 0,0 1 0,-1-1 0,0 0 0,0 0 0,0 0 0,3 0 0,-3 0 0,3 0 0,-3 1 0,3-1 0,-3 1 0,3 0 0,-4-1 0,1 1 0,-1-1 0,2 2 0,-1-1 0,1 1 0,-2-2 0,1 0 0,0 0 0,0 0 0,-1 0 0,0 0 0,1 0 0,0 0 0,-1 0 0,0 0 0,0 0 0,1 0 0,-1 1 0,1-1 0,-1 1 0,0-1 0,1 0 0,-1 1 0,2-1 0,-2 1 0,2-1 0,-1 0 0,3 0 0,-3 0 0,3 0 0,-3 0 0,0 0 0,0 0 0,0 0 0,-1 0 0,2 0 0,-2 0 0,1 0 0,1 0 0,0 0 0,2 0 0,-2 0 0,2 0 0,-1 0 0,1 0 0,-3 0 0,0 0 0,0 0 0,1 0 0,-1 0 0,0 0 0,2 0 0,0 0 0,0 0 0,-1 0 0,0 0 0,0 0 0,-2 0 0,0 0 0,0 0 0,1 0 0,-1 0 0,0 0 0,2 0 0,0 0 0,1 0 0,-1 0 0,2 0 0,-2 0 0,2 0 0,0 0 0,-3 1 0,3-1 0,-3 1 0,0-1 0,2 0 0,1 0 0,0 0 0,7 0 0,-6 0 0,10 0 0,-10 0 0,1 0 0,-4 0 0,-1 0 0,-1 0 0,0 0 0,0 0 0,0 0 0,0 0 0,0 0 0,0 0 0,0 0 0,0 0 0,1 0 0,-1 0 0,1 0 0,-1 0 0,2 0 0,0 0 0,1 0 0,-2 0 0,1 0 0,4 0 0,-1 0 0,1 0 0,-1 0 0,-2 0 0,1 0 0,-1 1 0,-2-1 0,3 1 0,-2-1 0,4 0 0,-2 0 0,1 0 0,-1 0 0,2 0 0,-2 0 0,1 0 0,1 0 0,3 0 0,-4 0 0,6 0 0,-8 0 0,12 0 0,-12 0 0,8 0 0,-10 0 0,4 0 0,-4 0 0,2 0 0,-1 0 0,-1 0 0,1 0 0,-1 0 0,1 0 0,-1 0 0,0 0 0,0 0 0,-1 0 0,0 0 0,1 0 0,0 0 0,-1 0 0,3 0 0,-2 0 0,2 0 0,-3 0 0,2 0 0,-1 0 0,1 0 0,-1 0 0,0 0 0,2 0 0,0 0 0,1 0 0,5 0 0,-6 0 0,5 0 0,-4 0 0,5 0 0,-3 0 0,3 0 0,-5 0 0,4 0 0,-4 0 0,3 0 0,-5 0 0,3 0 0,-1 0 0,2 0 0,-1 0 0,1 0 0,6 0 0,-7 0 0,6 0 0,-8 0 0,1 0 0,-2 0 0,-1 0 0,1 0 0,0 0 0,0 0 0,-1 0 0,-1 0 0,0 0 0,0 0 0,0 0 0,2 0 0,0 0 0,1 0 0,0 0 0,0 0 0,0 0 0,2 0 0,-1-1 0,0 1 0,-1-1 0,-1 0 0,-1 0 0,0 1 0,1-1 0,-2-1 0,1 1 0,0 0 0,0 0 0,1-1 0,2 1 0,0-2 0,1 2 0,-1-1 0,-1 0 0,-2 2 0,2-1 0,-2 1 0,2 0 0,-2 0 0,-2-1 0,1 1 0,-1-1 0,2 1 0,-1 0 0,2 0 0,-2 0 0,1-2 0,-1 2 0,0-2 0,1 2 0,0 0 0,1 0 0,-1 0 0,-1-1 0,0 1 0,0-1 0,1 1 0,0 0 0,0-1 0,-1 1 0,0-2 0,0 2 0,1-2 0,0 2 0,-1-1 0,-2 1 0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8:26.27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336 0 24575,'-14'4'0,"4"0"0,0 2 0,5-1 0,-2-1 0,2-1 0,0-1 0,2 1 0,0-2 0,2 1 0,-2-2 0,1 3 0,-1-3 0,1 3 0,-1-1 0,0-1 0,1 2 0,-1-1 0,1 0 0,-1 2 0,1-3 0,0 2 0,0-1 0,1 1 0,-1 0 0,1 0 0,-2 0 0,1-1 0,-1 1 0,1-1 0,-1 1 0,2 0 0,-1 0 0,1-1 0,0 1 0,-2-1 0,1 3 0,0-1 0,0 0 0,1 0 0,0-2 0,0 2 0,1-1 0,-2 0 0,2 0 0,-2 2 0,1-2 0,0 2 0,0-2 0,0 0 0,0 1 0,-1-2 0,1 1 0,0-1 0,1 3 0,-1-3 0,1 3 0,-3-4 0,2 2 0,-1-1 0,1 0 0,0 1 0,0-1 0,-1 2 0,1-2 0,-2 2 0,1-2 0,2 2 0,-2-2 0,1 1 0,-1 0 0,1 0 0,-1 1 0,1-1 0,-1 1 0,1-1 0,0 0 0,0 0 0,0 1 0,-1-1 0,1 0 0,-1 4 0,-1-1 0,1 1 0,1-3 0,-1-1 0,0-1 0,-1 7 0,1-6 0,-2 7 0,3-6 0,-3 1 0,3 1 0,-3 0 0,1 0 0,-4 9 0,3-9 0,-3 12 0,5-13 0,-2 5 0,4-5 0,-3 0 0,1 1 0,1-2 0,-1 1 0,1 1 0,-1-4 0,0 5 0,1-2 0,-1-1 0,1 2 0,0-4 0,1 2 0,-1 0 0,0 1 0,0 2 0,1-3 0,0 1 0,-1 0 0,1-2 0,-1 4 0,0-3 0,-1 3 0,1-1 0,0 2 0,0-2 0,1 4 0,-1-4 0,1 4 0,0-6 0,0 4 0,-2-5 0,2 2 0,-3-2 0,2-1 0,0 2 0,0-1 0,1 0 0,0 1 0,0-1 0,-1-1 0,0 1 0,-2-3 0,2 4 0,-2-2 0,3 4 0,-1-3 0,1 1 0,-1-1 0,1 1 0,-1-2 0,1 3 0,0-1 0,0 2 0,0 2 0,0-1 0,0 4 0,0-6 0,0 0 0,0-3 0,0 4 0,2 5 0,-2-2 0,2 5 0,-2-8 0,0 4 0,0-6 0,0 4 0,0-6 0,0 1 0,0-1 0,0 3 0,0-1 0,0 2 0,0-3 0,0 1 0,0-2 0,0 1 0,0 0 0,0 0 0,0 0 0,0 0 0,0 0 0,0 0 0,0 1 0,0-1 0,0 1 0,0-1 0,-1 1 0,1 0 0,-1-1 0,1 3 0,0-3 0,0 3 0,0 0 0,-2-3 0,2 4 0,-3-3 0,2 1 0,0-1 0,-1 1 0,2 0 0,-2 0 0,1 5 0,0-5 0,0 7 0,1-7 0,-1 2 0,1-3 0,0 0 0,0-1 0,0 0 0,0-1 0,-1 1 0,1-1 0,-3 4 0,2-3 0,-1 2 0,2-1 0,0-1 0,0 1 0,0 0 0,0 0 0,0 0 0,-2 0 0,2 2 0,-2-2 0,2 2 0,0-2 0,0 2 0,0-2 0,0 5 0,0-2 0,0 0 0,0 0 0,0-2 0,0 1 0,0 1 0,0-1 0,0 2 0,0 0 0,0-1 0,0 1 0,0 0 0,0-2 0,0 3 0,0-2 0,0 2 0,0-1 0,1-1 0,0 0 0,1 0 0,-2 2 0,1-1 0,-1 1 0,0-1 0,0-2 0,0 5 0,1-3 0,0 4 0,1-5 0,-2 1 0,1 3 0,-1 0 0,0 3 0,1-4 0,0 3 0,-1-6 0,3 4 0,-3-3 0,3 2 0,0 0 0,-1 4 0,2-5 0,-2 0 0,-1-5 0,0 4 0,1-3 0,1 5 0,-2-8 0,2 5 0,-3-4 0,1 2 0,0-1 0,0 0 0,2 3 0,-3 0 0,3 0 0,-2 1 0,2-2 0,0 0 0,0 1 0,0-3 0,-2 1 0,5 1 0,-5-2 0,5 3 0,-5-5 0,0 1 0,0 3 0,0-4 0,0 6 0,1-4 0,1 3 0,-1 2 0,1 0 0,2 4 0,2-3 0,-3 0 0,3-3 0,-6-3 0,1 1 0,0-1 0,-1 1 0,1 0 0,-1 1 0,3 2 0,-2 0 0,0-1 0,0-2 0,-2 1 0,2-1 0,0-1 0,-1 2 0,1 0 0,-1-2 0,2 2 0,-2-2 0,1-1 0,-1 0 0,1 1 0,0 0 0,0 0 0,-1-1 0,1 0 0,-1 0 0,0 0 0,1 0 0,-2 1 0,2-3 0,-2 3 0,2-3 0,-1 3 0,2 1 0,0-1 0,0 1 0,1-1 0,-4-1 0,2 0 0,-1 0 0,-1-1 0,3 0 0,-2 1 0,1 0 0,0 0 0,-1 1 0,1-2 0,-1 2 0,1-2 0,-1 2 0,0-1 0,0 0 0,-1 1 0,0-2 0,0 2 0,0-2 0,0 2 0,0-2 0,0 1 0,-4-9 0,2 5 0,-4-8 0,5 6 0,-1-1 0,1 3 0,0-3 0,-1 1 0,0-1 0,0-1 0,0 1 0,-1 0 0,3 2 0,-3 1 0,2-2 0,0 1 0,0-2 0,0 2 0,0-1 0,0 0 0,-1 0 0,1 1 0,-1-2 0,1 2 0,0-1 0,1 0 0,-2-1 0,0-1 0,-1-1 0,1 2 0,1 0 0,-1 0 0,2 1 0,-2-2 0,1 2 0,0-2 0,-1 0 0,0 0 0,-1 0 0,1 2 0,2-3 0,-1 4 0,0-4 0,0 4 0,0-1 0,1 0 0,-1 1 0,1-1 0,-2 0 0,1 0 0,0 0 0,0-3 0,0 4 0,1-4 0,-6 0 0,5 1 0,-4-2 0,3 3 0,2-1 0,-3 0 0,2 0 0,0 2 0,-1 0 0,2 0 0,-1 0 0,-1-1 0,2 0 0,-2 0 0,1-3 0,0 4 0,-1-3 0,0 0 0,1 2 0,0-2 0,1 0 0,-1 2 0,0-3 0,1 1 0,0 0 0,-2-5 0,2 6 0,-2-8 0,2 6 0,0-9 0,0 6 0,-1-3 0,-1-1 0,0 5 0,0-8 0,0 3 0,2 2 0,-2-2 0,1 0 0,1 2 0,-3-3 0,3 6 0,-2 3 0,2-2 0,-1 1 0,1-2 0,-2-1 0,2 0 0,-2-1 0,2-3 0,-2 6 0,1-3 0,-1 3 0,0-2 0,1 3 0,-1-6 0,1 6 0,1-7 0,-1 0 0,0-1 0,-1-3 0,2 1 0,-3-1 0,2 3 0,-5-5 0,6 8 0,-2-2 0,2 3 0,-4-2 0,3 6 0,-3-6 0,3 8 0,1-1 0,-2 0 0,2 2 0,-2-1 0,1 1 0,-1-6 0,0 5 0,0-4 0,0 4 0,1 1 0,-1 0 0,1 1 0,-1-3 0,2 4 0,-1-5 0,1 4 0,0-4 0,-1 3 0,1 0 0,-1 0 0,0 2 0,1-1 0,-2 10 0,1-2 0,0 6 0,1 2 0,0-5 0,0 5 0,0-5 0,-1-3 0,1 5 0,-1-4 0,1 3 0,0-1 0,0-2 0,0 1 0,0 0 0,-1-2 0,1 1 0,-1 0 0,1 2 0,-1 0 0,1-1 0,-1-1 0,1 2 0,-3-2 0,2 2 0,-3-2 0,2 1 0,1 5 0,-1 0 0,2 2 0,0 3 0,0-8 0,0 5 0,0-4 0,0 2 0,0-1 0,0 0 0,0-3 0,0 2 0,0-1 0,0 1 0,0-2 0,0-2 0,0 1 0,0-1 0,0 2 0,0 0 0,0 0 0,0-2 0,0-2 0,0 2 0,0-1 0,0 0 0,0 2 0,0-2 0,0 6 0,0-2 0,0 0 0,0 1 0,0-2 0,0 7 0,0-7 0,0 1 0,0-5 0,0 1 0,2 1 0,-2 1 0,1 0 0,1-4 0,-2 2 0,2 0 0,0 1 0,-1 0 0,2 0 0,-3 0 0,1-1 0,0 0 0,0 4 0,1-4 0,0 5 0,-1-5 0,1-1 0,-2 2 0,2-3 0,-2 2 0,6 2 0,-5-3 0,5 5 0,-6-5 0,3 2 0,-3-1 0,4 1 0,-3 0 0,2-2 0,-3 1 0,1-3 0,0 3 0,0-2 0,1-1 0,1 2 0,-1-1 0,1 1 0,-1-1 0,0 3 0,1-1 0,-3 1 0,4-1 0,-2-2 0,0 1 0,0 0 0,-2 0 0,2 0 0,-1-1 0,1 1 0,-1-2 0,-1 2 0,2-2 0,-1 2 0,0-2 0,1 2 0,-1 0 0,1 0 0,-1 1 0,2-3 0,-2 2 0,1-1 0,-1 1 0,0-2 0,0 0 0,0 1 0,1 0 0,0-1 0,0 0 0,1 0 0,0 0 0,1 0 0,0 1 0,-1-3 0,2 3 0,-3-2 0,2 0 0,-2 0 0,2 0 0,-1-1 0,-1-2 0,0 1 0,1-2 0,1 0 0,1 0 0,-1-1 0,2-1 0,-1 2 0,-2-1 0,0 3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56.375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1 440 24575,'7'0'0,"-1"0"0,-3 0 0,0 0 0,-1-1 0,1 1 0,0-1 0,-1 1 0,1-1 0,0 1 0,0-2 0,0 2 0,0-1 0,-1 1 0,1-2 0,-1 0 0,1-1 0,-1 2 0,0 0 0,0-1 0,0 0 0,1 0 0,0 1 0,0 1 0,0 0 0,0 0 0,0-1 0,0 0 0,-1-1 0,0 2 0,2-1 0,-2 0 0,1-1 0,0 1 0,0 0 0,1 0 0,-1 0 0,-1-2 0,2 2 0,-3 0 0,2 1 0,0-2 0,-1 1 0,1 0 0,1 1 0,-2-1 0,2 0 0,-2 0 0,1 0 0,-2-2 0,4 3 0,-3-2 0,2 2 0,0-1 0,-2 0 0,2 1 0,-2-1 0,1 0 0,-1 0 0,0-2 0,1 3 0,0-1 0,0 0 0,0 1 0,-1-3 0,1 3 0,0-3 0,-1 3 0,1-1 0,0 0 0,0 0 0,-1 0 0,0-1 0,0 1 0,0-1 0,1 1 0,1-1 0,-2 1 0,1 0 0,0-2 0,-2 2 0,2-1 0,-1 0 0,0 2 0,1-3 0,-1 3 0,0-3 0,2 3 0,-1-2 0,2 1 0,-3-1 0,0 1 0,0-1 0,2 1 0,-1 0 0,1-2 0,-2 3 0,-1-2 0,3 1 0,-3-2 0,3 3 0,-2-2 0,1 1 0,0 0 0,0-1 0,-1 1 0,0-1 0,0 1 0,0-1 0,1 2 0,0-3 0,0 2 0,1-1 0,-3 0 0,2 2 0,-1-2 0,1 2 0,-1-3 0,0 3 0,1-2 0,-1 1 0,2 1 0,-2-2 0,2 1 0,-3-1 0,2 1 0,-1 0 0,1 0 0,0 0 0,0 0 0,0-1 0,-1 2 0,1-2 0,0 1 0,0 0 0,0 0 0,-1 0 0,1 1 0,-1-2 0,1 1 0,0-1 0,-1 1 0,0-1 0,1 2 0,-1-2 0,1 2 0,0-1 0,0 1 0,-1 0 0,1-1 0,0 1 0,-1-2 0,1 1 0,1 0 0,-1 0 0,1 0 0,-2 1 0,3-1 0,-3 0 0,3 1 0,-4-1 0,2 1 0,0-2 0,-1 2 0,2-2 0,-2 2 0,1-1 0,0 1 0,-1-1 0,1 0 0,0 0 0,-1 0 0,4-1 0,-3 0 0,2 1 0,-3-1 0,2 2 0,-1-1 0,1 0 0,0 1 0,-3-1 0,2-1 0,1 2 0,-2-2 0,2 1 0,-1 1 0,-2-2 0,4 1 0,-2 0 0,2-1 0,-2 2 0,-2-2 0,2 0 0,-1 1 0,3-1 0,-3 0 0,1 0 0,-1 1 0,0 0 0,1 0 0,0 0 0,1-1 0,-1 2 0,0-1 0,-1-2 0,1 2 0,0-2 0,1 3 0,-2-1 0,1 0 0,-1-1 0,1 1 0,1-3 0,0 3 0,0-2 0,-2 2 0,0 1 0,4-1 0,-4-1 0,3 0 0,-3 1 0,0 0 0,1 0 0,0 0 0,2-1 0,-1 2 0,2-3 0,-2 3 0,-1-2 0,0 2 0,-1-1 0,1 0 0,-1-1 0,1 1 0,-1 0 0,1 0 0,-1 1 0,2-2 0,-2 2 0,1-1 0,0 0 0,0 1 0,2-1 0,-2-1 0,2 1 0,-3-1 0,2 1 0,-1 1 0,0 0 0,0-1 0,-1 0 0,1 1 0,-1-1 0,2 0 0,-2-1 0,2 1 0,-1 0 0,-1 0 0,1 0 0,1 0 0,-1 0 0,0 0 0,0 0 0,-1 0 0,1 0 0,-1 0 0,2 1 0,-1-1 0,-1 0 0,1 0 0,0 0 0,-1 1 0,2-1 0,-3 0 0,3-1 0,-3 1 0,3-1 0,-2 2 0,2-2 0,1 1 0,-1 0 0,2-1 0,-3 1 0,2-2 0,-1 2 0,3-1 0,-3 2 0,1-3 0,-2 2 0,0 0 0,3-1 0,-3 2 0,3-1 0,0 0 0,-3 1 0,4-3 0,-5 2 0,2-1 0,-1 2 0,0-1 0,0-1 0,0 2 0,-1-1 0,3 0 0,-1 0 0,2 0 0,-3-1 0,1 2 0,-1-2 0,4 2 0,-3-2 0,1 2 0,1-2 0,0 0 0,0 0 0,-1 0 0,3 0 0,-4 1 0,3 0 0,-4-1 0,0 1 0,1 0 0,2-1 0,0 1 0,0-1 0,0 1 0,-3-1 0,1 1 0,1-1 0,-2 2 0,2-1 0,-2 0 0,-1 1 0,2 0 0,-1 0 0,1-2 0,0 0 0,-1 1 0,4 0 0,-3 0 0,3 0 0,-3 0 0,-2 0 0,1 1 0,1-1 0,-2 0 0,2 0 0,-1 0 0,-1 0 0,1 1 0,0-1 0,-1 0 0,1 1 0,0-1 0,-1 0 0,1 1 0,0-1 0,-1 0 0,2 1 0,-2-2 0,1 2 0,0-1 0,-1 0 0,1 1 0,0-2 0,0 2 0,0-1 0,1 1 0,-2-1 0,2 0 0,-2 0 0,1-1 0,-1 2 0,0-1 0,1 0 0,0 0 0,0 0 0,0-1 0,0 2 0,1-2 0,-1 1 0,-1 0 0,1 0 0,-1 0 0,1 1 0,0-2 0,0 2 0,0-1 0,-1 0 0,1 1 0,-1-2 0,2 2 0,-3-2 0,3 2 0,-2-1 0,0 0 0,0 0 0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8:34.159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386 1 24575,'-7'0'0,"1"1"0,2 2 0,-2 4 0,-5 5 0,-1-1 0,-2 5 0,5-3 0,-7 2 0,3 0 0,0-5 0,3 10 0,2-8 0,-3 10 0,-2-4 0,-1 1 0,1 2 0,0-1 0,3 0 0,-1-1 0,1 5 0,1-2 0,-4 2 0,2-3 0,1 0 0,-3 0 0,5 0 0,-1 9 0,1-7 0,2 10 0,0-6 0,-1 5 0,0-4 0,-2 2 0,4-5 0,-1 5 0,1-1 0,0 1 0,-2-2 0,2 2 0,1-1 0,1 4 0,1-10 0,2 6 0,0-10 0,0 5 0,0 0 0,-2-6 0,2 3 0,-2-1 0,2-4 0,0 7 0,0-5 0,0-3 0,0 2 0,0-6 0,0-1 0,0 0 0,0-6 0,0 0 0,1-3 0,5-7 0,0-14 0,17-6 0,-8-8 0,15-8 0,-9 4 0,4-12 0,-4 4 0,-3 1 0,-2 4 0,-2 7 0,1-3 0,4 7 0,-7-3 0,5 4 0,-11 2 0,7-1 0,-3-3 0,-1 11 0,0-3 0,-6 16 0,-1-6 0,1 8 0,-2-4 0,1 6 0,0-2 0,-1 2 0,2-1 0,-1-1 0,0 1 0,1-2 0,-3-1 0,3 1 0,0-2 0,-1-5 0,2 1 0,-2-6 0,1 4 0,-1-3 0,0 2 0,-2-6 0,2 3 0,2 4 0,-1 0 0,2 8 0,-5-5 0,1-1 0,-1 3 0,1-2 0,0 5 0,0-1 0,-1-1 0,0 0 0,0 1 0,0-1 0,0 3 0,1-1 0,-1 3 0,1 0 0,-1-1 0,0 2 0,0-2 0,0 2 0,0-2 0,0 2 0,0-1 0,0 0 0,0 1 0,0-1 0,0 0 0,0 1 0,0-1 0,1 0 0,0 1 0,1-1 0,1 2 0,-1 1 0,5 9 0,-1 1 0,8 8 0,-5 2 0,10-1 0,-7 5 0,10-5 0,-8-1 0,5-2 0,-4 0 0,-1-3 0,7 4 0,-5-4 0,11 3 0,-5 2 0,-4-7 0,1 6 0,-12-12 0,8 4 0,-11-6 0,6 1 0,-7-1 0,3-1 0,-3 1 0,1 1 0,1 0 0,-2 0 0,4 1 0,-3-1 0,1 0 0,-1-1 0,-1 0 0,5 4 0,-2-3 0,6 7 0,-6-8 0,3 3 0,-3-2 0,1 0 0,-1 0 0,7 1 0,-7 1 0,10 1 0,-8-2 0,1 0 0,-2-2 0,-3 1 0,1-2 0,4 6 0,-2-3 0,3 3 0,-3-5 0,3 5 0,-2-4 0,3 4 0,-1 1 0,-4-6 0,5 7 0,1-1 0,-2-3 0,3 4 0,-8-6 0,0 1 0,-1-1 0,1 3 0,4-2 0,-4 0 0,4 2 0,0-2 0,0 4 0,2-4 0,7 10 0,-10-9 0,14 10 0,-16-11 0,7 3 0,-4-5 0,0 2 0,4-2 0,0 6 0,4-3 0,7 8 0,-5-8 0,3 2 0,-8-4 0,1 2 0,-1 1 0,0-2 0,-1 4 0,-4-6 0,0 4 0,0-4 0,-2 1 0,7 5 0,2 0 0,4 3 0,-3-2 0,-6-4 0,1 5 0,-7-8 0,9 8 0,-3-4 0,-4-2 0,6 3 0,-7-4 0,3 3 0,-2-1 0,2 1 0,0-1 0,-2 0 0,3 0 0,-5-1 0,1 1 0,0-3 0,1 3 0,-1-3 0,-1 1 0,0 1 0,1-1 0,-1 1 0,0-1 0,-1-1 0,2 1 0,-2-1 0,2 1 0,-3-1 0,3 0 0,-3 0 0,2 1 0,-2-3 0,-1 3 0,1-4 0,0 3 0,1-2 0,2 2 0,6 5 0,-5-3 0,12 5 0,-14-8 0,8 3 0,-5-1 0,1-1 0,0 1 0,1 1 0,-6-3 0,4 2 0,-4-1 0,3 0 0,4 1 0,0 1 0,-1-3 0,-4 3 0,-1-5 0,6 5 0,-4-2 0,5 1 0,-5-2 0,4 4 0,3 2 0,-1 0 0,1-1 0,-2 0 0,-5-4 0,4 6 0,-6-5 0,2 1 0,0 1 0,-1-4 0,4 4 0,-4-2 0,2-1 0,-2 0 0,-2-2 0,2 2 0,-2-1 0,2 1 0,-2 0 0,1-1 0,-1-1 0,-1 2 0,0-2 0,2 4 0,-1-2 0,2 1 0,-1 0 0,3 2 0,0-1 0,1 2 0,4-1 0,-6-1 0,6 0 0,2 3 0,-4 0 0,6 2 0,-5-2 0,1 1 0,7 2 0,-2 1 0,6 1 0,-8-2 0,7-1 0,-4 0 0,5 1 0,0-2 0,-3 1 0,0-4 0,-6-1 0,-2-1 0,-6-1 0,1-1 0,-6-2 0,-1-2 0,-1-2 0,0 0 0,0 0 0,0 1 0,0-1 0,0 1 0,-4-2 0,3 2 0,-3 1 0,3-1 0,-1 1 0,0 0 0,0 1 0,-2-1 0,3 1 0,-4 0 0,3 0 0,-1 0 0,-1 1 0,2-1 0,-2 0 0,2 1 0,-2-1 0,1 0 0,0 1 0,-3-1 0,3 1 0,-2-1 0,2 0 0,-3 0 0,2-1 0,-2 1 0,3-1 0,0 1 0,0-1 0,1 2 0,-1-1 0,-1-1 0,1 1 0,-4-4 0,4 4 0,-2-2 0,3 1 0,0 0 0,-1 0 0,1 0 0,-2 0 0,1-1 0,-1 0 0,0 1 0,-2 0 0,2 1 0,-2-1 0,1 2 0,1-1 0,-1 0 0,2 1 0,0-2 0,0 2 0,-1-1 0,1-1 0,-2 1 0,-1-1 0,-1 0 0,0 0 0,3 0 0,-7-1 0,7 2 0,-6-2 0,6 2 0,-1 0 0,1-1 0,-10-2 0,4 0 0,-10 0 0,2-2 0,-3 4 0,5-3 0,-4 2 0,11 1 0,-1 0 0,-4-4 0,2 3 0,-2-4 0,0 3 0,3-1 0,-4 1 0,-2-1 0,-13-3 0,0 2 0,-5-2 0,8 0 0,6 3 0,-3-8 0,2 6 0,-7-2 0,9 2 0,-9-2 0,7 0 0,-5-5 0,-16-2 0,14 2 0,-13-4 0,14 4 0,5 1 0,-4 3 0,8 0 0,0 0 0,-1-2 0,-2-2 0,0 1 0,-1-5 0,-1 4 0,2-9 0,-6 5 0,-2-4 0,-13-6 0,4 3 0,-1-4 0,5 7 0,5 0 0,1 4 0,-2-3 0,9 7 0,-7-4 0,1-2 0,-17-6 0,15 4 0,-7-1 0,15 10 0,6-1 0,-8 0 0,8-1 0,-12-6 0,5 7 0,-4-7 0,-17-10 0,26 16 0,-18-18 0,24 21 0,-1-4 0,-3 2 0,4 0 0,2 5 0,1-8 0,5 9 0,-3-6 0,2 9 0,1-5 0,1 6 0,-5-11 0,4 10 0,-2-7 0,3 9 0,2-5 0,-1 4 0,0-2 0,-1 1 0,2 0 0,-2 0 0,3-3 0,-2 2 0,2-1 0,-1 0 0,1 4 0,0-4 0,0 4 0,0-1 0,0 2 0,0-3 0,0 2 0,0-2 0,0 3 0,0-1 0,0-1 0,1 2 0,0-2 0,0 1 0,-1 1 0,1-1 0,0 0 0,0 0 0,1-1 0,-2 2 0,1 0 0,0-1 0,0 0 0,0 0 0,-1 0 0,1 0 0,-1 1 0,1-1 0,-1 0 0,4 12 0,2-3 0,8 11 0,-6-7 0,1-2 0,3 4 0,-6-5 0,9 7 0,-8-5 0,2 4 0,4 1 0,-7-5 0,7 6 0,-9-9 0,9 10 0,-4-2 0,1 0 0,3 1 0,-2-2 0,0-4 0,-2 5 0,4-2 0,-4 1 0,7 1 0,-7-1 0,4 0 0,-7-3 0,5 4 0,-2-6 0,2 6 0,2-1 0,-6-1 0,3-2 0,-8-4 0,5 3 0,-3-3 0,0 5 0,4-1 0,-4-1 0,12 10 0,-4-6 0,4 5 0,-2-1 0,-1-2 0,0 4 0,4 1 0,-7-7 0,0-2 0,4 5 0,-4-6 0,9 8 0,-10-8 0,9 4 0,-8-3 0,4 1 0,-1 2 0,-4-4 0,3 1 0,3 0 0,-6-6 0,3 5 0,2-1 0,-6-2 0,5 0 0,-4 1 0,-1-5 0,3 7 0,-6-6 0,2 1 0,-6-2 0,2-1 0,-2 0 0,4 1 0,-2-1 0,5 2 0,-4-2 0,6 3 0,-3-2 0,4 2 0,-4-1 0,1-2 0,6 3 0,1-2 0,7 7 0,-1-5 0,0 1 0,9-2 0,-4 1 0,14 1 0,-8-2 0,11 3 0,-7-6 0,-1 6 0,-14-7 0,-9 2 0,-7-2 0,-6 0 0,-6 0 0,-4 0 0,-4-1 0,1 0 0,-6-6 0,-2 3 0,0-4 0,-4 1 0,8 1 0,-3-1 0,0-1 0,9 5 0,-1-4 0,5 3 0,-4-4 0,3 2 0,-4-5 0,4 3 0,1-2 0,-1 2 0,3 1 0,1 2 0,1-1 0,-1 2 0,1 0 0,-1-1 0,2 1 0,1-1 0,0 1 0,0-1 0,-2 2 0,1 0 0,0-2 0,0 3 0,0-2 0,-1 2 0,0 0 0,1 1 0,-2 1 0,2 0 0,0 0 0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45.85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2879 0 24575,'-5'1'0,"-1"0"0,1-1 0,0 0 0,2 0 0,1 0 0,0 0 0,-1 0 0,1 0 0,-2 0 0,2 0 0,-1 0 0,1 0 0,0 0 0,-5 0 0,3 0 0,-3 0 0,5 1 0,0-1 0,0 1 0,0-1 0,0 0 0,0 0 0,0 0 0,-1 0 0,1 1 0,-1-1 0,1 1 0,1 0 0,-2-1 0,2 1 0,-3-1 0,1 0 0,1 0 0,0 1 0,-1-1 0,-1 1 0,1-1 0,0 1 0,0-1 0,0 1 0,2 0 0,-1-1 0,0 1 0,0-1 0,-2 0 0,2 0 0,-1 0 0,1 1 0,-2-1 0,1 1 0,-1 0 0,1 0 0,1-1 0,0 0 0,0 0 0,0 1 0,0 0 0,0-1 0,0 0 0,1 1 0,-3 1 0,5-1 0,0 0 0,4-1 0,1 0 0,-2 0 0,-2 0 0,1 0 0,-1 0 0,0 0 0,0 0 0,0 0 0,1 0 0,1 0 0,-2 0 0,2 0 0,-2 0 0,1 0 0,-1-1 0,0 1 0,1-1 0,0 1 0,1 0 0,-1 0 0,0 0 0,-1 0 0,1 0 0,-1 0 0,2 0 0,-2 0 0,1 0 0,-1 0 0,0 0 0,1-1 0,-1 1 0,2-1 0,-2 1 0,0-1 0,0 1 0,-1-1 0,4 1 0,-3 0 0,3 0 0,-2 0 0,-1 0 0,1 0 0,0 0 0,2 0 0,-2 0 0,2 0 0,-3 0 0,2 0 0,0 0 0,1 0 0,0 0 0,-1 0 0,1 0 0,-2 0 0,0 0 0,-2 0 0,-6 0 0,1 0 0,-3 0 0,4 0 0,1 1 0,-1-1 0,1 1 0,-1-1 0,0 0 0,0 1 0,1-1 0,0 1 0,-2 0 0,0-1 0,-1 2 0,1-2 0,1 1 0,0 0 0,0-1 0,-1 1 0,1 0 0,-2-1 0,2 0 0,-1 2 0,2-1 0,-1 0 0,1-1 0,-1 0 0,1 1 0,-1-1 0,0 2 0,1-2 0,0 1 0,-1-1 0,0 0 0,0 0 0,1 0 0,0 1 0,0-1 0,0 1 0,0-1 0,0 1 0,-1-1 0,1 1 0,0-1 0,-1 0 0,1 1 0,0-1 0,0 1 0,-2-1 0,1 0 0,-2 0 0,2 0 0,0 0 0,1 0 0,-2 0 0,1 0 0,-1 0 0,2 1 0,-1-1 0,0 1 0,0-1 0,0 0 0,-1 0 0,3 1 0,-2-1 0,1 1 0,0-1 0,-3 0 0,2 0 0,-2 0 0,2 0 0,1 0 0,-2 0 0,1 0 0,0 1 0,0-1 0,1 1 0,-1 0 0,1-1 0,-2 1 0,2 0 0,-1-1 0,0 1 0,0-1 0,0 0 0,0 0 0,0 0 0,1 0 0,-2 0 0,2 0 0,-2 0 0,2 0 0,-2 0 0,2 0 0,-1 0 0,1 1 0,0-1 0,-1 1 0,0-1 0,-1 0 0,-2 0 0,3 0 0,-2 0 0,3 2 0,0-2 0,-1 2 0,0-2 0,0 0 0,-1 0 0,2 1 0,-4-1 0,1 1 0,0-1 0,-1 0 0,4 0 0,-2 0 0,2 0 0,-2 0 0,2 0 0,-2 1 0,1-1 0,-1 1 0,1 0 0,-1-1 0,1 1 0,0-1 0,-3 0 0,4 0 0,-3 0 0,3 0 0,-1 0 0,1 0 0,-2 0 0,2 1 0,-1-1 0,1 1 0,-1-1 0,1 0 0,-2 2 0,2-2 0,-1 2 0,1-2 0,-1 0 0,1 0 0,-1 1 0,1-1 0,0 1 0,0-1 0,0 0 0,0 0 0,0 0 0,0 0 0,1 2 0,-1-2 0,1 2 0,-2-2 0,2 1 0,-3-1 0,3 1 0,-2-1 0,1 0 0,1 1 0,-1-1 0,1 1 0,-2-1 0,1 1 0,-1-1 0,2 1 0,5-1 0,2 0 0,1 0 0,-2 0 0,-1 0 0,0 0 0,1 0 0,-2 0 0,0 0 0,-1 0 0,1 0 0,0 0 0,-1 0 0,1 0 0,-1 0 0,1 0 0,-1 0 0,0-1 0,1 1 0,0-1 0,-1 0 0,1 1 0,-1-1 0,-1 0 0,2 1 0,-1-1 0,0 1 0,3-1 0,-1 1 0,1-2 0,-2 1 0,-2-1 0,1 2 0,0-1 0,0 1 0,1-1 0,0 1 0,0-2 0,2 2 0,2-1 0,-2 0 0,-1 1 0,-2-1 0,1 1 0,-1 0 0,1 0 0,-1 0 0,0 0 0,1 0 0,2-2 0,-1 1 0,3-1 0,-5 1 0,4 1 0,-4-1 0,2 1 0,-2 0 0,2 0 0,1 0 0,-1 0 0,1-1 0,-2 1 0,-1-2 0,0 2 0,0-1 0,1 1 0,-1 0 0,3 0 0,-2 0 0,3 0 0,-2 0 0,1 0 0,2 0 0,-3-1 0,2 1 0,0-1 0,-3 1 0,0 0 0,-7 1 0,0 0 0,-4 0 0,5 0 0,-2-1 0,1 1 0,-2 0 0,1-1 0,1 2 0,-3-2 0,4 1 0,-4-1 0,2 1 0,-3-1 0,2 2 0,2-2 0,-2 1 0,3-1 0,-1 2 0,0-1 0,3 0 0,-1 0 0,-3-1 0,4 1 0,-5-1 0,3 0 0,-1 1 0,0-1 0,1 1 0,0-1 0,1 0 0,0 0 0,0 0 0,0 1 0,0 0 0,-1 0 0,0 0 0,-1-1 0,1 1 0,-3 0 0,4-1 0,-3 0 0,3 0 0,-1 0 0,1 1 0,-2 0 0,2-1 0,-1 0 0,1 0 0,0 0 0,0 0 0,-3 0 0,3 0 0,-4 0 0,3 0 0,0 0 0,-2 2 0,2-2 0,-3 1 0,3-1 0,0 0 0,0 0 0,1 0 0,0 0 0,0 0 0,0 0 0,0 0 0,0 0 0,-1 0 0,-2 0 0,2 0 0,-2 0 0,2 0 0,-1 0 0,1 0 0,0 0 0,-1 0 0,2 0 0,-1 0 0,-1 0 0,2 1 0,-2-1 0,2 1 0,0-1 0,-2 0 0,0 1 0,1-1 0,-1 1 0,1-1 0,0 0 0,-1 0 0,2 1 0,-2-1 0,2 1 0,-2-1 0,2 0 0,-1 0 0,0 0 0,1 0 0,-1 1 0,0-1 0,1 1 0,-1-1 0,1 0 0,-1 0 0,2 1 0,-2-1 0,1 1 0,0-1 0,-1 0 0,1 0 0,-1 0 0,1 1 0,-1-1 0,1 2 0,-1-2 0,1 2 0,-2-2 0,2 1 0,-1 0 0,1-1 0,-1 1 0,1 1 0,-1-2 0,1 2 0,0-2 0,0 1 0,0-1 0,-1 1 0,0-1 0,2 0 0,9 0 0,-4 0 0,9 0 0,-7 0 0,1-1 0,-2 1 0,3-1 0,-6 0 0,4 1 0,-3-1 0,-1 0 0,2 1 0,-3-1 0,2 1 0,0 0 0,-2-1 0,3 0 0,-3 1 0,2 0 0,0 0 0,-1 0 0,1-2 0,2 1 0,-3-1 0,3 1 0,-1-1 0,-2 1 0,3-1 0,-3 1 0,1 0 0,0 1 0,0-1 0,1 1 0,0-1 0,-1 0 0,0 1 0,0-1 0,-1 1 0,2 0 0,-2 0 0,1 0 0,-1 0 0,2-1 0,-1 0 0,2 0 0,-3 1 0,1-1 0,1 0 0,-2-1 0,1 2 0,-1 0 0,0 0 0,0 0 0,2 0 0,-2-1 0,5 1 0,-4-1 0,1 1 0,0 0 0,-2 0 0,2 0 0,-2 0 0,2 0 0,-1 0 0,0 0 0,1 0 0,-1 0 0,1 0 0,-2 0 0,0 1 0,-2 0 0,0 1 0,0 0 0,0 0 0,0 1 0,0 0 0,-6-1 0,3-1 0,-8 0 0,-3-1 0,4 0 0,-7 0 0,12 0 0,0 0 0,3 0 0,0 0 0,-1 0 0,-1 0 0,0 0 0,-3 0 0,4 0 0,-1 1 0,1 0 0,1-1 0,-1 0 0,1 0 0,0 0 0,0 0 0,0 0 0,-3 2 0,2-2 0,-3 1 0,3-1 0,1 1 0,-3-1 0,4 1 0,-4-1 0,3 0 0,-1 0 0,-2 0 0,1 0 0,-1 0 0,1 0 0,1 1 0,-1-1 0,1 1 0,0-1 0,1 0 0,0 0 0,-1 0 0,1 0 0,-2 2 0,2-2 0,-1 2 0,1-2 0,-1 0 0,1 0 0,-4 0 0,4 0 0,-3 0 0,2 0 0,1 0 0,-1 0 0,0 0 0,0 0 0,0 0 0,-1 0 0,2 0 0,-2 0 0,1 0 0,0 0 0,0 0 0,0 0 0,1 0 0,-1 0 0,0 0 0,1 0 0,-2 0 0,2 0 0,-1 0 0,1 0 0,-1 0 0,1 0 0,-2 0 0,2 0 0,-1 0 0,1 0 0,-1 0 0,1 0 0,-1 0 0,0 0 0,0 0 0,1 0 0,-1 0 0,0 0 0,0 0 0,1 0 0,-2 0 0,-1 0 0,1 0 0,0 0 0,3 1 0,-2-1 0,2 1 0,-1 0 0,-1-1 0,2 2 0,-1-2 0,0 2 0,0-1 0,0 0 0,1 1 0,0-2 0,-1 1 0,1 0 0,0 0 0,-1 0 0,0 0 0,-3-1 0,1 1 0,-1-1 0,0 1 0,-1-1 0,-2 0 0,1 0 0,0 0 0,2 0 0,3 1 0,-1-1 0,1 1 0,-1-1 0,0 0 0,-1 0 0,2 0 0,-1 0 0,1 1 0,0-1 0,-1 1 0,0-1 0,-1 0 0,0 0 0,1 1 0,-2-1 0,0 3 0,0-2 0,1 0 0,-2-1 0,3 1 0,-2-1 0,4 1 0,-2-1 0,1 1 0,1 0 0,-1 0 0,1 0 0,-1-1 0,0 0 0,0 1 0,0-1 0,7 1 0,2-1 0,2 0 0,4 0 0,-6 0 0,1 0 0,-1 0 0,-3 0 0,2 0 0,-3 0 0,1 0 0,-2 0 0,2 0 0,-1 0 0,0 0 0,0 0 0,-1 0 0,1 0 0,-1 0 0,1 0 0,-1 0 0,0 0 0,1 0 0,-1 0 0,2 0 0,1 0 0,-1 0 0,3 0 0,0 0 0,-1 0 0,-2 0 0,2 0 0,-4 0 0,3 0 0,-2 0 0,-1 0 0,4 0 0,-4 0 0,3 0 0,-2 0 0,-1 0 0,3 0 0,-1 0 0,3 0 0,-3 0 0,6 0 0,-4 0 0,4 0 0,-4 0 0,-1 0 0,1 0 0,-3 0 0,3 0 0,0 0 0,-2-1 0,2 1 0,-2-1 0,1 0 0,0 1 0,0-1 0,-2 0 0,2 1 0,-3-1 0,2 0 0,-2 1 0,0-1 0,0 1 0,1 0 0,-1 0 0,1 0 0,-9 1 0,2-1 0,-10 2 0,5 0 0,-4 0 0,6 0 0,-9-2 0,10 2 0,-5-2 0,7 1 0,1-1 0,-1 1 0,0-1 0,-4 1 0,2-1 0,-4 0 0,4 0 0,1 2 0,-2-2 0,3 2 0,-1-2 0,2 1 0,0-1 0,2 1 0,-2-1 0,1 0 0,0 0 0,-1 0 0,0 2 0,0-2 0,0 2 0,0-2 0,0 0 0,0 1 0,1-1 0,-2 1 0,1-1 0,-1 0 0,2 0 0,0 1 0,0-1 0,-1 1 0,0-1 0,1 0 0,0 0 0,-1 0 0,0 0 0,0 0 0,1 0 0,0 0 0,0 0 0,-1 0 0,-1 0 0,1 0 0,0 0 0,-1 0 0,2 0 0,-1 0 0,1 0 0,-1 0 0,1 0 0,-3 0 0,2 0 0,-2 0 0,3 0 0,-1 0 0,0 0 0,0 0 0,-1 0 0,1 0 0,0 0 0,0 0 0,1 0 0,0 0 0,-1 0 0,1 0 0,-1 0 0,1 0 0,-2 0 0,0 0 0,-2 0 0,3 0 0,-1 0 0,0 0 0,0 0 0,-1 0 0,2 0 0,-1 0 0,1 0 0,-2 0 0,1 0 0,-1 0 0,2 0 0,-1 0 0,0 0 0,0 0 0,0 0 0,0 0 0,2 0 0,0 0 0,-1 0 0,0 0 0,0 0 0,1 0 0,-1 0 0,0 0 0,0 0 0,-1 0 0,-1 0 0,-1 0 0,2 0 0,-4 0 0,2 0 0,-4 0 0,4 0 0,0 0 0,0 0 0,3 0 0,-2 0 0,-2 0 0,-1 0 0,0 0 0,2 0 0,0 0 0,0 0 0,0 0 0,2 0 0,0 0 0,-1 0 0,1 0 0,0 0 0,2 0 0,-1 0 0,1 0 0,-2 0 0,2 0 0,-2 0 0,2 0 0,-1 0 0,1 0 0,0 1 0,-1-1 0,0 1 0,-1-1 0,2 0 0,0 0 0,-1 0 0,-2 0 0,1 0 0,0 0 0,2 1 0,-1-1 0,0 1 0,0-1 0,-1 0 0,2 0 0,-2 0 0,-1 0 0,1 0 0,-1 0 0,2 1 0,-1-1 0,0 1 0,1-1 0,-3 0 0,4 1 0,-6-1 0,5 1 0,-2-1 0,2 1 0,1-1 0,-2 1 0,1-1 0,-2 0 0,2 0 0,0 0 0,-1 0 0,0 0 0,-1 1 0,-1-1 0,0 1 0,0-1 0,-1 0 0,1 0 0,-2 0 0,-2 0 0,2 0 0,-4 0 0,0 0 0,1 0 0,-3 2 0,6-2 0,-3 2 0,3-2 0,2 0 0,-1 0 0,1 0 0,0 0 0,0 0 0,-3 0 0,4 0 0,-9 0 0,7 0 0,-2 0 0,2 0 0,-2 0 0,2 0 0,-6 0 0,8 0 0,-5 0 0,-2 0 0,2 0 0,-3 0 0,2 0 0,4 0 0,-3 0 0,6 0 0,-4 0 0,4 0 0,-6 0 0,5 0 0,-9 0 0,8 0 0,-3 0 0,4 0 0,-1 0 0,-1 0 0,-4 0 0,1 0 0,1 0 0,3 0 0,1 0 0,0 0 0,0 0 0,-4 1 0,4 0 0,-6 0 0,2-1 0,-5 3 0,-2-3 0,-1 2 0,2-2 0,4 0 0,2 0 0,3 0 0,2 0 0,0 0 0,-1 0 0,1 1 0,-1 0 0,0 0 0,-1-1 0,-4 0 0,-1 1 0,1 0 0,-4-1 0,3 0 0,-4 0 0,4 1 0,-3-1 0,3 1 0,-3-1 0,-1 0 0,1 2 0,-3-2 0,-1 2 0,-3 0 0,0-2 0,0 2 0,3-2 0,0 0 0,1 0 0,5 0 0,-7 0 0,9 0 0,-3 0 0,2 0 0,3 0 0,-3 0 0,5 0 0,-7 0 0,5 0 0,-5 0 0,5 0 0,-3 0 0,3 0 0,-3 0 0,5 0 0,0 0 0,2 0 0,0 0 0,0 0 0,-2 0 0,-1 0 0,0 0 0,2 0 0,2 0 0,-1 0 0,1 0 0,0 0 0,-1 0 0,1 0 0,-1 0 0,-7 0 0,4 0 0,-12 0 0,-3 0 0,-3 0 0,-6 0 0,0 2 0,6-1 0,-5 3 0,8-2 0,4 1 0,-1-1 0,4-2 0,0 1 0,1-1 0,4 1 0,5-1 0,-1 0 0,4 0 0,-1 0 0,1 0 0,0 0 0,0 0 0,-1 0 0,0 0 0,1 1 0,-1 0 0,1 0 0,-2 0 0,2-1 0,-1 2 0,1-2 0,-1 2 0,1-1 0,-1-1 0,0 1 0,0 0 0,-1-1 0,2 3 0,-1-2 0,1 1 0,0 0 0,-1-2 0,1 1 0,1 0 0,-1-1 0,0 1 0,1 1 0,-3-1 0,3 0 0,-5 1 0,3-2 0,-3 2 0,3-2 0,1 2 0,6-2 0,-2 1 0,4-1 0,-3 0 0,-1 0 0,0-1 0,1 1 0,2-1 0,-2 1 0,2 0 0,-3-1 0,1 1 0,-1-1 0,2 1 0,-2 0 0,0-1 0,1 1 0,-2-1 0,3 1 0,-3-1 0,2 1 0,-1-2 0,1 2 0,0-1 0,1 1 0,-1 0 0,1 0 0,0 0 0,0 0 0,-2 0 0,3 0 0,-1 0 0,0 0 0,0 0 0,-1 0 0,0 0 0,1 0 0,-2 0 0,2 0 0,-1 0 0,0 0 0,0 0 0,1 0 0,-1 0 0,-1 0 0,1 0 0,2 0 0,-1 0 0,3 0 0,-4 0 0,2 0 0,-2 0 0,0 0 0,0 0 0,0 0 0,-1 0 0,0 0 0,1 0 0,-1 0 0,1 0 0,-1 0 0,0 0 0,0 0 0,1 0 0,-1 0 0,1 0 0,-1 0 0,0 0 0,0 0 0,0 0 0,1 0 0,0 0 0,1 0 0,-1 0 0,0 0 0,0 0 0,1 0 0,0 0 0,0 0 0,0 0 0,1 0 0,1 0 0,0 0 0,-1 0 0,-1 0 0,-1 0 0,0 0 0,1 0 0,-1 0 0,0 0 0,1 0 0,-1 0 0,0 0 0,1 0 0,-1 0 0,0 0 0,0 0 0,0 0 0,0 0 0,0 0 0,-1 0 0,0 0 0,0 0 0,2 0 0,0 0 0,0 0 0,0 0 0,0 0 0,1 0 0,1 0 0,1 0 0,0 0 0,-3 0 0,4 0 0,-5 0 0,4 0 0,-3 0 0,1 0 0,-1 0 0,2 0 0,-2 0 0,3 0 0,-4 0 0,3 0 0,-3 0 0,3 0 0,-3 0 0,4 0 0,-5 0 0,2 0 0,-2 0 0,2 0 0,-1 0 0,0 0 0,1 0 0,-1 0 0,3 0 0,-3 0 0,2 0 0,-1 0 0,0 0 0,3 0 0,0 0 0,-1 0 0,1 0 0,-1 0 0,2 0 0,-2 0 0,1 0 0,-1 0 0,5 0 0,-3 0 0,6 0 0,1 0 0,0 0 0,6 0 0,0 0 0,-3-2 0,8 2 0,-7-2 0,5 2 0,-6 0 0,0 0 0,-7 0 0,3 0 0,-3 0 0,4 0 0,-3 0 0,-2 0 0,-2 0 0,0 0 0,2 0 0,-1 0 0,0 0 0,1 0 0,-5 0 0,6 0 0,-5 0 0,1 0 0,1 0 0,0 0 0,2 0 0,-1 0 0,5 0 0,-6 0 0,1 0 0,-3 0 0,-2 0 0,0 0 0,1 0 0,-1 0 0,1 0 0,5 0 0,-4 0 0,4-1 0,-4 1 0,-2-1 0,2 1 0,-3 0 0,1 0 0,-1 0 0,0 0 0,2 0 0,-1 0 0,3 0 0,-2 0 0,0 0 0,-2 0 0,3 0 0,-3 0 0,3 0 0,-3 0 0,6 0 0,-3 0 0,4 0 0,1 0 0,-3 0 0,3 0 0,-3 0 0,-2 0 0,1 0 0,-3 0 0,1 0 0,-2 0 0,0 0 0,-1-1 0,2 1 0,-1-1 0,4 1 0,-4 0 0,5 0 0,-4 0 0,2 0 0,-3 0 0,2 0 0,-1 0 0,1 0 0,-2 0 0,2 0 0,0 0 0,2 0 0,-3 0 0,1 0 0,-2 0 0,0 0 0,1 0 0,-1 0 0,1 0 0,-1 0 0,1-1 0,-2 1 0,2-1 0,-1 1 0,0 0 0,1 0 0,-1 0 0,2 0 0,-1 0 0,0 0 0,0-1 0,-2 1 0,1-1 0,0 1 0,3-1 0,-2 1 0,5-1 0,-5 1 0,1-1 0,-1 1 0,-1-1 0,2 1 0,-1 0 0,1 0 0,-2 0 0,1-1 0,0 1 0,0-1 0,1 1 0,-2 0 0,1 0 0,-1 0 0,-1-1 0,0 1 0,0-1 0,0 1 0,0 0 0,2 0 0,-1 0 0,0 0 0,-1 0 0,1 0 0,0 0 0,0 0 0,1 0 0,-1-1 0,2 0 0,0 1 0,2 0 0,-2-1 0,-1 0 0,0 1 0,1 0 0,-1 0 0,0 0 0,-2 0 0,0 0 0,0 0 0,1 0 0,-1 0 0,2 0 0,-2-1 0,2 0 0,-1 1 0,1 0 0,-1 0 0,0 0 0,-1 0 0,0 0 0,0 0 0,0 0 0,1 0 0,0 0 0,-1 0 0,1 0 0,0 0 0,3 0 0,-2 0 0,0-1 0,-2 0 0,0 1 0,0 0 0,0 0 0,1 0 0,-1 0 0,2 0 0,-1 0 0,-1 0 0,3 0 0,-1 0 0,0-1 0,-1 0 0,0 1 0,-1 0 0,1 0 0,-1 0 0,1 0 0,-1 0 0,0-1 0,1 0 0,-2 1 0,2 0 0,-1 0 0,1 0 0,0 0 0,0 0 0,0 0 0,0 0 0,1-1 0,-1 0 0,0 1 0,0 0 0,0 0 0,-1 0 0,1 0 0,-1 0 0,0-1 0,1 0 0,-1 0 0,3 1 0,-1 0 0,1 0 0,0 0 0,-1 0 0,0 0 0,-2-1 0,0 0 0,0 1 0,0 0 0,1 0 0,-1 0 0,2 0 0,-1 0 0,9 0 0,-7 0 0,6-2 0,-4 1 0,-3 0 0,3 0 0,-5 0 0,1 1 0,-1 0 0,1 0 0,-1-1 0,1 0 0,0 1 0,-1 0 0,1-1 0,-1 0 0,0 1 0,0 0 0,1 0 0,0-1 0,5 1 0,-5-2 0,6 2 0,-7-2 0,2 2 0,-1-1 0,0 1 0,1 0 0,-2 0 0,2-1 0,1 1 0,-3-2 0,5 2 0,-4-1 0,2 0 0,-2 1 0,0-1 0,0 0 0,-1 0 0,1 0 0,-1 0 0,2 1 0,-1-1 0,0 1 0,0-1 0,-1 1 0,0 0 0,0 0 0,-1-2 0,1 2 0,0-2 0,0 2 0,2 0 0,-3-1 0,3 1 0,-2-1 0,1 1 0,0 0 0,0 0 0,-1-1 0,4 1 0,-3-1 0,3 0 0,0 1 0,-3-1 0,2 1 0,-2-1 0,0 1 0,0-1 0,0 1 0,0 0 0,0 0 0,-1 0 0,0 0 0,-1-1 0,1 1 0,-1-1 0,1 1 0,1-1 0,-1 1 0,2-1 0,-2 1 0,2 0 0,1 0 0,-2 0 0,3 0 0,-4-1 0,2 1 0,0-2 0,1 2 0,5-1 0,-3 1 0,4-2 0,-1 2 0,2-1 0,-1 1 0,3 0 0,-8 0 0,2 0 0,-4 0 0,-2 0 0,1 0 0,-1 0 0,0 0 0,1 0 0,-1 0 0,2 0 0,-3-2 0,2 2 0,-1-2 0,0 1 0,2 1 0,-1-1 0,0 1 0,1 0 0,-1 0 0,0-2 0,2 2 0,1-3 0,0 2 0,4-3 0,-6 3 0,2-2 0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46.75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 24575,'2'6'0,"-1"1"0,2-3 0,-2 1 0,-1-3 0,0 2 0,0 1 0,0-1 0,0-1 0,0-2 0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9:20.087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233 82 24575,'0'12'0,"-1"-3"0,-1-2 0,0-1 0,1 5 0,-5-1 0,3 1 0,-3 1 0,4-6 0,-1 5 0,3-7 0,-1 2 0,0-2 0,0-2 0,0 3 0,0-2 0,0 2 0,1-2 0,-2 0 0,2 0 0,-1 0 0,0 0 0,0 3 0,0-2 0,-1 3 0,0-3 0,-1 3 0,1 1 0,1-1 0,0 3 0,0-4 0,-2 2 0,1 0 0,0-1 0,-1 1 0,1 3 0,-1 0 0,1 4 0,-2 5 0,1-7 0,-2 7 0,-1-8 0,3-3 0,0-1 0,1-4 0,1-2 0,-3 2 0,2-2 0,0 2 0,-1-1 0,2 4 0,-2-4 0,0 5 0,0-4 0,0 9 0,-4-4 0,0 8 0,1-9 0,-1 5 0,0-2 0,-8 8 0,3-2 0,-6 5 0,11-12 0,-1 2 0,6-8 0,1-2 0,-1 1 0,1-1 0,0 0 0,-1 2 0,0-2 0,1 2 0,0-1 0,0 0 0,-1 1 0,1-2 0,-1 1 0,1-12 0,1-5 0,-1-11 0,1-2 0,3-4 0,-3 3 0,2-3 0,2 6 0,-1-4 0,1 3 0,1-4 0,-3 8 0,0-4 0,0 7 0,-2-5 0,0 3 0,0 0 0,1 3 0,0 1 0,0 2 0,-1 4 0,0 0 0,1 2 0,0 1 0,0 1 0,-1 0 0,0 1 0,0 0 0,1 1 0,-1-1 0,1 2 0,-1-1 0,0 2 0,0-1 0,0 0 0,0 0 0,0 0 0,0 0 0,0-2 0,2 2 0,-2 0 0,2 1 0,-1 1 0,-1-4 0,2 3 0,-2-5 0,1 4 0,1-1 0,-2 2 0,4-1 0,-2 0 0,2-1 0,-2 1 0,2 1 0,-3 0 0,3 0 0,-4-1 0,3 0 0,-2 2 0,1 0 0,1 1 0,-1-1 0,1 0 0,-2 0 0,1 13 0,0-4 0,-1 19 0,1-11 0,-2 9 0,0-3 0,0 0 0,0 3 0,0-3 0,0 3 0,0-2 0,0 2 0,0 0 0,0-2 0,0 4 0,0-4 0,0 8 0,0-8 0,0 5 0,0-6 0,0 0 0,0 0 0,-2 0 0,2-3 0,-6 3 0,4-6 0,-3 11 0,4-7 0,-1 15 0,-1-15 0,1 5 0,0-13 0,2 0 0,0-3 0,0-2 0,0-6 0,1-12 0,6-6 0,-1-8 0,3-6 0,0-1 0,-1-8 0,5 0 0,-2 0 0,-1-3 0,-3 8 0,-4-3 0,3 10 0,-3-1 0,4 5 0,-5-2 0,0 2 0,0 4 0,-2-2 0,2 10 0,-2-3 0,0 7 0,0-1 0,0 4 0,0-3 0,0 6 0,0-5 0,0 4 0,0-3 0,0 1 0,0-2 0,0 0 0,0 3 0,0 0 0,0 2 0,0-1 0,0 2 0,0-1 0,0 0 0,0-3 0,0 0 0,0 1 0,0-1 0,0 4 0,0-2 0,0 2 0,0-1 0,-1 12 0,-1-4 0,-1 15 0,-1-2 0,0 6 0,-1 4 0,1-6 0,2 10 0,-2-9 0,0 8 0,-2 2 0,0-4 0,3 5 0,-1 0 0,1-3 0,0 19 0,1-15 0,2 11 0,0-22 0,-2 3 0,0-8 0,0 7 0,0-10 0,0 7 0,2-5 0,-2 3 0,-4 0 0,5 0 0,-5 3 0,6-2 0,0 5 0,0 3 0,0-4 0,-1-2 0,1-1 0,-3-7 0,2 8 0,-1-3 0,2 0 0,0 0 0,0 6 0,-1-8 0,0 7 0,0-5 0,1 1 0,0 2 0,0-3 0,0 3 0,0-5 0,0 4 0,0-8 0,0 2 0,0-5 0,0 8 0,0-7 0,0 2 0,0-5 0,0-7 0,0 3 0,1-3 0,-1 1 0,1-1 0,-1 0 0,1 1 0,-1-1 0,1 0 0,-1 0 0,0-17 0,0 4 0,0-16 0,0 8 0,0-9 0,0 4 0,0-13 0,0 7 0,0-5 0,0 3 0,-2 4 0,1-1 0,-3 3 0,2-2 0,-1 6 0,0 0 0,2 0 0,0 9 0,-1-7 0,2 7 0,-5-3 0,5 2 0,-2 1 0,0 1 0,0-3 0,1 6 0,-1-4 0,2 1 0,0 5 0,0-2 0,0 1 0,-1 2 0,1-3 0,-2 5 0,2 0 0,-1 1 0,1-2 0,0 1 0,0-3 0,0-2 0,0 1 0,0-3 0,0-2 0,0-3 0,0-6 0,0 3 0,0-5 0,4 4 0,1-8 0,2 2 0,3 1 0,-3 0 0,2-3 0,1 4 0,-2-7 0,0 6 0,0 2 0,-1-1 0,1 2 0,-1 5 0,1-6 0,-3 9 0,0-1 0,-1 3 0,0 4 0,0-3 0,2-1 0,-4-2 0,2 4 0,-3 1 0,1 5 0,-1 0 0,0 14 0,-3 3 0,2 11 0,-4 5 0,3-2 0,-1 10 0,2-3 0,0 5 0,0-2 0,0 0 0,0 5 0,0-4 0,0 2 0,0 3 0,0-5 0,0 5 0,0 0 0,0-2 0,0-1 0,0-1 0,0 4 0,0-7 0,0-6 0,0-16 0,0-9 0,0-2 0,0-1 0,0-13 0,7 0 0,-2-25 0,7 7 0,-2-19 0,1 8 0,2-11 0,-5 2 0,0-7 0,-2 4 0,2-6 0,-5 8 0,7-8 0,-6 8 0,1-2 0,-3 7 0,-2 5 0,0 6 0,2 11 0,-2-1 0,4 8 0,-4 2 0,2 4 0,-2 6 0,1 0 0,-2 10 0,2 13 0,-6 5 0,1 12 0,-5-6 0,6 9 0,-4-1 0,7 11 0,-2-10 0,2 12 0,0-12 0,0 10 0,0-9 0,0 1 0,0-2 0,0-2 0,0-6 0,0 1 0,0-17 0,0 1 0,0-10 0,0-2 0,0-5 0,8-7 0,-5-8 0,13-12 0,-9-8 0,21-7 0,-14-6 0,9 4 0,-10-5 0,0 10 0,0-5 0,-3 6 0,0 0 0,-7 4 0,1 6 0,0 1 0,-1 6 0,1 6 0,-1 1 0,-3 6 0,1 2 0,-1-1 0,0 2 0,1 0 0,0 3 0,-5 9 0,-9 15 0,4 3 0,-7 12 0,4-8 0,-4 8 0,-2-1 0,5 5 0,-1 0 0,6-3 0,-3 0 0,2-7 0,3-3 0,-1-4 0,2-6 0,4-4 0,1-6 0,0-5 0,1-18 0,2-2 0,2-20 0,-3 5 0,5-9 0,-4 6 0,7-2 0,-5 6 0,4-3 0,-5 9 0,2-5 0,-2 8 0,-1-2 0,3 6 0,-6 1 0,2 7 0,-2 0 0,0 5 0,1-2 0,-1 3 0,1-1 0,-1 3 0,0-1 0,0 13 0,0 11 0,0 4 0,0 17 0,0-12 0,0 22 0,0-6 0,0 9 0,5 5 0,-4 2 0,9 6 0,-8 9 0,5-13 0,-6-3 0,1-8 0,1-11 0,-3-4 0,4-1 0,-2-24 0,1 3 0,0-23 0,2-4 0,4-16 0,5 0 0,0-21 0,3 6 0,-3-14 0,2 7 0,-7-5 0,5 6 0,-9-3 0,2 3 0,-2 3 0,-5 1 0,5 6 0,-4-5 0,1 13 0,-2-3 0,0 9 0,0 5 0,0 1 0,0 4 0,0 7 0,0-3 0,0 6 0,0-1 0,0 1 0,-5 20 0,3-10 0,-9 24 0,4-5 0,0 13 0,-5 10 0,8 0 0,-9 3 0,4-12 0,0 6 0,2-12 0,3 8 0,3-10 0,-3-3 0,4-10 0,-2-5 0,2-7 0,0-4 0,3-13 0,6-4 0,-2-16 0,5 11 0,-7-12 0,3 9 0,0-10 0,-1 4 0,2-1 0,-2-1 0,0 6 0,-2-5 0,3 8 0,-7 1 0,6 8 0,-7 0 0,1 9 0,0-4 0,-1 8 0,1 15 0,-1-1 0,2 20 0,-2-3 0,5 16 0,-4-1 0,4 8 0,-2-3 0,4-2 0,-3-5 0,3-3 0,-4-7 0,1-6 0,-1-1 0,-1-9 0,-1 0 0,0-9 0,0-1 0,0-6 0,4-13 0,-3-7 0,9-17 0,-9-6 0,7-4 0,-6 0 0,2 1 0,0 0 0,-2 2 0,-1 4 0,-2 5 0,0 5 0,0 0 0,0 4 0,0 3 0,0 8 0,0 4 0,0 4 0,0 1 0,0-1 0,-5 21 0,-2-4 0,-2 20 0,-4 2 0,9 4 0,-5 4 0,4 5 0,1-9 0,-3 9 0,7-8 0,-3-1 0,3-5 0,0-7 0,0-2 0,0-4 0,0-5 0,0 2 0,0-8 0,0 0 0,0-7 0,1 0 0,8-17 0,1 4 0,7-19 0,1 1 0,-1-1 0,1-13 0,0 4 0,-3-3 0,-4 1 0,0 10 0,-3-3 0,-3 9 0,1 1 0,-4 4 0,0 5 0,0-3 0,-1 9 0,-1 0 0,1 6 0,-1 3 0,0 6 0,-3 3 0,0 12 0,-5 3 0,5 11 0,-8 6 0,9 10 0,-13 7 0,11 1 0,-4 1 0,5-5 0,3-3 0,0-5 0,0-6 0,0-3 0,0-7 0,0-3 0,0-7 0,0-3 0,0-9 0,0-9 0,2-10 0,4-8 0,0-9 0,5-7 0,-6-11 0,10-6 0,-7-4 0,7 3 0,-9-4 0,2 3 0,-3-1 0,-2 6 0,-1 4 0,-2 6 0,0 0 0,0 10 0,0 1 0,0 12 0,0 1 0,0 8 0,0 2 0,0 1 0,0 11 0,0 3 0,-4 14 0,1 2 0,-2 8 0,3 6 0,-3 7 0,2 0 0,-3 6 0,4-6 0,2 6 0,0-8 0,0 10 0,0-10 0,0 2 0,0-2 0,0-16 0,0 3 0,0-20 0,0-2 0,6-17 0,-3-3 0,9-14 0,-6-1 0,9-10 0,-3-1 0,5-6 0,-4-3 0,3-4 0,-7 3 0,3 3 0,-9 3 0,3 13 0,-6-13 0,2 16 0,-2-14 0,1 21 0,0-7 0,0 14 0,-1 1 0,0 3 0,0 4 0,-2 11 0,-1 3 0,-3 19 0,-4 0 0,-1 3 0,1 4 0,3-4 0,0 4 0,4 4 0,-2-10 0,3 6 0,2-10 0,-3-2 0,3-9 0,0-6 0,0-4 0,0-9 0,6-6 0,-3-5 0,10-17 0,-4 6 0,4-14 0,-3 3 0,1-4 0,-5 2 0,4-3 0,-4 13 0,-2-13 0,1 19 0,-3-10 0,0 18 0,0-4 0,-1 9 0,-1-1 0,1 28 0,-1-6 0,0 25 0,0-8 0,0 7 0,0 6 0,0 4 0,0 4 0,0-4 0,0 2 0,0-5 0,0-3 0,0-5 0,2-12 0,-2-9 0,2-8 0,-1-8 0,2-15 0,3-9 0,6-18 0,-6-6 0,9-6 0,-14-2 0,12-1 0,-12 8 0,6-1 0,-4 8 0,0 4 0,-1 8 0,-2 9 0,0 0 0,0 9 0,0 0 0,0 5 0,-1 8 0,-3 8 0,-3 10 0,0 15 0,-7-1 0,10 7 0,-8 2 0,9 0 0,-2 2 0,2-6 0,1 2 0,2-5 0,0 6 0,0-9 0,0 1 0,0-14 0,0 1 0,0-14 0,0 1 0,6-24 0,-1-2 0,7-22 0,-5 0 0,9 4 0,-8 0 0,7 9 0,-10 3 0,3 1 0,-5 6 0,3 4 0,-5 5 0,2 4 0,-3 5 0,1 6 0,-1 9 0,0 13 0,0 1 0,2 8 0,3-3 0,1 4 0,-1-3 0,0 8 0,-5-16 0,5 12 0,-5-23 0,3 10 0,-3-19 0,2 4 0,1-31 0,3-5 0,0-18 0,4-6 0,-5 4 0,1-1 0,-1-9 0,-5 8 0,3-4 0,-1 13 0,-2-4 0,2 18 0,-2-9 0,0 15 0,0 4 0,0 5 0,0 4 0,0 16 0,-4 6 0,3 15 0,-6 5 0,2-2 0,2 6 0,-2-3 0,5 0 0,0-1 0,0 1 0,0-6 0,0 1 0,0-14 0,0-2 0,0-11 0,3-6 0,-1-5 0,7-13 0,-2-6 0,7-11 0,-3-3 0,6-6 0,-4 8 0,-2-6 0,5 5 0,-12 5 0,8 6 0,-9 14 0,-1 6 0,-1 3 0,0 0 0,2 15 0,0 3 0,5 19 0,-5-2 0,6 5 0,-6-2 0,7-1 0,-5-3 0,7 6 0,-7-8 0,3 8 0,-4-9 0,-1 9 0,-1-8 0,2 1 0,-3-3 0,1-8 0,-2-2 0,1-8 0,-1-4 0,1-4 0,0-16 0,4-2 0,0-20 0,4 2 0,-3-9 0,-1-4 0,2-1 0,-6 2 0,4 3 0,-5 2 0,0 7 0,0 5 0,0 6 0,0 9 0,0 3 0,0 4 0,0 7 0,0 16 0,-4 0 0,3 18 0,-2-8 0,3 3 0,0-4 0,0 3 0,0-8 0,0 4 0,0-5 0,0 0 0,0-4 0,0-5 0,0-4 0,0-2 0,0-1 0,0-10 0,0-2 0,3-10 0,0 2 0,5-3 0,-3 0 0,-1-6 0,-1 7 0,0-6 0,0 14 0,-1 0 0,-1 9 0,-1 23 0,0 2 0,0 18 0,0 1 0,2-2 0,4 8 0,-1-11 0,7 0 0,-7-11 0,3-4 0,-4-4 0,-2-5 0,0-4 0,-1-4 0,0-4 0,2-5 0,-1-4 0,8-11 0,-3-5 0,1-3 0,0-3 0,-5 3 0,5 4 0,-3 3 0,1 0 0,-4 9 0,1-1 0,-3-1 0,3 5 0,-3-3 0,1 5 0,-1 2 0,1-1 0,-1 5 0,1 9 0,-1 7 0,0 13 0,0 0 0,-4 0 0,3-1 0,-6-5 0,6 5 0,-3-6 0,4 0 0,0-6 0,0-5 0,0-5 0,0-2 0,2-18 0,0 1 0,6-16 0,2 5 0,0-3 0,0 7 0,-6-2 0,2 4 0,-1 1 0,-1 4 0,0 7 0,-2 3 0,0 3 0,0 13 0,4 10 0,-1 10 0,2 12 0,1-6 0,-3 3 0,3-3 0,-4-10 0,3-1 0,-5-13 0,3-5 0,-5-13 0,4-4 0,1-9 0,2 1 0,0-7 0,5 4 0,-4-9 0,3 3 0,-5 0 0,0 4 0,0 4 0,-2 6 0,0 2 0,-3 5 0,0 2 0,1 1 0,-2 13 0,1 0 0,-1 18 0,0-7 0,0 1 0,0-7 0,0-5 0,0-2 0,1-5 0,-1-1 0,2-4 0,-2-8 0,1-10 0,1-7 0,-1-9 0,1 6 0,1 3 0,-2-1 0,2 10 0,-3-4 0,0 8 0,0 2 0,0 5 0,0 0 0,-2 16 0,-1-5 0,-6 19 0,2-6 0,-5 9 0,2-4 0,4 0 0,-3-6 0,7-4 0,-1-3 0,1-6 0,2 0 0,-2-4 0,-3-9 0,1 4 0,-3-9 0,4 8 0,1 0 0,0 1 0,-1 0 0,2 1 0,1 1 0,1-1 0,3 1 0,3 0 0,7-2 0,-2 0 0,2-1 0,-3 2 0,-3 2 0,1 0 0,-3 0 0,-2 0 0,-1 0 0,1 1 0,-1 0 0,1-1 0,0 1 0,0-1 0,0 0 0,2 0 0,0-1 0,-1 0 0,2 0 0,-3 2 0,1-1 0,-1 1 0,0 0 0,1-1 0,0-1 0,-1 1 0,2-2 0,-1 2 0,1-1 0,-2 0 0,0 0 0,0 0 0,-2 1 0,4 0 0,-3-2 0,4 3 0,-5-3 0,4 3 0,-4-2 0,1 2 0,-1-2 0,1 2 0,-1-1 0,2 0 0,-2 0 0,1-1 0,-1 1 0,1 0 0,-1 0 0,1 1 0,-1-3 0,3 2 0,-3-1 0,4-1 0,-4 1 0,1-1 0,-1 1 0,1 0 0,-2 0 0,2 1 0,-1-1 0,0 0 0,1-1 0,-1 2 0,-1-1 0,1-2 0,-1 2 0,1-2 0,0 3 0,-1-1 0,2-2 0,-2 3 0,1-3 0,0 3 0,-2-1 0,4-1 0,-4 1 0,3-1 0,-2 1 0,-1 0 0,2-1 0,2 1 0,-2-2 0,3 1 0,-3-1 0,0 3 0,0-1 0,-1 0 0,2 1 0,-3-3 0,4 3 0,-4-1 0,4 1 0,-2 0 0,2 1 0,-1 0 0,3 0 0,-4 0 0,3 0 0,-3 0 0,0 0 0,2 0 0,-2 0 0,3 0 0,-3 0 0,1 0 0,0 0 0,-1 0 0,1 1 0,0 0 0,0 2 0,0-1 0,3 2 0,-3-2 0,3 0 0,0 0 0,-2 0 0,2 0 0,-2 0 0,1 0 0,-1-1 0,1 1 0,0 0 0,0 0 0,2 0 0,-1-1 0,5 4 0,-5-3 0,5 2 0,-7-3 0,3 1 0,-2-1 0,2 1 0,-2 0 0,0-1 0,-1 0 0,-1-1 0,1 0 0,-1 1 0,3-1 0,0 2 0,5 0 0,-5 0 0,8 5 0,-8-5 0,4 4 0,-4-4 0,-2-1 0,1 2 0,0-1 0,0 0 0,-2-1 0,1 2 0,-1-3 0,1 3 0,-1-1 0,0-1 0,6 7 0,-4-4 0,5 3 0,-6-2 0,3 1 0,-3-2 0,3 3 0,-2-3 0,1 0 0,-3 3 0,2-4 0,-4 3 0,3-4 0,-2 2 0,2-2 0,0 3 0,1-4 0,-1 4 0,-1-3 0,0 0 0,0 1 0,-1-1 0,1-1 0,0 2 0,1-2 0,-1 0 0,1 1 0,-2-2 0,1 0 0,0 1 0,1 0 0,0-1 0,5 0 0,-2 0 0,4 0 0,-4 0 0,1 2 0,0 0 0,-2 0 0,1-1 0,-3 0 0,0-1 0,-1 1 0,-1 0 0,2-1 0,-1 1 0,1 0 0,-1-1 0,0 2 0,2 0 0,-2-1 0,2 1 0,-2-2 0,-1 1 0,2-1 0,-1 0 0,1 2 0,0-2 0,-2 3 0,1-3 0,0 2 0,-1-1 0,2 1 0,-2 0 0,0-1 0,0 1 0,1-1 0,2 1 0,-2-1 0,1 2 0,-2-2 0,0 2 0,1-3 0,-1 2 0,2-2 0,-2 1 0,1-1 0,0 0 0,-1 0 0,4 0 0,-3 0 0,5 0 0,-2 0 0,4 0 0,-4 0 0,3 0 0,-8 3 0,2-1 0,-3 2 0,3-2 0,-3 0 0,3 1 0,-1-1 0,1-1 0,0-1 0,1 1 0,-2 0 0,2-1 0,-2 0 0,1 0 0,-1 2 0,-13 0 0,5 1 0,-9-2 0,5 0 0,4-1 0,-3 1 0,-1 1 0,3-1 0,-2 2 0,2-2 0,3 0 0,-2 0 0,2-1 0,0 1 0,0-1 0,-2 1 0,2 0 0,-1 0 0,1 0 0,-1 0 0,-1-1 0,0 0 0,1 0 0,0 0 0,1 1 0,-1-1 0,-1 3 0,0-3 0,0 1 0,-1-1 0,1 0 0,-2 1 0,0-1 0,2 2 0,-4 1 0,6-3 0,-6 4 0,4-3 0,-1-1 0,1 1 0,2 0 0,1-1 0,-2 1 0,1 0 0,-1-1 0,2 1 0,0 0 0,0-1 0,-1 1 0,0-1 0,0 0 0,-1 0 0,0 0 0,-6 0 0,3 0 0,-3 0 0,-6 0 0,7 0 0,-10 0 0,12 0 0,-9 0 0,10 0 0,-10 2 0,11-2 0,-8 2 0,5-1 0,-1-1 0,2 1 0,0-1 0,2 0 0,-1 2 0,2-2 0,0 1 0,-1-1 0,0 0 0,-2 0 0,2 0 0,-1 1 0,2-1 0,-2 3 0,3-3 0,-4 1 0,-3-1 0,0 0 0,-6 0 0,3 2 0,3-2 0,-3 2 0,7-1 0,-6-1 0,6 1 0,-2-1 0,4 0 0,-4 0 0,2 0 0,-2 0 0,-3 0 0,2 1 0,-3 0 0,4 0 0,1-1 0,2 0 0,0 0 0,1 0 0,-1 0 0,0 0 0,0 0 0,-2 0 0,-8 0 0,7 0 0,-9 0 0,6 0 0,3 0 0,-3 0 0,5 0 0,1 0 0,-2 0 0,0 0 0,0-1 0,1 1 0,-4-1 0,4 1 0,-10 0 0,12-2 0,-6 2 0,6-2 0,-1 2 0,-2 0 0,0 0 0,2 0 0,-1 0 0,3 0 0,-4 0 0,4 0 0,-2 0 0,1 0 0,1 0 0,-6 0 0,7 0 0,-6-1 0,6 1 0,0-1 0,-3-2 0,4 3 0,-4-4 0,3 3 0,0-2 0,-1 1 0,0-2 0,-1 2 0,0-2 0,1 0 0,2 1 0,-2-2 0,-2-1 0,2 2 0,-4-8 0,5 6 0,-5-8 0,4 5 0,-7-4 0,3-4 0,1 5 0,0-3 0,5 4 0,-2 6 0,2-8 0,-1 8 0,1-4 0,0 6 0,0-5 0,2 4 0,-2-5 0,2 6 0,0 0 0,0-2 0,-2 0 0,1-1 0,-1 1 0,2 2 0,0 0 0,0 1 0,0-1 0,1-1 0,0 2 0,1-3 0,0 3 0,3-1 0,-1 1 0,0 1 0,-1-2 0,0 2 0,-1-2 0,2 2 0,-1 0 0,3 1 0,-2 0 0,9 0 0,-4 0 0,5 0 0,-3 0 0,3 0 0,-2 0 0,8 0 0,-5 0 0,2 0 0,1 2 0,3 0 0,-2 1 0,4 2 0,-5 2 0,3-2 0,3 7 0,-3-5 0,0 2 0,-3 0 0,3 2 0,-4-4 0,6 8 0,-9-10 0,5 3 0,-1-3 0,0 1 0,2 1 0,1 3 0,1-5 0,4 3 0,-7-4 0,17 3 0,-12 0 0,4-2 0,-6 1 0,-7-4 0,3 0 0,3 2 0,-3-2 0,-3 1 0,7-1 0,-13-2 0,19 6 0,-17-4 0,13 4 0,-9-6 0,-6 0 0,0 0 0,-6 0 0,-19 0 0,4 0 0,-13 0 0,8-1 0,2-1 0,-5-2 0,4-2 0,-4 0 0,0 2 0,4 0 0,-4 0 0,6 0 0,-1-1 0,1 0 0,-3 2 0,1-3 0,-7 3 0,7-2 0,-1 1 0,1 1 0,6 0 0,-9-3 0,10 3 0,-8-3 0,6 3 0,1 0 0,-3 1 0,6 1 0,-4 1 0,5-1 0,-1 0 0,3-1 0,-5 2 0,6 0 0,-3 0 0,3 0 0,1 0 0,-2 0 0,2 0 0,-1 0 0,-1-1 0,2 1 0,-5-1 0,4 0 0,-2 0 0,2-1 0,1 2 0,-1 0 0,-2 0 0,1 0 0,-3 0 0,1 0 0,-2 0 0,0 0 0,2 0 0,-4 0 0,0 3 0,0-1 0,0 4 0,4-4 0,-2 3 0,2-2 0,2 0 0,-2-2 0,3 2 0,-3-2 0,0 3 0,3-2 0,-3 0 0,3 0 0,-3 0 0,1-1 0,-2 1 0,4-2 0,-1 2 0,1-1 0,0 0 0,1 1 0,-1-2 0,13 3 0,-2 3 0,10-3 0,0 4 0,3-4 0,4 1 0,3-1 0,-4 2 0,0-2 0,-3 1 0,-3-2 0,-4-2 0,0 0 0,-7 0 0,3 0 0,-4 0 0,0 0 0,-1 0 0,1 0 0,-3 0 0,4 0 0,-2 0 0,0 0 0,-2 0 0,2 0 0,0 0 0,-1 0 0,2 0 0,-3 0 0,11 4 0,-7-3 0,4 3 0,-4-3 0,-2 0 0,2 2 0,-2-1 0,-2-1 0,1 2 0,1-2 0,-1 3 0,2 1 0,-2-2 0,-1 1 0,0-2 0,-2 0 0,1 2 0,-2-1 0,0 0 0,0 0 0,0-1 0,0 1 0,0-1 0,-2 1 0,-1-2 0,-6 0 0,2 1 0,-2-1 0,3 0 0,0 1 0,-1-2 0,-7 1 0,5 1 0,-8-1 0,9 1 0,-3 0 0,5-1 0,-1 2 0,3-2 0,-1 0 0,3-1 0,-1 0 0,0 1 0,1-1 0,-1 1 0,0-1 0,0 1 0,-2-1 0,2 1 0,-2 0 0,2-1 0,-5 2 0,3-2 0,-1 1 0,3 0 0,-2-1 0,2 1 0,-2 0 0,0-1 0,-3 1 0,1-1 0,-4 2 0,2-1 0,4 2 0,-8-3 0,3 1 0,0 0 0,0-1 0,5 1 0,-2 0 0,1 0 0,0 0 0,-2-1 0,2 0 0,1 0 0,-2 0 0,4 0 0,-7 0 0,6 0 0,-4 0 0,3 0 0,0 0 0,0 0 0,2 0 0,10 0 0,1 0 0,10 1 0,-4 0 0,1 0 0,-1-1 0,-3 0 0,0 0 0,0 0 0,-3 0 0,1 0 0,-1 0 0,-5 0 0,4 0 0,-3 0 0,0 0 0,0 0 0,-1 0 0,1 0 0,-1 0 0,0 0 0,0 0 0,2 0 0,1 0 0,0 0 0,2 0 0,-4 0 0,3 0 0,-2 0 0,2 0 0,-1 0 0,2 0 0,1 0 0,-2 0 0,-1 0 0,-2 0 0,1 0 0,-1 0 0,0 0 0,-2 0 0,1 0 0,-1 0 0,2 0 0,-2 0 0,1 0 0,1 0 0,-1 0 0,1 0 0,-1 0 0,0 0 0,0 0 0,1 0 0,-1 0 0,0 0 0,0 0 0,-12 3 0,-5-3 0,-17 5 0,5-5 0,-10 3 0,10-3 0,-4 0 0,-4 0 0,5 0 0,-4 0 0,-4 0 0,13 0 0,-11 0 0,16 0 0,-5 0 0,9 0 0,-4 0 0,9 0 0,-9 0 0,10 0 0,-11 0 0,11 0 0,-11 0 0,11 0 0,-10 0 0,10 0 0,-11 0 0,13 0 0,-10 1 0,8 1 0,-3 0 0,2 1 0,2-3 0,2 1 0,-1-1 0,0 0 0,2 0 0,-2 1 0,2 0 0,-1 1 0,-1-2 0,3 1 0,-3-1 0,2 0 0,0 0 0,-2 0 0,3 0 0,-3 0 0,3 0 0,-6 0 0,4 0 0,-7 0 0,-2 0 0,0 0 0,-2 0 0,0 0 0,-1 0 0,-3 0 0,3 0 0,-6 0 0,3 0 0,-4 0 0,-2 0 0,8 0 0,-7 0 0,7 0 0,-14 0 0,13 0 0,-10 0 0,18 0 0,-7 0 0,6 0 0,-4 0 0,3 0 0,-1 0 0,4 0 0,-3 0 0,6 0 0,-9 0 0,5 0 0,-1 0 0,-1 0 0,5 0 0,-3 0 0,2 0 0,3 0 0,-3 0 0,3 0 0,-2 0 0,-1 0 0,3 0 0,-3 0 0,-1 0 0,2 0 0,-2 0 0,5 0 0,0 0 0,-3 0 0,4 0 0,-3 0 0,2 0 0,2 0 0,-2 0 0,0 0 0,-6 0 0,0 0 0,-3 0 0,4 0 0,3 0 0,1 0 0,-1 0 0,-3 0 0,3 0 0,-3 0 0,3 0 0,2 0 0,-4 0 0,4 0 0,-10 0 0,8 0 0,-5 0 0,2 0 0,3 0 0,-6 0 0,5 0 0,-1 0 0,2 0 0,2 0 0,-1 0 0,2 0 0,-2 0 0,1 0 0,-6 0 0,5 0 0,-4 0 0,7 0 0,-4 0 0,4 0 0,-3 0 0,2 0 0,-2 0 0,3 0 0,-1 0 0,3 0 0,-3 0 0,2 0 0,-1 0 0,0 0 0,2 0 0,-1 0 0,-2 0 0,2 0 0,-3 0 0,3 0 0,-1 0 0,2 0 0,-2 0 0,1 0 0,-1 0 0,1 1 0,-1-1 0,2 1 0,-4 0 0,3-1 0,-1 2 0,20 2 0,-3-1 0,22 3 0,-9-3 0,10 3 0,-7-5 0,5 6 0,-9-6 0,-1 6 0,-3-5 0,-6 3 0,-2-5 0,-5 0 0,0 0 0,-2 0 0,1 0 0,-1 0 0,5 0 0,-3 0 0,3 0 0,-1 0 0,-1 0 0,5 0 0,-6 0 0,3 0 0,-1 0 0,-4 0 0,4 0 0,-6 0 0,3 0 0,-2 0 0,5 0 0,0 0 0,5 0 0,-1 0 0,4 0 0,0 0 0,6 0 0,0 0 0,4 2 0,-1-1 0,1 1 0,0-2 0,12 0 0,-7 0 0,2 0 0,-6 0 0,-16 0 0,9 0 0,-12 1 0,3-1 0,1 3 0,-5-2 0,8 2 0,-9-2 0,12 0 0,-4-1 0,2 0 0,2 0 0,-5 0 0,6 0 0,-6 0 0,5 0 0,-8 0 0,5 0 0,-7 0 0,0 0 0,-5 0 0,0 0 0,-3 0 0,-11 0 0,-11 0 0,-14 0 0,-5 0 0,-5 0 0,3 0 0,-9 0 0,6 0 0,-6 0 0,6 0 0,3 0 0,-4 0 0,10 0 0,-1 0 0,10 0 0,-7 0 0,11 0 0,-8 0 0,2 2 0,0-1 0,-3 1 0,7-2 0,0 0 0,3 0 0,-1 2 0,7-2 0,-2 3 0,10-2 0,-1 2 0,-1-3 0,-1 2 0,2-1 0,-8-1 0,11 1 0,-6 0 0,5-1 0,4 1 0,-3-1 0,3 0 0,-1 0 0,1 0 0,-1 0 0,-1 0 0,0 0 0,-1 0 0,2 0 0,0 0 0,-1 0 0,2 0 0,-2 0 0,1 0 0,-2 0 0,-1 0 0,-1 0 0,2 0 0,-1 0 0,2 0 0,-2 0 0,2 0 0,1 0 0,0 0 0,1 0 0,-1 0 0,1 0 0,-2 0 0,1 0 0,-3 0 0,3 0 0,-3 0 0,4-1 0,-2-1 0,2-2 0,-2-3 0,1-3 0,-2-4 0,1-4 0,-3 0 0,2-3 0,-5-3 0,6 0 0,-4-1 0,6 1 0,0-3 0,0 2 0,0-6 0,1 0 0,-1 3 0,2 0 0,0-11 0,0 14 0,0-11 0,0 15 0,0 0 0,0 6 0,0-1 0,0 7 0,0 0 0,0 4 0,0 1 0,0 15 0,0-7 0,0 25 0,0-14 0,0 20 0,0-5 0,0 10 0,0-8 0,2 8 0,5-8 0,-3 2 0,7-6 0,-9-4 0,6-6 0,-2 2 0,0-9 0,0 1 0,-3-9 0,4-6 0,-4-1 0,4-5 0,4-4 0,-2 0 0,12-10 0,-9-3 0,2-6 0,-3 4 0,0-11 0,-3 12 0,0-16 0,-4 17 0,-1-10 0,-1 11 0,-2-3 0,0 7 0,0 4 0,0 2 0,0 4 0,0 2 0,0 2 0,0 3 0,0 0 0,0 2 0,-3 13 0,2-2 0,-8 15 0,4-6 0,-5 6 0,3-3 0,-2 12 0,4-7 0,-5 11 0,5-9 0,-2 0 0,3-1 0,0-5 0,1-1 0,1-4 0,0-8 0,2-1 0,-2-6 0,2 2 0,0-2 0,3-13 0,4-1 0,-1-7 0,6-3 0,-8 0 0,5-6 0,1-9 0,-2-1 0,3-7 0,-1-2 0,-5 11 0,4 3 0,-6 15 0,0 0 0,-1 4 0,-2 5 0,2 1 0,-2 6 0,0 15 0,0-3 0,0 22 0,0-6 0,0 5 0,0 9 0,2-2 0,4 10 0,2-3 0,0-1 0,1-9 0,-1 2 0,-1-12 0,1-1 0,-2-4 0,-2-9 0,4 8 0,-7-13 0,3 6 0,-1-7 0,-2-1 0,3-2 0,-1-8 0,4-7 0,0-8 0,5-10 0,0-4 0,-6-3 0,3 1 0,-6 2 0,-1 4 0,1 3 0,-3 7 0,0 4 0,0 6 0,0 3 0,-2 6 0,-3 6 0,-2 6 0,-8 4 0,0 10 0,-2-2 0,-4 9 0,8 1 0,-6-7 0,9 2 0,4-15 0,1-2 0,4-5 0,-3-5 0,7-6 0,-1-7 0,4-2 0,-2-3 0,0 4 0,-2 2 0,-2 3 0,0 4 0,0 2 0,0-1 0,-4 20 0,0-7 0,-2 19 0,-1-10 0,4-3 0,-3-1 0,5-6 0,-1-1 0,1 1 0,-1 0 0,1 0 0,0-1 0,1 1 0,-1-2 0,1 0 0,-1-3 0,7-14 0,1 0 0,6-9 0,-2-3 0,1 3 0,2-8 0,-1-6 0,3 1 0,-3-1 0,-2 6 0,-1 10 0,-5 6 0,-2 7 0,-1 3 0,0 1 0,1 7 0,-2 1 0,7 13 0,-6 5 0,6 6 0,-3 6 0,-2-1 0,4 4 0,-4-8 0,4 2 0,-3-13 0,2-3 0,-3-10 0,-1-6 0,4-7 0,-1-4 0,7-10 0,-4 1 0,1-6 0,2 0 0,-4 2 0,2-5 0,-1 2 0,-3-2 0,4-1 0,-6 3 0,3 5 0,-5 5 0,1 6 0,1 2 0,-3 3 0,1-1 0,-5 21 0,-1-1 0,-5 21 0,3 1 0,2 2 0,2 8 0,3-8 0,-2 4 0,2-11 0,-3 2 0,3-7 0,0-5 0,0-2 0,0-5 0,0-5 0,0-3 0,0-8 0,6-8 0,0-12 0,9-3 0,3-13 0,5 1 0,-1-7 0,3-2 0,-11 12 0,7 2 0,-15 16 0,3 0 0,-8 9 0,1 1 0,-1 2 0,2 13 0,-2-2 0,5 19 0,-5-8 0,6 14 0,-3-5 0,3-2 0,0 0 0,0-8 0,-2 0 0,-1-3 0,-1-2 0,0-4 0,2 5 0,-1-8 0,0 2 0,-1-7 0,3-6 0,4-9 0,4-4 0,-6-12 0,7 4 0,-8-5 0,5 7 0,-3 0 0,-2 6 0,-4 0 0,1 9 0,-4 0 0,2 5 0,-2 1 0,1 11 0,-1 1 0,0 9 0,0-3 0,0 2 0,0-5 0,0 5 0,0-11 0,0 2 0,0-5 0,0-1 0,7-17 0,3-1 0,3-16 0,3 4 0,-5 5 0,0-1 0,-2 11 0,-2 0 0,-3 5 0,0 2 0,-2 0 0,0 3 0,-1 0 0,-1 16 0,0 5 0,0 10 0,0 2 0,0-2 0,0-3 0,0 2 0,0-9 0,0-4 0,0-6 0,2-6 0,2-8 0,6-4 0,-1-11 0,3 4 0,-4-6 0,2 7 0,-3-2 0,1 6 0,-4-2 0,0 6 0,-2-6 0,1 8 0,-1-10 0,1 12 0,0-9 0,-2 8 0,2 0 0,-2 0 0,1 4 0,-1 15 0,0-7 0,-3 21 0,1-10 0,-5 10 0,3 3 0,-2 0 0,-1-3 0,5 2 0,-3-14 0,4 1 0,0-14 0,9-14 0,-3-3 0,12-18 0,-6 9 0,5-7 0,-5 8 0,2 0 0,-6 4 0,0 3 0,-5 6 0,0 1 0,-1 5 0,0 0 0,-6 9 0,2-1 0,-6 6 0,4 0 0,-1-3 0,2 6 0,0-3 0,-1-1 0,4 6 0,-5-9 0,4 6 0,-4-8 0,4 0 0,-1-2 0,2 0 0,0 0 0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8:26.438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1 111 24575,'44'-3'0,"1"1"0,9 2 0,2 0 0,2 0 0,5 0 0,-4 0 0,9 0 0,-3 0 0,-3 0 0,-2 0 0,-5 0 0,-4 0 0,0 0 0,-12 0 0,10 0 0,-19 0 0,13 0 0,-15 0 0,0 0 0,5 0 0,-4 0 0,2 0 0,-4 0 0,-6 0 0,-3 0 0,-1 0 0,13 0 0,-9 0 0,6 0 0,-4 0 0,-10 0 0,7 0 0,-9 0 0,3 0 0,-3-2 0,-1 2 0,0-2 0,2 1 0,2 0 0,1-2 0,4 3 0,-10-1 0,4 1 0,-2 0 0,-3-1 0,3-1 0,0 1 0,-3 0 0,6 1 0,-7 0 0,3-2 0,-4 2 0,2-2 0,-3 2 0,2-2 0,-4 2 0,1-2 0,-1 1 0,0 1 0,2-2 0,0 2 0,0-2 0,2 1 0,-1-1 0,1 0 0,4 0 0,-3 1 0,3-2 0,3-1 0,-5 2 0,7-4 0,-7 5 0,4-1 0,-4 1 0,2 0 0,-5 1 0,4-2 0,-3 0 0,2 2 0,1-4 0,-5 3 0,4 0 0,-1-1 0,-2 1 0,7-3 0,-6 3 0,3-1 0,-2 1 0,0 0 0,2-1 0,-4 1 0,8 0 0,-5-1 0,0 1 0,4-2 0,-9 2 0,5 0 0,-5 1 0,0-1 0,0 0 0,0 0 0,2 0 0,3-1 0,-1 2 0,1-2 0,2 0 0,-1 1 0,2-1 0,1 2 0,-4-1 0,1 0 0,-4 0 0,2 1 0,-2 0 0,0 0 0,-1 0 0,-2 0 0,-1 0 0,0 0 0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8:54.28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158 1 24575,'0'6'0,"0"0"0,0-4 0,1 0 0,0 1 0,1-1 0,0 1 0,0-1 0,-1 0 0,1 0 0,0 0 0,1-1 0,-2 2 0,1-2 0,0 2 0,-1-1 0,1 1 0,-1-1 0,1 1 0,-1 0 0,2-2 0,-3 3 0,2-3 0,-1 5 0,0-4 0,0 3 0,0-3 0,0 0 0,0 1 0,0 0 0,1 0 0,-1 0 0,-1-1 0,0 2 0,2-2 0,-1 2 0,0-2 0,0 0 0,0 1 0,0-1 0,0 2 0,0-2 0,0 1 0,1 0 0,-1-1 0,1 1 0,-1 0 0,0-1 0,1 2 0,-2-1 0,1-1 0,0 1 0,-1 0 0,1 0 0,0-1 0,0 0 0,1 0 0,-2 2 0,1-2 0,-1 1 0,2-1 0,-2 1 0,2 0 0,-1-2 0,0 4 0,0-3 0,0 2 0,-1-2 0,2 0 0,-2 1 0,1 0 0,0 0 0,0 0 0,1 0 0,-1 1 0,0-1 0,-1 0 0,0 0 0,0-1 0,1 1 0,0 1 0,0-1 0,1 1 0,-1-2 0,-1 1 0,1 0 0,0 0 0,1-1 0,-2 0 0,0 1 0,1 0 0,2 1 0,-2 0 0,2 0 0,-2 0 0,-1-1 0,1 0 0,0 0 0,-1-1 0,2 1 0,-2-1 0,1 1 0,0 0 0,0-1 0,0 1 0,0 0 0,0 0 0,-1 0 0,1 0 0,-1 0 0,2 0 0,-2-1 0,3 1 0,-2 0 0,0-1 0,0 1 0,0-1 0,-1 1 0,1-1 0,0 1 0,-1 0 0,2-1 0,-1 2 0,1 1 0,0-3 0,0 3 0,0-4 0,-1 2 0,0-1 0,1 1 0,-1 0 0,1-1 0,0 1 0,0-1 0,-1 0 0,1 1 0,0-1 0,-1 0 0,1 1 0,0-2 0,-1 3 0,1-2 0,-1 0 0,0 1 0,1-1 0,-2 2 0,2-1 0,-2 0 0,1-1 0,0 1 0,-1-1 0,1 1 0,-1 0 0,0-1 0,0 1 0,0 2 0,0-2 0,0 1 0,0-2 0,0 1 0,0-1 0,0 1 0,0 0 0,0-1 0,1 1 0,-1 0 0,1-1 0,-1 1 0,1 0 0,-1-1 0,1 1 0,0 0 0,-1 0 0,1 1 0,-1-2 0,0 0 0,1 1 0,-1 0 0,1 1 0,-1-1 0,1-1 0,-1 1 0,1 0 0,-1 2 0,0-3 0,0 1 0,1 5 0,2-4 0,-1 4 0,-1-6 0,0 1 0,0-1 0,-1 4 0,0-3 0,2 2 0,-1-1 0,0-2 0,0 2 0,0-2 0,-1 1 0,2 0 0,-1-1 0,1 1 0,-2-1 0,2 1 0,-1 0 0,0 0 0,0 1 0,0-2 0,0 0 0,0 1 0,1-1 0,-2 1 0,0 0 0,2-1 0,0 1 0,0-1 0,-1 0 0,0 0 0,-1 1 0,1 1 0,-1-1 0,1 1 0,-1 0 0,0-1 0,1 0 0,-1-1 0,1 1 0,-1 0 0,0 1 0,0-2 0,0 2 0,1-2 0,0 3 0,0-3 0,0 1 0,-1 1 0,0-2 0,0 2 0,0-2 0,0 1 0,0-1 0,1 1 0,-1 1 0,1-2 0,-1 2 0,0-1 0,0-1 0,0 1 0,0 0 0,0-1 0,1 2 0,-1-2 0,1 2 0,-1-2 0,0 2 0,0-2 0,0 1 0,0 1 0,0-1 0,0 1 0,0-1 0,0 1 0,0-2 0,0 1 0,0-1 0,0 2 0,0-1 0,0 0 0,0-1 0,0 1 0,0-1 0,0 1 0,0 0 0,0 0 0,0 0 0,0 1 0,0-2 0,0 2 0,0-2 0,0 2 0,0-2 0,0 1 0,0 1 0,0-2 0,0 2 0,0-2 0,0 1 0,0-1 0,0 1 0,0 0 0,0-1 0,0 1 0,0 0 0,0 0 0,0 0 0,0 0 0,0-1 0,0 1 0,0-1 0,0 2 0,0-1 0,0 1 0,0 0 0,0 2 0,0-1 0,0 2 0,0-4 0,0 4 0,0-4 0,0 2 0,0-3 0,0 1 0,1-1 0,-1 1 0,1 0 0,-1 0 0,0 0 0,0 1 0,0-2 0,0 1 0,0 0 0,0-1 0,0 1 0,0 0 0,0-1 0,0 1 0,0 0 0,0 0 0,1 0 0,-1 0 0,1-1 0,-1 1 0,0-1 0,0 1 0,0 0 0,0 0 0,0 0 0,0 1 0,0-1 0,0 1 0,0-1 0,0 1 0,0-1 0,0 1 0,0 2 0,0-2 0,0 1 0,0-2 0,0 1 0,0 0 0,0-1 0,0 3 0,0-3 0,0 2 0,0-2 0,0 2 0,0-2 0,0 1 0,0-1 0,0 0 0,0 1 0,0 0 0,0-1 0,0 0 0,0-1 0,0 1 0,0 0 0,-1-1 0,1 1 0,-1 0 0,-1-1 0,2 1 0,-3-1 0,3 3 0,-2-1 0,2 1 0,-2 0 0,1-2 0,0 3 0,-1-4 0,2 2 0,-2-1 0,1 0 0,1 1 0,-1-2 0,-1 0 0,1 1 0,-1-2 0,0 2 0,2 0 0,-2-1 0,2 2 0,-1-2 0,0 1 0,0 0 0,0 0 0,0 1 0,0 1 0,1-2 0,-5 1 0,4 1 0,-2-2 0,3 2 0,-1-2 0,1 0 0,-1-1 0,1 2 0,-1-1 0,1 1 0,-1-1 0,1 0 0,0 1 0,-1-1 0,1 1 0,-1-1 0,0 0 0,1 1 0,-1 0 0,0 1 0,1-2 0,-1-1 0,0 1 0,0 0 0,-1 2 0,2-3 0,0 2 0,0-2 0,0 2 0,0-2 0,0 1 0,-1 1 0,0-2 0,1 2 0,0-2 0,0 1 0,0-1 0,0 1 0,-1 1 0,0-2 0,1 2 0,0-2 0,0 1 0,0-1 0,0 1 0,0 0 0,-1-1 0,0 1 0,1 2 0,0-3 0,0 3 0,0-3 0,0 0 0,-1 1 0,-1-1 0,0 1 0,1-1 0,-1 0 0,0 0 0,-1 0 0,1 1 0,0-1 0,1 2 0,0-1 0,-1 0 0,0 3 0,1-3 0,-1 2 0,2-1 0,-2-2 0,0 2 0,0-2 0,-1 1 0,2-1 0,-1 3 0,0-3 0,1 3 0,0-2 0,1-1 0,0 1 0,-1 0 0,1-1 0,-1 1 0,0 2 0,0-2 0,0 3 0,0-2 0,0-1 0,1 4 0,-2-4 0,2 1 0,-1-1 0,0-1 0,1 1 0,-1 0 0,0-1 0,1 2 0,-1-2 0,1 2 0,-1-1 0,0 1 0,0-2 0,0 0 0,0 2 0,1-1 0,-1 1 0,1-1 0,-1 0 0,0 0 0,0-1 0,0 1 0,1 0 0,-1 0 0,1 0 0,-1 0 0,1 0 0,-1-1 0,1 1 0,-2-1 0,2 1 0,-1-1 0,0 2 0,1-2 0,-1 2 0,1-2 0,0 2 0,-1-2 0,1 2 0,-2-2 0,2 2 0,-1-1 0,1 0 0,-1 0 0,0-1 0,0 2 0,0-2 0,1 2 0,-1-2 0,1 0 0,-2 1 0,2-1 0,-1 2 0,1-1 0,-1-1 0,0 0 0,-1 1 0,0 0 0,1 2 0,-1-1 0,1-1 0,-2 0 0,1 1 0,-1-1 0,2 2 0,-1-2 0,1 2 0,-1-2 0,0 0 0,0-1 0,0 1 0,-2-1 0,3 2 0,-2-2 0,3 2 0,-1-2 0,0 4 0,-1-4 0,1 3 0,0-3 0,0 0 0,0 2 0,-1-2 0,-1 1 0,1-1 0,0 0 0,1 1 0,-1 0 0,1 0 0,-1 0 0,1-1 0,-2 2 0,0-1 0,0 1 0,0 0 0,1 0 0,0 0 0,0-1 0,0-1 0,1 3 0,-2-3 0,2 3 0,-1-1 0,0-3 0,0 3 0,0-3 0,0 3 0,1-2 0,-1 0 0,-1 1 0,0-2 0,0 0 0,1 1 0,0-1 0,0 1 0,0-1 0,0 2 0,0-1 0,0 0 0,1 0 0,-2 1 0,2-1 0,-1 0 0,0 0 0,1 1 0,-1-1 0,-1 0 0,1 0 0,-1 0 0,1 0 0,1 1 0,-2-1 0,3 1 0,-2-1 0,1 1 0,-1-2 0,1 2 0,-2-2 0,2 1 0,-1 0 0,1 1 0,-2-1 0,3 2 0,-3-3 0,2 3 0,0-2 0,-2 0 0,3 1 0,-3-2 0,2 1 0,-1 1 0,1-1 0,-1 2 0,2-1 0,-2 0 0,2 3 0,-3-3 0,2 3 0,-2-2 0,1 0 0,0 0 0,0-1 0,0 3 0,0-3 0,1 2 0,0-1 0,1-2 0,-2 2 0,2-1 0,-2-1 0,2 3 0,-3-4 0,2 3 0,-3-1 0,-1 0 0,-4 1 0,3-1 0,-1 0 0,6-3 0,0 1 0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9:16.44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3074 0 24575,'-8'0'0,"2"0"0,1 0 0,1 0 0,0 0 0,1 0 0,1 0 0,-2 0 0,1 0 0,0 0 0,1 0 0,-1 0 0,0 0 0,-1 0 0,2 0 0,0 0 0,-1 0 0,0 0 0,0 0 0,-2 0 0,1 0 0,-1 0 0,3 0 0,-1 0 0,-1 0 0,1 0 0,-1 0 0,1 0 0,0 0 0,0 0 0,-5 0 0,5 0 0,-6 0 0,7 0 0,-2 0 0,2 0 0,-2 0 0,2 0 0,-2 0 0,1 0 0,0 0 0,-1 0 0,2 0 0,-1 0 0,0 0 0,1 0 0,-2 0 0,2 0 0,-1 0 0,0 0 0,0 0 0,0 0 0,0 0 0,1 0 0,-1 0 0,0 0 0,0 0 0,0 0 0,-1 0 0,1 0 0,0 0 0,0 0 0,1 0 0,-2 0 0,1 0 0,-1 0 0,2 0 0,-1 0 0,0 0 0,1 0 0,-1 0 0,0 0 0,0 0 0,0 0 0,0 0 0,1 0 0,-2 0 0,0 0 0,-1 0 0,2 0 0,1 0 0,-1 0 0,1 0 0,-2 0 0,2 0 0,-2 0 0,2 0 0,-1 0 0,0 0 0,1 0 0,-1 0 0,0 0 0,1 0 0,-2 0 0,1 0 0,0 0 0,0 0 0,1 0 0,-1 0 0,0 0 0,0 0 0,0 0 0,1 0 0,-1 0 0,1 0 0,-2 0 0,2 0 0,-1 0 0,0 0 0,-2 0 0,1 0 0,-2 0 0,3 0 0,-1 0 0,2 0 0,-4 0 0,3 0 0,-2 0 0,2 0 0,0 0 0,0 0 0,-1 0 0,1 0 0,0 0 0,0 0 0,1 0 0,-1 0 0,0 0 0,1 0 0,-1 0 0,-1 0 0,2 0 0,-2 0 0,2 0 0,-1 0 0,1 0 0,-1 0 0,-1 0 0,1 0 0,-1 0 0,1 0 0,1 0 0,-1 0 0,0 0 0,0 0 0,1 0 0,-1 0 0,-1 0 0,2 0 0,-2 0 0,2 0 0,-1 0 0,-1 0 0,2 0 0,-2 0 0,1 0 0,0 0 0,0 0 0,0 0 0,1 0 0,-1 0 0,1 0 0,-2 0 0,1 0 0,0 0 0,0 0 0,1 0 0,-3 0 0,2 0 0,-2 0 0,0 0 0,1 0 0,-2 0 0,3 0 0,-1 0 0,2 0 0,-2 0 0,2 0 0,-1 0 0,0 0 0,1 0 0,-3 0 0,1 0 0,-1 0 0,2 0 0,1 0 0,-1 0 0,0 0 0,0 0 0,0 0 0,0 0 0,1 0 0,-1 0 0,-1 0 0,-1 0 0,1 0 0,-1 0 0,1 0 0,0 0 0,1 0 0,-2 0 0,2 0 0,-1 0 0,-1 0 0,2 0 0,-1 0 0,2 0 0,-1 0 0,0 0 0,0 0 0,0 0 0,0 0 0,0 0 0,0 0 0,-1 0 0,2 0 0,-1 0 0,0 0 0,0 0 0,-1 0 0,0 0 0,1 0 0,0 0 0,0 0 0,-2 0 0,1 0 0,-1 0 0,2 0 0,1 0 0,-1 0 0,1 0 0,-2 0 0,1 0 0,1 0 0,-2 0 0,1 0 0,-1 0 0,0 0 0,1 0 0,0 0 0,-2 0 0,1 0 0,-1 0 0,3 0 0,-1 0 0,-1 0 0,1 0 0,0 0 0,1 0 0,-1 0 0,0 0 0,0 0 0,-1 0 0,1 0 0,-1 0 0,2 0 0,-3 0 0,0 0 0,-1 0 0,2 0 0,1 0 0,1 0 0,-1 0 0,0 0 0,1 0 0,-1 0 0,0 0 0,0 0 0,-3 0 0,3 0 0,-3 0 0,1 0 0,1 0 0,-1 0 0,0 0 0,-1 0 0,1 0 0,-2 0 0,5 0 0,-6 0 0,3 0 0,-1 1 0,1-1 0,-1 1 0,1-1 0,1 0 0,-2 0 0,3 1 0,-3-1 0,0 3 0,0-3 0,0 1 0,1-1 0,-4 0 0,5 1 0,-5-1 0,6 1 0,0-1 0,-1 1 0,-1-1 0,2 2 0,-2-2 0,2 1 0,0-1 0,0 0 0,0 0 0,-1 0 0,1 0 0,-2 1 0,1-1 0,1 1 0,0-1 0,-2 0 0,0 2 0,1-2 0,0 2 0,1-2 0,-1 0 0,-1 0 0,1 0 0,1 1 0,-3-1 0,5 1 0,-5-1 0,3 0 0,0 1 0,-1-1 0,-1 2 0,1-1 0,-2 0 0,3-1 0,-1 0 0,1 1 0,0-1 0,0 1 0,1-1 0,-1 1 0,1-1 0,-1 1 0,-2-1 0,3 0 0,-4 0 0,4 0 0,-2 1 0,2-1 0,-1 1 0,0-1 0,0 0 0,-1 0 0,1 1 0,1 0 0,-2 0 0,2 0 0,-4 0 0,4-1 0,-2 1 0,2-1 0,-1 0 0,0 0 0,1 0 0,-1 1 0,0-1 0,1 1 0,-1 0 0,0-1 0,1 1 0,-1-1 0,-1 0 0,2 0 0,-3 0 0,2 0 0,0 0 0,-1 1 0,2-1 0,-2 1 0,1-1 0,0 0 0,-3 0 0,3 0 0,-2 0 0,2 0 0,1 0 0,-1 0 0,1 0 0,-2 2 0,2-2 0,-4 2 0,4-1 0,-4-1 0,4 1 0,-2-1 0,2 0 0,-2 1 0,2-1 0,-4 1 0,5 0 0,-4-1 0,3 1 0,-1-1 0,-1 0 0,2 1 0,-3-1 0,2 1 0,0 0 0,-1-1 0,2 1 0,-2 0 0,2-1 0,-1 1 0,-2-1 0,3 0 0,-4 0 0,4 0 0,-2 0 0,1 0 0,0 1 0,-1-1 0,2 1 0,-2-1 0,1 0 0,-3 0 0,4 2 0,-3-2 0,3 2 0,-2-2 0,1 0 0,0 1 0,0-1 0,-1 1 0,0-1 0,-3 0 0,3 0 0,0 0 0,2 0 0,0 0 0,-2 0 0,1 0 0,-1 1 0,1-1 0,0 1 0,0-1 0,-1 0 0,1 0 0,0 0 0,0 1 0,-1-1 0,1 1 0,-1-1 0,1 0 0,0 0 0,-1 0 0,0 0 0,-1 0 0,-1 0 0,2 0 0,-4 0 0,3 0 0,-4 1 0,5-1 0,0 2 0,1-2 0,-1 1 0,1-1 0,0 0 0,-1 0 0,3 1 0,-4-1 0,1 1 0,0-1 0,-2 0 0,4 0 0,-1 0 0,0 0 0,1 0 0,-1 0 0,0 0 0,1 1 0,-1-1 0,-1 1 0,2-1 0,-2 0 0,1 0 0,1 0 0,-1 0 0,0 0 0,1 0 0,-1 0 0,0 0 0,0 1 0,-1-1 0,1 1 0,0-1 0,-1 0 0,-1 0 0,2 0 0,0 1 0,1-1 0,-3 1 0,1-1 0,0 1 0,1-1 0,0 1 0,-1-1 0,0 0 0,1 0 0,-1 0 0,1 0 0,0 0 0,-2 0 0,1 0 0,-1 0 0,3 1 0,-2-1 0,1 1 0,-1-1 0,1 1 0,0-1 0,-1 1 0,0-1 0,1 0 0,1 0 0,-1 0 0,0 0 0,0 0 0,1 0 0,-2 0 0,0 0 0,-1 0 0,0 0 0,1 0 0,-1 0 0,0 0 0,0 0 0,-2 0 0,3 0 0,-7 0 0,5 0 0,-8 0 0,8 0 0,-7 2 0,4-2 0,-2 2 0,2-2 0,-4 0 0,7 0 0,-10 0 0,11 0 0,-5 0 0,5 0 0,-1 0 0,0 0 0,2 0 0,1 1 0,-1-1 0,1 1 0,-1-1 0,1 0 0,-1 0 0,-1 0 0,1 0 0,-1 1 0,-2-1 0,3 1 0,-11-1 0,9 0 0,-7 0 0,6 0 0,-3 0 0,3 0 0,-2 0 0,4 0 0,1 0 0,-3 0 0,4 0 0,-4 0 0,3 1 0,-2-1 0,-1 1 0,4-1 0,-2 0 0,3 1 0,-1-1 0,0 1 0,-1-1 0,0 0 0,1 1 0,0 0 0,0 0 0,0 1 0,-1-2 0,1 1 0,-1-1 0,2 1 0,-2-1 0,-1 1 0,2 1 0,-3-2 0,-1 2 0,2-2 0,-3 0 0,4 1 0,2-1 0,-4 1 0,1 1 0,-1-2 0,-1 2 0,2-1 0,1 0 0,1 1 0,-2-1 0,2 0 0,-3-1 0,4 1 0,-2-1 0,2 1 0,-1-1 0,-1 0 0,3 1 0,-3-1 0,0 2 0,-2-2 0,1 1 0,-1 0 0,4-1 0,-2 1 0,1-1 0,0 1 0,-1-1 0,1 1 0,-1-1 0,0 1 0,0-1 0,-2 1 0,2-1 0,-3 0 0,3 2 0,-1-2 0,-3 2 0,3-1 0,-4-1 0,5 1 0,0-1 0,-2 1 0,-3 0 0,1 2 0,-3-2 0,4 1 0,-1-2 0,0 1 0,2-1 0,-10 3 0,8-2 0,-9 2 0,11-3 0,0 2 0,3-2 0,-2 1 0,2 1 0,-2-2 0,2 1 0,-1 0 0,1-1 0,0 2 0,0-2 0,0 2 0,-1 0 0,1 0 0,-1 0 0,0-2 0,0 2 0,1-1 0,-1 0 0,3 1 0,-3-2 0,3 3 0,-2-3 0,0 3 0,0-2 0,-1 1 0,1 0 0,-3 0 0,5 1 0,-6 0 0,5 0 0,-3-2 0,2 1 0,0 0 0,0-1 0,-2 2 0,2-2 0,-2 1 0,3 0 0,-4 1 0,3 0 0,-3-1 0,3-1 0,0 0 0,-2 0 0,4 1 0,-5-2 0,4 1 0,-1 0 0,0 0 0,1 0 0,-1 0 0,1-1 0,-2 0 0,1 1 0,0-1 0,0 1 0,0-1 0,1 0 0,-1 2 0,1-2 0,-1 2 0,0-2 0,0 0 0,0 1 0,0-1 0,1 1 0,-1-1 0,0 0 0,1 0 0,-2 0 0,1 0 0,1 0 0,-2 0 0,0 0 0,0 0 0,1 0 0,1 0 0,-3 1 0,2 0 0,-4 0 0,6 1 0,-5-2 0,4 1 0,-2-1 0,-1 0 0,1 0 0,-1 0 0,1 0 0,-1 0 0,1 0 0,-2 1 0,3-1 0,0 1 0,1 0 0,-1-1 0,-1 1 0,0-1 0,0 1 0,2-1 0,-2 2 0,2-2 0,-1 1 0,-1 0 0,1-1 0,-1 1 0,0-1 0,2 0 0,-2 1 0,2-1 0,-2 1 0,2-1 0,-2 1 0,2-1 0,-2 1 0,1-1 0,-1 0 0,1 0 0,1 1 0,-1-1 0,1 1 0,-2-1 0,0 0 0,2 0 0,-1 2 0,0-2 0,1 2 0,-1-2 0,-1 0 0,1 0 0,0 1 0,1-1 0,-1 1 0,1-1 0,-1 0 0,0 0 0,1 1 0,-2-1 0,2 1 0,0-1 0,-2 1 0,1-1 0,0 1 0,0-1 0,1 0 0,-2 0 0,1 0 0,-2 1 0,3-1 0,0 1 0,-1-1 0,0 0 0,0 0 0,1 2 0,-1-1 0,1 0 0,-1-1 0,0 0 0,10 2 0,-5-1 0,7 0 0,-4 0 0,-2 0 0,2 0 0,-2-1 0,-1 0 0,1 0 0,-1 1 0,1-1 0,0 1 0,-1 0 0,1-1 0,0 1 0,0-1 0,0 1 0,0-1 0,0 2 0,-1-2 0,1 2 0,1-2 0,-1 1 0,1 0 0,-1-1 0,1 1 0,-1-1 0,0 2 0,0-1 0,0 1 0,1 0 0,-2-2 0,2 2 0,-2-2 0,1 1 0,0-1 0,-1 0 0,1 0 0,0 0 0,0 0 0,0 2 0,0-2 0,-1 3 0,1-3 0,0 1 0,0-1 0,0 1 0,0 1 0,-1-1 0,1 1 0,-1-1 0,3-1 0,-3 2 0,3-2 0,-3 2 0,0-2 0,1 2 0,0 0 0,0-1 0,0 1 0,-1-1 0,1 0 0,-1 0 0,1 0 0,0 0 0,-1-1 0,1 3 0,-1-2 0,1 1 0,0-2 0,0 2 0,1-2 0,-2 1 0,2 1 0,-2-1 0,1 0 0,0 0 0,0 0 0,3 2 0,-2-3 0,0 3 0,-3-2 0,2 0 0,-1 2 0,2-3 0,-2 2 0,2-2 0,-3 2 0,3-2 0,-2 2 0,0-1 0,0 2 0,0-3 0,1 2 0,0-2 0,0 1 0,-1 0 0,1 0 0,0 0 0,-1 1 0,1-2 0,-1 2 0,0-1 0,2 1 0,-1-1 0,0 1 0,0-2 0,-1 1 0,2-1 0,-2 0 0,1 1 0,0 0 0,-1 0 0,2 0 0,-2-1 0,3 1 0,-2-1 0,2 2 0,-3-1 0,0 0 0,1 0 0,-1-1 0,2 0 0,-2 0 0,2 1 0,-1 0 0,0-1 0,0 1 0,-1 0 0,1-1 0,-1 0 0,2 1 0,-2 0 0,2 0 0,-2-1 0,2 0 0,-2 2 0,1-1 0,2 1 0,-3-2 0,4 1 0,-4 0 0,1-1 0,-1 2 0,1-1 0,1 0 0,3 2 0,-2-2 0,0 1 0,-3-1 0,1-1 0,0 1 0,0 1 0,1-1 0,0 0 0,-2-1 0,1 0 0,1 1 0,-1-1 0,0 1 0,1-1 0,-1 1 0,2-1 0,-2 2 0,0-2 0,1 2 0,-1-1 0,-1-1 0,2 0 0,-1 0 0,1 1 0,1 1 0,-1-1 0,0 1 0,-2-2 0,0 1 0,2 1 0,-1-2 0,0 2 0,0-1 0,0-1 0,5 4 0,-5-3 0,5 2 0,-5-1 0,-1-1 0,1 1 0,-1-1 0,1-1 0,-1 1 0,1-1 0,1 2 0,-2-1 0,3 0 0,-3 0 0,1 0 0,1-1 0,-2 2 0,3-2 0,-3 2 0,2-2 0,-2 2 0,1-2 0,1 2 0,-1-1 0,0-1 0,-1 1 0,0 0 0,1-1 0,0 1 0,1 0 0,1 2 0,-2-3 0,0 3 0,-1-2 0,0 0 0,1-1 0,0 1 0,0 0 0,0 0 0,-1 0 0,1 0 0,1 1 0,-1-1 0,0 1 0,-1-2 0,1 1 0,0 0 0,1 0 0,-1 1 0,0-2 0,-1 2 0,2-1 0,-2 0 0,2 1 0,-2-1 0,0 1 0,1-1 0,-1 0 0,4 0 0,-3 0 0,1 1 0,-2-2 0,-1 2 0,4-2 0,-4 1 0,5 0 0,-1 0 0,-3 1 0,3 0 0,-4-1 0,7 2 0,-3-2 0,3 4 0,-5-4 0,-1 0 0,1 0 0,-1 0 0,1 0 0,-1 1 0,1 0 0,-1-1 0,1 1 0,-1-1 0,0 0 0,1 0 0,-1 1 0,2-1 0,-2 1 0,1 0 0,-2-1 0,3 2 0,-1-2 0,0 1 0,0 1 0,-1-3 0,1 2 0,-1-1 0,1 1 0,0-1 0,-1 2 0,0-3 0,1 3 0,-1-3 0,1 2 0,-1-1 0,1 1 0,-1-1 0,2 1 0,-1-1 0,0-1 0,2 3 0,-1-1 0,2 1 0,-3-2 0,0 1 0,0-2 0,0 2 0,0-1 0,0 0 0,0 0 0,0 0 0,1 0 0,0 0 0,-1 0 0,0-1 0,0 1 0,-1 0 0,1 0 0,-1 0 0,1 1 0,0 0 0,1-1 0,-1 1 0,0 0 0,0 0 0,-1 0 0,2 0 0,-1 0 0,0 0 0,0 1 0,-1-2 0,0 0 0,4 4 0,0-3 0,0 2 0,-1-4 0,-3 1 0,1 0 0,7 3 0,-4-3 0,4 5 0,-5-6 0,0 3 0,1-3 0,-2 2 0,0-1 0,-1-1 0,1 2 0,-1-1 0,1 0 0,-2 0 0,2 1 0,-2 0 0,2 0 0,-2-2 0,0 1 0,0 0 0,2 0 0,-1 0 0,1 1 0,-2-2 0,2 1 0,-2 0 0,1-1 0,-1 2 0,1 0 0,0 0 0,0-1 0,1 0 0,-2 0 0,5 4 0,-4-3 0,4 3 0,-5-4 0,3 2 0,0-2 0,1 2 0,-1-3 0,-2 3 0,3-3 0,-3 3 0,2-3 0,-1 3 0,-1-2 0,3 0 0,-2 0 0,1-1 0,0 2 0,0-2 0,-1 2 0,1-2 0,-2 1 0,2 3 0,0-3 0,-1 2 0,0-3 0,-1 1 0,-1-1 0,4 2 0,-4-2 0,4 2 0,-4 0 0,1-1 0,-1 0 0,3 0 0,-3 1 0,4 0 0,-3 0 0,0 0 0,1-1 0,-3 0 0,3 0 0,-3 0 0,2 0 0,0 0 0,0 1 0,0-1 0,0 1 0,-1-1 0,2 1 0,-1 0 0,1 1 0,-1-2 0,0 1 0,0-1 0,0 2 0,1-2 0,-3 2 0,3-3 0,-3 3 0,3-2 0,1 3 0,-2-2 0,3 1 0,-3-3 0,0 3 0,0-3 0,-1 2 0,2-1 0,-2-1 0,1 2 0,0-1 0,-3 1 0,4 0 0,-3 0 0,3-1 0,-2 2 0,2-2 0,-2 1 0,1 0 0,-1-1 0,0 0 0,1 1 0,0 0 0,-1 0 0,3 0 0,-2 0 0,1-1 0,-1 1 0,-1-1 0,1 0 0,0 1 0,-1 0 0,1-1 0,0 0 0,-1 1 0,1-1 0,-1 1 0,1-2 0,0 2 0,2 0 0,-2-1 0,2 1 0,-4-1 0,3 1 0,-3-1 0,3 1 0,-2-1 0,2 0 0,-2 1 0,1-1 0,-1 0 0,3 1 0,-2-2 0,0 2 0,0-2 0,-2 3 0,3-2 0,-2 1 0,1 0 0,0-1 0,-1 0 0,1 1 0,0 0 0,0 0 0,1 0 0,0 0 0,-2 0 0,0-1 0,3 2 0,-1-2 0,1 3 0,-2-2 0,-1 1 0,1-2 0,-2 0 0,3 1 0,-2-1 0,1 1 0,-1-1 0,1 1 0,-1-1 0,2 1 0,-1-1 0,-1-1 0,0 3 0,0-3 0,1 4 0,0-2 0,6 7 0,-4-5 0,4 3 0,-3-3 0,2 5 0,-1-4 0,6 8 0,-7-10 0,4 7 0,-4-6 0,0 2 0,0-1 0,2 0 0,-5-2 0,4 2 0,-1-3 0,0 3 0,-1-3 0,-1 1 0,0 0 0,1 1 0,-1-2 0,-1 1 0,-1-1 0,1-1 0,0 1 0,0 1 0,-1-3 0,2 3 0,0-2 0,0 1 0,-1-1 0,-2 0 0,3-1 0,0 1 0,1 0 0,2-1 0,-5 1 0,5 1 0,-1 0 0,1 3 0,1-3 0,-2 3 0,-1-4 0,-1 1 0,-1-1 0,0-1 0,1 2 0,0 1 0,0-2 0,1 1 0,-1 0 0,0-1 0,0 0 0,-1 0 0,0 1 0,-1-2 0,2 3 0,-1-2 0,0 0 0,0 0 0,1 0 0,-1-1 0,0 3 0,0-3 0,1 3 0,0-2 0,0 1 0,-1 0 0,1 0 0,-1-1 0,1 2 0,1-1 0,-2 0 0,2 1 0,-3-1 0,1-1 0,-1 2 0,2-3 0,-2 3 0,1-3 0,-2 3 0,2-3 0,1 3 0,0-1 0,1 0 0,-2 0 0,0 0 0,1 1 0,0 0 0,0-1 0,-1 0 0,4 3 0,-4-2 0,3 3 0,-1-2 0,-3-2 0,3 2 0,-2-1 0,2 1 0,0-1 0,-1 1 0,7 3 0,-7-2 0,5 2 0,-6-4 0,-1 0 0,1-1 0,-1 1 0,1-1 0,-1 0 0,2 1 0,-1-2 0,1 3 0,-2-3 0,2 1 0,-3 1 0,2-3 0,0 5 0,-2-4 0,3 2 0,-3-1 0,2-2 0,0 3 0,-1-2 0,2 2 0,-4-1 0,4-1 0,-3 2 0,4-1 0,-2 1 0,2-1 0,-3-1 0,1 2 0,-2-2 0,4 1 0,-3 1 0,3-1 0,-2 1 0,1 0 0,-1-1 0,2 2 0,-1-2 0,0 1 0,-2 0 0,1-1 0,-1 0 0,2-1 0,-1 1 0,-1 0 0,0 0 0,1 0 0,0-1 0,0 0 0,1 1 0,-2-1 0,1 0 0,0 1 0,1 0 0,-1 1 0,1-1 0,0 0 0,0 1 0,6 0 0,-6 1 0,5-1 0,-5 0 0,3 3 0,-2-3 0,2 3 0,-3-4 0,1 1 0,0 2 0,1-1 0,-2 1 0,-1-3 0,0 1 0,0-1 0,5 3 0,0 3 0,1-3 0,-2 1 0,-4-3 0,3 0 0,-3 0 0,2 1 0,-2-3 0,0 3 0,-1-3 0,0 3 0,0-4 0,0 3 0,1-1 0,-2 1 0,3 0 0,-3 0 0,2 0 0,-2-1 0,2 1 0,-2-1 0,2 0 0,-1 2 0,1-2 0,-1 5 0,0-6 0,3 8 0,-3-7 0,8 8 0,-8-7 0,4 4 0,-3-4 0,-1-1 0,0 3 0,1-3 0,-2 2 0,1 1 0,1-3 0,-3 2 0,4-2 0,-3 0 0,3 2 0,1 0 0,-2-1 0,1-1 0,-3 0 0,1-2 0,2 2 0,3 2 0,0 2 0,1 0 0,-4-2 0,6 5 0,-7-6 0,11 8 0,-9-7 0,3 1 0,-4-1 0,-1-1 0,1 1 0,1 0 0,-2-1 0,9 5 0,-8-5 0,4 4 0,-4-5 0,-3 0 0,3 0 0,-2 0 0,2 3 0,-1-3 0,-1 3 0,1-2 0,0-1 0,0 1 0,3 1 0,-4-1 0,1 2 0,-1-3 0,0 1 0,0-1 0,0 2 0,1-1 0,0 0 0,1 2 0,-2-1 0,2 2 0,1 1 0,-1-2 0,2 4 0,0-5 0,-2 3 0,2-3 0,0 4 0,-2-3 0,3 2 0,-4-3 0,0 2 0,0-2 0,1 1 0,-1-1 0,2 0 0,-2-1 0,1 2 0,-2-3 0,0 2 0,1-2 0,-1 2 0,1-2 0,1 1 0,-1 0 0,2 1 0,0 0 0,-2 1 0,3 0 0,-3-3 0,3 2 0,-4-2 0,4 3 0,-4-3 0,1 1 0,0 0 0,4 0 0,-1 1 0,1-1 0,-4 0 0,3 2 0,-2-2 0,2 3 0,-3-4 0,0-1 0,-1 2 0,1-2 0,-1 0 0,0-1 0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03.21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2675 0 24575,'-22'0'0,"-2"0"0,5 0 0,-7 0 0,13 0 0,-9 0 0,12 0 0,-3 0 0,2 0 0,3 0 0,-3 0 0,5 0 0,-1 0 0,1 3 0,-2-3 0,0 2 0,-2-2 0,-5 0 0,0 0 0,1 2 0,-3-2 0,5 1 0,-5-1 0,5 1 0,2-1 0,-4 2 0,7-2 0,-5 0 0,8 0 0,-5 0 0,3 0 0,-5 0 0,5 1 0,-1-1 0,1 1 0,-1-1 0,0 0 0,3 0 0,-4 0 0,4 0 0,-2 0 0,1 0 0,0 0 0,-4 0 0,3 0 0,-4 0 0,-1 0 0,3 0 0,-3 0 0,4 0 0,-1 0 0,-3 0 0,4 0 0,-3 0 0,1 0 0,-4 0 0,-2 0 0,2 0 0,2 0 0,1 0 0,-2 0 0,-5 0 0,2 0 0,-2 0 0,2 0 0,-2 0 0,5 0 0,-14 0 0,15 0 0,-12 0 0,12 0 0,-1 0 0,-1 0 0,1 0 0,-2 0 0,3 1 0,0-1 0,3 1 0,-5 3 0,4-3 0,-8 3 0,9-4 0,-6 0 0,4 1 0,-4-1 0,0 1 0,-3-1 0,2 0 0,-8 0 0,7 0 0,-4 0 0,0 0 0,1 0 0,-23 0 0,19 0 0,-21 0 0,21 0 0,-4 0 0,0 0 0,5 0 0,-2 0 0,0 0 0,5 2 0,-4-2 0,8 2 0,-9-2 0,11 0 0,-4 0 0,10 0 0,-4 0 0,0 0 0,-1 0 0,2 0 0,2 1 0,-6-1 0,2 3 0,-8-3 0,5 2 0,-5-2 0,0 1 0,4 0 0,-2 0 0,6 0 0,1-1 0,-3 0 0,8 1 0,-8 0 0,8-1 0,-5 2 0,0-2 0,4 2 0,-9-2 0,9 1 0,-13-1 0,11 0 0,-7 2 0,4-2 0,2 2 0,0-1 0,4-1 0,0 1 0,-1-1 0,-2 0 0,2 0 0,-6 2 0,3-2 0,-2 2 0,-4-2 0,7 0 0,-11 0 0,11 0 0,-8 1 0,9 0 0,-3 0 0,4-1 0,-1 0 0,0 2 0,1-2 0,-4 1 0,-7 0 0,-1-1 0,-2 2 0,1-2 0,9 0 0,-2 2 0,7-2 0,-5 3 0,-3-1 0,-1-2 0,-3 2 0,1 2 0,2-2 0,0 2 0,1-2 0,8 0 0,-2 0 0,3-2 0,-1 0 0,1 1 0,-1 0 0,1-1 0,-4 0 0,3 2 0,-2 0 0,0 0 0,1-1 0,-2 1 0,2-1 0,2 0 0,0-1 0,1 0 0,-2 2 0,2 0 0,-2-1 0,3 1 0,-3-2 0,3 2 0,-2-2 0,1 1 0,1 0 0,0 0 0,-1 1 0,2-1 0,-3 1 0,-1 1 0,-1 0 0,-4-1 0,3 2 0,-3-4 0,5 4 0,0-3 0,0 1 0,1 0 0,0 0 0,-4 1 0,3-2 0,-2 2 0,1-2 0,3 1 0,-1 1 0,-4-1 0,2-1 0,-2 0 0,3 0 0,2 0 0,1-1 0,-1 2 0,1 0 0,-1-1 0,1 0 0,0-1 0,-1 2 0,0-1 0,1 0 0,-2 1 0,1 0 0,-2 0 0,3 0 0,-1-1 0,1 1 0,0-1 0,0 0 0,2 1 0,-3-2 0,23 2 0,-7-2 0,25 1 0,-5-1 0,0 0 0,4 0 0,-10 0 0,1 0 0,-6 0 0,-6 0 0,1 0 0,-4 0 0,2 0 0,3 0 0,-2-1 0,9 0 0,-3-2 0,7 0 0,-3-1 0,4 1 0,-9 1 0,3 2 0,-11-2 0,-2 1 0,-2-1 0,0 2 0,9-1 0,5 0 0,3-2 0,2 0 0,0 1 0,-1 0 0,4-2 0,4 1 0,-5-2 0,5 3 0,-4 0 0,5-1 0,21-4 0,-13 3 0,15 0 0,-32 0 0,7 1 0,-21 0 0,8 1 0,-14 2 0,1-2 0,-4 2 0,0-2 0,0 2 0,0 0 0,0 0 0,0-1 0,2 1 0,-1-1 0,0 1 0,0-1 0,-2 0 0,1 0 0,0 0 0,1 0 0,0 0 0,0 0 0,4 0 0,2 1 0,5-2 0,-4 2 0,8-4 0,-6 2 0,10-1 0,-2 2 0,1 1 0,8 0 0,-7-2 0,6 2 0,-1-2 0,0 2 0,-3 0 0,8 0 0,-16 0 0,13 0 0,-15 0 0,2 0 0,-3 0 0,4 0 0,3 0 0,0 0 0,3 0 0,4 0 0,-3 0 0,3 0 0,-1 0 0,-8 0 0,10 0 0,-9 0 0,12 0 0,0 0 0,0 0 0,5 0 0,-6 0 0,22 0 0,-12 0 0,10 0 0,-12 0 0,-1 0 0,1 0 0,-1 0 0,-5 0 0,-4 0 0,4 0 0,-1 0 0,2 0 0,0-3 0,-2 1 0,-2-1 0,-2-1 0,-3 4 0,1-2 0,-7 2 0,-2-2 0,-3 2 0,-7-1 0,2 1 0,-6-1 0,0 1 0,1-1 0,-1 1 0,1-1 0,-11 7 0,7-5 0,-9 8 0,8-7 0,-1 2 0,2-2 0,-2 2 0,1-2 0,0 1 0,-2-1 0,3 1 0,-3-1 0,1 2 0,1-2 0,-1 2 0,1-3 0,0 3 0,-1-2 0,1 1 0,-1 1 0,2-2 0,-3 1 0,3 0 0,-2-1 0,1 1 0,1 5 0,-1-5 0,0 5 0,1-5 0,-1-1 0,1 3 0,0-2 0,0 2 0,0-2 0,0 1 0,0 0 0,0 1 0,0-2 0,0 0 0,1 0 0,0 0 0,0 1 0,1-1 0,-2 0 0,1 0 0,-1-1 0,1 1 0,0-1 0,0 2 0,1-1 0,-1 2 0,0-3 0,2 1 0,-3 0 0,3-1 0,-2 0 0,0 1 0,1 0 0,0 0 0,-1-1 0,1 1 0,0 1 0,-2-1 0,2 1 0,-1 0 0,0-2 0,1 1 0,-1 0 0,0-1 0,0 1 0,0 0 0,0-1 0,0 2 0,-1-2 0,0 2 0,1 2 0,-1-3 0,1 5 0,-1-2 0,0-1 0,0 0 0,0 0 0,0-2 0,0 5 0,0-5 0,0 4 0,0-2 0,0 2 0,0-2 0,2 7 0,-2-5 0,3 5 0,-3-1 0,1-4 0,-1 3 0,0-1 0,0-1 0,2 6 0,-2-7 0,5 6 0,-4-8 0,2 3 0,-3 0 0,0-2 0,2 8 0,-1-5 0,2 0 0,-2-4 0,1-2 0,-1 2 0,1-1 0,-1 1 0,-1-2 0,1 0 0,-1 1 0,3 1 0,-2-2 0,1 3 0,-1-3 0,-1 1 0,2 0 0,-2 0 0,1 5 0,0-5 0,0 4 0,0-4 0,0 0 0,1 1 0,-1 0 0,1 2 0,-1-1 0,0 2 0,1 0 0,0 0 0,-2-3 0,1 5 0,-1-6 0,1 6 0,0-4 0,0 0 0,0-2 0,-1-1 0,1-1 0,-1-8 0,0-7 0,0-5 0,0-2 0,0 0 0,0 1 0,0-2 0,0 4 0,0-4 0,0 5 0,0-7 0,0 8 0,0-2 0,0 3 0,-3-1 0,0 1 0,0 4 0,-1 0 0,2 0 0,-5 0 0,4 1 0,-4 1 0,7 5 0,-3-2 0,2 3 0,0-1 0,-1 0 0,1 1 0,-1-2 0,1-1 0,-1 2 0,1-3 0,1 4 0,-2-2 0,2 2 0,-2-2 0,1 2 0,-2-4 0,2 3 0,0-3 0,-1 3 0,1-1 0,0 2 0,0-1 0,1-2 0,-1 3 0,1-5 0,-4 2 0,3-2 0,-2 3 0,0-2 0,3 3 0,-3-3 0,3 2 0,-1 0 0,0 0 0,0 0 0,0 0 0,0 1 0,0 10 0,2-2 0,0 6 0,1-3 0,-1-2 0,2 1 0,1 1 0,-3-2 0,2 2 0,-2-4 0,-1 2 0,2-2 0,-2 1 0,1-1 0,-1 0 0,1-1 0,-1 0 0,1-1 0,-1 1 0,0 0 0,0 0 0,1 1 0,-1-1 0,1 0 0,0 1 0,-1 0 0,2 1 0,-1 0 0,2 2 0,-2-2 0,1 0 0,-1-1 0,1 0 0,-1 2 0,2 0 0,-2-1 0,2 2 0,-2-3 0,0 1 0,1-1 0,-1 1 0,1-2 0,-1 0 0,-1-11 0,0 3 0,0-11 0,0 1 0,0 5 0,0-6 0,-4 3 0,0-2 0,-2-3 0,1 4 0,0 3 0,1 2 0,-1 1 0,2 4 0,-3-6 0,3 5 0,-1-3 0,1 1 0,1 3 0,-1-3 0,2 5 0,-1-2 0,1 2 0,-1-2 0,1 1 0,0-1 0,0 0 0,-1-2 0,2 3 0,-2-2 0,1 3 0,0-1 0,-1 1 0,2-1 0,-3 0 0,9 2 0,-5-1 0,9 2 0,1 0 0,-5 0 0,6 0 0,-10 0 0,1 0 0,0 2 0,-2-1 0,1 2 0,-1 0 0,-1 0 0,3 1 0,-2-1 0,1 1 0,-1 1 0,2 4 0,-2-3 0,3 2 0,-4 0 0,3-3 0,-2 4 0,1-4 0,0-1 0,-1 3 0,3-2 0,-2 1 0,3 5 0,-4-6 0,4 5 0,-4-6 0,3 1 0,-3 0 0,0-3 0,-1 2 0,0-2 0,2 1 0,-1-1 0,0 2 0,-1-1 0,1 0 0,-1 3 0,4-1 0,-4 1 0,3 0 0,-2-2 0,2 3 0,-3 0 0,2 2 0,0-1 0,-1 3 0,1-3 0,-1 3 0,0-4 0,1 1 0,-2-2 0,3 2 0,-3-2 0,1 5 0,-1-4 0,0 3 0,0-1 0,0-2 0,1 1 0,1-3 0,0-2 0,1 4 0,-2-3 0,0 1 0,-1-1 0,0 0 0,0 0 0,0 1 0,0-1 0,0 3 0,0-2 0,1 0 0,-1-1 0,1 0 0,0 0 0,-1-1 0,1 1 0,-1-1 0,0 1 0,0 0 0,0-1 0,0 2 0,0-2 0,1 3 0,-1-4 0,1 1 0,-1 0 0,0-1 0,0 2 0,0-1 0,0 0 0,0 5 0,0-4 0,0 4 0,0-6 0,0 0 0,0 1 0,0-1 0,0 1 0,0 1 0,0-2 0,0 3 0,0-3 0,0 1 0,0 1 0,0-2 0,0 2 0,0-2 0,0 2 0,0-2 0,0 3 0,-1-3 0,1 2 0,-1 1 0,0-2 0,1 3 0,-1-3 0,0 0 0,1 3 0,-2-5 0,2 5 0,-2-5 0,2 4 0,-1-2 0,0 2 0,1-3 0,-2 0 0,1 1 0,0 0 0,0 0 0,-1 1 0,2 0 0,-1 1 0,0 0 0,-1 0 0,1-1 0,0-1 0,1 0 0,-1 1 0,-1 0 0,0 0 0,0 0 0,1 1 0,0-1 0,0 3 0,-1-3 0,2 3 0,-3-1 0,2 2 0,-2-1 0,2-1 0,0 0 0,1-2 0,0 0 0,0-1 0,-1 1 0,1 1 0,-1-2 0,1 2 0,0-2 0,0 0 0,0 3 0,0-3 0,-1 2 0,1-1 0,-1-1 0,0 2 0,1 0 0,-1 1 0,1-1 0,0 2 0,0-3 0,-1 3 0,1-2 0,-1 3 0,-1-2 0,2 3 0,-1-1 0,1-2 0,-1-1 0,1 1 0,-2-2 0,2 1 0,-1 1 0,0-1 0,1 1 0,-4 2 0,4-4 0,-3 4 0,2-3 0,-1 1 0,2 1 0,-1-1 0,0 2 0,0-3 0,-1 1 0,0-3 0,0 1 0,-1 2 0,3-3 0,-3 7 0,2-4 0,-1 10 0,1-9 0,-2 3 0,3-4 0,-3 0 0,2 0 0,-2 0 0,3 2 0,-1-1 0,-1 2 0,0 1 0,0-3 0,0 9 0,1-9 0,0 3 0,0-6 0,0 2 0,0-3 0,0 5 0,-1-6 0,2 4 0,0-4 0,-1 2 0,0-2 0,1 3 0,-1-1 0,0 1 0,0-2 0,0 1 0,0-1 0,0 1 0,-1 0 0,0 0 0,1 1 0,-1 0 0,1 1 0,-1-1 0,-1 5 0,0-5 0,-2 3 0,3 3 0,-2-4 0,2 4 0,-1-4 0,1-2 0,0 2 0,-1-4 0,1 2 0,0-2 0,2 0 0,-3 3 0,2-3 0,-1 3 0,1-3 0,-1 1 0,1-1 0,0 1 0,0-2 0,0 2 0,0-1 0,-1 0 0,1 1 0,0-2 0,1 4 0,0-3 0,-2 2 0,0-3 0,0 1 0,1 2 0,0-2 0,-1 2 0,0-1 0,0-2 0,0 2 0,1-2 0,-1 2 0,1-2 0,-2 2 0,2-2 0,0 1 0,-1 0 0,1-1 0,0 1 0,-3 0 0,3 0 0,-3 1 0,3-1 0,-2 0 0,1-1 0,0 0 0,0 1 0,1-2 0,-1 4 0,0-4 0,0 4 0,0-4 0,1 1 0,-2 0 0,1-1 0,0 1 0,0-1 0,0 1 0,-1 0 0,1 0 0,1 1 0,-2-1 0,3 0 0,-4 0 0,2 0 0,-1 0 0,0-1 0,3-5 0,-2 2 0,3-5 0,1-1 0,0 1 0,0-2 0,2 2 0,-4-2 0,4-3 0,-4 3 0,4-2 0,-3 5 0,3-4 0,-1-2 0,2-5 0,-2-1 0,2 0 0,0-2 0,1-1 0,0-4 0,1 0 0,-1 4 0,0-5 0,1 9 0,-2-9 0,1 8 0,0-3 0,0 0 0,5 2 0,-6-1 0,3 6 0,-3-8 0,0 11 0,2-14 0,-5 15 0,1-7 0,0 6 0,-1 3 0,3-3 0,0 4 0,-1 1 0,-2-2 0,-1 4 0,0-2 0,0 2 0,1-3 0,-1 2 0,2-3 0,-1 4 0,1 1 0,0-1 0,0 1 0,-1-1 0,0 1 0,0-2 0,0 2 0,-1-2 0,2 2 0,-3-1 0,3 1 0,-2-1 0,1 1 0,0 0 0,1 0 0,0 1 0,0-3 0,0 1 0,-1-1 0,0 2 0,0-1 0,5 1 0,-5-1 0,8-3 0,-7 3 0,2-2 0,-1 3 0,0-3 0,-1 3 0,1-3 0,0 4 0,-2-2 0,2 1 0,-2-1 0,2 1 0,1-2 0,0 3 0,1-3 0,-3 3 0,0-1 0,-1 0 0,1 0 0,-1 1 0,-1-1 0,1 1 0,-2-1 0,2 1 0,-10 14 0,2-5 0,-7 14 0,-1-4 0,6-2 0,-6 2 0,1 3 0,3-5 0,-5 7 0,5-4 0,-3 1 0,0 2 0,1-2 0,1 1 0,2-6 0,-1 5 0,4-10 0,-2 5 0,3-6 0,0-2 0,1 4 0,-3-2 0,4 3 0,-4-2 0,4 1 0,0 4 0,-5-2 0,5-1 0,-5-2 0,5-6 0,-3 8 0,5-7 0,-6 9 0,5-4 0,-5 6 0,3-4 0,0-1 0,-1-4 0,3-2 0,-3 5 0,4-4 0,-2 4 0,2-4 0,-2 2 0,1 3 0,-2-1 0,1 3 0,2-5 0,-1 0 0,2-3 0,-2 2 0,1-3 0,-2 3 0,1-3 0,1 0 0,0 3 0,1-3 0,0 3 0,0-2 0,0 1 0,-1 3 0,1-2 0,-1 3 0,1-4 0,0 1 0,0 0 0,0-2 0,0 0 0,0-1 0,0 2 0,-2 1 0,1 0 0,-1 2 0,1-2 0,1 1 0,-2 0 0,2-2 0,-1 0 0,0 1 0,1-1 0,0 0 0,-1-2 0,0 1 0,1-2 0,0 2 0,0-2 0,-1 1 0,0 1 0,1-1 0,-2 0 0,1-1 0,-1 1 0,1 0 0,-2 0 0,2-1 0,-1 0 0,0 0 0,-2-1 0,0 0 0,-1-1 0,1 1 0,-1 0 0,1-1 0,-1 0 0,1 0 0,-2 0 0,2 0 0,-2 0 0,3 0 0,-3 0 0,1 0 0,-1 0 0,-4-2 0,3 0 0,-4-2 0,4 0 0,1 1 0,-1-3 0,4 4 0,-4-6 0,3 5 0,-2-3 0,2 0 0,1 3 0,-2-7 0,2 6 0,-5-7 0,6 5 0,-4-2 0,3 1 0,-3-2 0,2 2 0,-2-3 0,2 6 0,-4-6 0,4 7 0,-7-9 0,6 8 0,-3-2 0,2 2 0,0 1 0,1-1 0,2 2 0,-1-1 0,1 1 0,-1 0 0,0-2 0,-1 3 0,-5-7 0,4 5 0,-4-3 0,4 2 0,0 1 0,1 1 0,1-1 0,1 1 0,0 0 0,0 0 0,0 0 0,1 0 0,0 0 0,0 1 0,-1-3 0,-1 1 0,1-1 0,-1-1 0,2 2 0,-3-2 0,3 0 0,-1 2 0,1-3 0,-2 1 0,2 1 0,-2-2 0,-3-7 0,3 7 0,-5-9 0,6 12 0,-1-5 0,1 6 0,0-5 0,1 2 0,1-1 0,-3-1 0,3 5 0,-2-3 0,0 3 0,3-1 0,-4-1 0,2 1 0,-2-2 0,1 3 0,1-2 0,-2 2 0,2-2 0,-1 2 0,1-1 0,-1 0 0,0 1 0,0-1 0,-1 1 0,1 0 0,0 0 0,-1 0 0,1 0 0,-1 0 0,-2-2 0,3 2 0,-5-2 0,5 1 0,-10-2 0,8 1 0,-8 0 0,4-4 0,2 5 0,-2-5 0,4 4 0,1 2 0,-5-5 0,-1-1 0,1 0 0,-4-3 0,7 6 0,-1-2 0,2 2 0,0 1 0,-1-1 0,0-1 0,-3-2 0,2 1 0,0-2 0,-6 0 0,7 1 0,-9-6 0,8 7 0,-4-6 0,4 8 0,0-2 0,4 4 0,-4-3 0,4 2 0,-3-5 0,1 3 0,-7-2 0,4 2 0,-14-9 0,17 11 0,-10-8 0,11 7 0,-2 2 0,1-2 0,-2 1 0,4 1 0,-2-1 0,1 1 0,-6-4 0,-7-1 0,4 0 0,-10-5 0,15 7 0,-6-3 0,3 1 0,5 5 0,-3-5 0,3 4 0,-6-2 0,5 2 0,-6-2 0,8 3 0,-1 0 0,1 1 0,1-1 0,-4-2 0,2 0 0,-5 0 0,5 1 0,-7-3 0,3 2 0,-9-6 0,2 4 0,1-3 0,-8-3 0,-5 0 0,-4-4 0,-2 2 0,11 3 0,4 4 0,5 1 0,4 2 0,-3-2 0,6 2 0,-12-5 0,10 5 0,-8-6 0,12 8 0,-6-5 0,4 1 0,-1 2 0,3 0 0,0 2 0,3 1 0,-3-2 0,0 1 0,2 0 0,-3 0 0,1-2 0,-3-1 0,0 1 0,2-2 0,2 5 0,0-1 0,1 0 0,-1-1 0,1 1 0,-2-1 0,1 2 0,-2-3 0,0-1 0,0 1 0,0-2 0,4 5 0,0 0 0,0 0 0,-1 0 0,-1-2 0,-2 0 0,2 1 0,-2-2 0,1 1 0,0 2 0,-1-3 0,2 3 0,-2-3 0,1 0 0,-3-3 0,-2 2 0,-2-2 0,-6-3 0,8 7 0,-6-8 0,11 10 0,-7-5 0,3 2 0,-1 0 0,2 1 0,3 1 0,-2-1 0,3 2 0,-6-2 0,5 2 0,-4-2 0,-2 0 0,2 2 0,-12-9 0,12 8 0,-13-8 0,15 8 0,-3 0 0,0 0 0,2-3 0,-1 3 0,3-3 0,3 5 0,0-1 0,0 0 0,-4-2 0,1 2 0,-4-2 0,5 2 0,-1-1 0,-2 1 0,3 1 0,-3 1 0,2-3 0,-9 0 0,-3-5 0,-2 4 0,4 0 0,6 1 0,-4 0 0,9 2 0,-5-4 0,6 4 0,1-1 0,1 2 0,1 0 0,-1 0 0,-2 0 0,1 0 0,-1 0 0,1 0 0,1 0 0,0 0 0,-1 0 0,2 0 0,-4-1 0,1 1 0,-1-1 0,0 1 0,3 0 0,-1 0 0,2 0 0,-1 0 0,-1-1 0,2 0 0,-2 0 0,2 0 0,-1 1 0,1 0 0,-2-1 0,2 0 0,-1 1 0,0 0 0,0-1 0,-1 0 0,1 1 0,-1-1 0,2 0 0,-1 1 0,0 0 0,1-1 0,-7-1 0,5 1 0,-4-2 0,4 3 0,2-1 0,10-1 0,11-1 0,13-1 0,9 1 0,4 0 0,-7 1 0,3 2 0,-7-5 0,-6 5 0,2-4 0,-11 3 0,1-1 0,-5 2 0,2-2 0,-5 1 0,5-2 0,-9 2 0,6 0 0,-6 0 0,0 0 0,-1 1 0,-1 0 0,4 0 0,5 0 0,0 0 0,14 0 0,-5 0 0,7 0 0,-13 0 0,-2 0 0,-4 0 0,-1 0 0,3 0 0,-8 0 0,5-1 0,1 0 0,3 0 0,7-1 0,-4 2 0,-4-2 0,3 0 0,-2 0 0,0-1 0,1 0 0,-4 3 0,2-2 0,-2 2 0,1 0 0,-6-1 0,11 1 0,-10-3 0,7 1 0,-7-1 0,3 1 0,-3 1 0,6-2 0,-3 3 0,0-2 0,0 2 0,0 0 0,-3-1 0,6 1 0,0-2 0,4 2 0,3 0 0,-3 0 0,2 0 0,4 0 0,2-2 0,4 2 0,-2-2 0,0 2 0,-1 0 0,-2 0 0,-1 0 0,0 0 0,10 0 0,-4 0 0,10 0 0,-6 0 0,1 0 0,9 0 0,-9 0 0,3 0 0,-8 0 0,-2 0 0,-6 0 0,1 0 0,-8 0 0,0 0 0,-4 0 0,-3 0 0,2 0 0,-3-1 0,3 1 0,-1-1 0,3 1 0,2 0 0,4-2 0,-3 2 0,8-4 0,-11 3 0,4-1 0,-10 1 0,-1 0 0,0 1 0,0-1 0,-2 1 0,7 0 0,-3-2 0,7 1 0,-6-1 0,1 1 0,2 1 0,-6-1 0,5 1 0,-1 0 0,-2-2 0,3 2 0,-4-2 0,-1 2 0,2 0 0,-3-1 0,3 1 0,-1-1 0,0 1 0,2 0 0,-4-1 0,6 1 0,-4-1 0,2 0 0,1 1 0,1-1 0,-2 0 0,2 1 0,-6-1 0,2 1 0,-2 0 0,0 0 0,-1 0 0,0 0 0,-1 0 0,2-1 0,1 1 0,2-1 0,0 1 0,1 0 0,0 0 0,-3 0 0,-1 0 0,-2 0 0,3 0 0,-2 0 0,3 0 0,-2 0 0,-1 0 0,0 0 0,0 0 0,0 0 0,0 0 0,1 0 0,-2 0 0,2 0 0,-2-1 0,2 1 0,-1-1 0,3 1 0,-1 0 0,-1 0 0,2 0 0,-3 0 0,2 0 0,-1 0 0,-2 0 0,1 0 0,2 6 0,-3-2 0,5 6 0,-7-1 0,3-3 0,3 8 0,-2-8 0,5 9 0,-6-7 0,3 6 0,-4-6 0,2 1 0,-2-3 0,0-1 0,0 0 0,0 2 0,1-1 0,0 0 0,-1-1 0,-1-1 0,-1-2 0,0 4 0,2-3 0,-2 2 0,2-1 0,-1 1 0,0 1 0,2 1 0,-1 1 0,0 0 0,5 5 0,-5-5 0,5 3 0,-5-1 0,2-4 0,-2 6 0,1-5 0,-3 4 0,3-3 0,-2 3 0,0-5 0,1 1 0,-2 0 0,0 0 0,0 1 0,2 1 0,-2 4 0,3-3 0,-2 4 0,2-6 0,-2-2 0,1 1 0,-2 2 0,0-2 0,1 6 0,0-3 0,3 1 0,-4 0 0,3-3 0,-3 3 0,1 0 0,0 4 0,0-3 0,-1 1 0,0-1 0,0 2 0,0-3 0,0 0 0,0-3 0,0 9 0,0-4 0,0 4 0,0 0 0,0-8 0,0 8 0,-1-6 0,0 1 0,0-2 0,-1-2 0,1 0 0,0-2 0,-2 7 0,2-8 0,-4 17 0,2-11 0,-1 6 0,-1-3 0,2-5 0,-1 1 0,0 1 0,4 3 0,-4-2 0,2 2 0,-1-6 0,-1-1 0,0 1 0,-1 0 0,-1 9 0,1-7 0,-1 7 0,1-9 0,0 2 0,2-3 0,1 3 0,-1-4 0,-1 1 0,-1 0 0,-1 5 0,2-3 0,1 3 0,-4-3 0,6-1 0,-6 0 0,6-1 0,-3-1 0,2 2 0,0-1 0,0-2 0,2 0 0,-2 0 0,1-3 0,-1 5 0,1-3 0,-1 2 0,0 0 0,1-3 0,0 3 0,0-3 0,-1 8 0,0-5 0,0 7 0,-1-7 0,2 8 0,-1-6 0,-1 8 0,1-6 0,-2 4 0,0 1 0,2-5 0,-2-1 0,1 2 0,1-5 0,-3 7 0,4-4 0,-3-2 0,3 3 0,-3-1 0,1-2 0,-5 5 0,6-6 0,-4 2 0,4 2 0,0-6 0,0 5 0,0-6 0,1-1 0,0 2 0,-1-3 0,2 2 0,-3 0 0,2-2 0,-4-9 0,2 3 0,-2-15 0,3 10 0,-4-3 0,1-7 0,-7 5 0,1-12 0,-3 9 0,6-2 0,1 10 0,2-4 0,-2 2 0,2 0 0,-5-2 0,1 0 0,-1 1 0,0-1 0,4 7 0,-4-3 0,5 4 0,-5-3 0,6 5 0,-8-7 0,8 8 0,-11-11 0,6 9 0,-7-6 0,4 5 0,-5-1 0,5 2 0,1 1 0,-6-2 0,8 1 0,-8-1 0,6 3 0,-10-9 0,5 9 0,0-6 0,-4 4 0,9 4 0,-7-5 0,9 6 0,2-2 0,0 2 0,0-2 0,1 2 0,-5-4 0,6 1 0,-11-2 0,9 1 0,-16-3 0,7 1 0,-4-4 0,0 3 0,5-4 0,1 7 0,4-4 0,-1 3 0,3-2 0,-4-2 0,1-2 0,3 3 0,-4-4 0,6 5 0,-20-17 0,8 5 0,-8-8 0,3 3 0,6-5 0,-5 4 0,3-3 0,3 7 0,-4-4 0,6 7 0,-4-4 0,8 6 0,-4-1 0,3 0 0,-2 2 0,0-3 0,5 8 0,-3-3 0,5 5 0,-4-2 0,3-1 0,0 2 0,2-1 0,0 1 0,-2-1 0,-5-3 0,-2 0 0,-2 2 0,0-3 0,6 8 0,-6-6 0,6 6 0,-11-7 0,8 6 0,-12-4 0,9 4 0,-11-4 0,5 4 0,4 0 0,-1 2 0,7 2 0,-8-1 0,7 0 0,1 4 0,-1-3 0,3 3 0,-8 0 0,7-1 0,0 1 0,-2-1 0,4 1 0,-20 0 0,11-4 0,-9 3 0,13-3 0,0 4 0,3-1 0,1 0 0,0 0 0,-5-3 0,6 3 0,-7-3 0,12 4 0,-4-1 0,5 1 0,-3-1 0,4 1 0,-1 0 0,0 0 0,-2-3 0,2 3 0,-10-8 0,6 5 0,-6-4 0,5 5 0,-3-1 0,5-1 0,-10 1 0,12 0 0,-12-2 0,13 4 0,-6-5 0,7 4 0,-4-2 0,2 2 0,-1 0 0,3 0 0,0 0 0,-4-4 0,4 3 0,7-2 0,11 2 0,5-2 0,9 0 0,2 1 0,0 0 0,13 3 0,-11-1 0,6 2 0,-12 0 0,-7 0 0,-7 0 0,-3 0 0,-5 0 0,0 0 0,-2 0 0,0-1 0,-1 1 0,1-1 0,3 1 0,-1-1 0,7 1 0,-8-1 0,4 1 0,-5 0 0,0 0 0,0 0 0,-1 0 0,2 0 0,-1 0 0,3-1 0,-1 1 0,2-1 0,3 1 0,0 0 0,0 0 0,6 0 0,-5 0 0,5 0 0,1 0 0,0 0 0,21 0 0,-8 0 0,19 0 0,-12-3 0,3 3 0,3-3 0,-2 3 0,2 0 0,-6 0 0,0 0 0,-4 0 0,0 0 0,13 0 0,-10 0 0,7 0 0,-16 0 0,-1-2 0,-6 0 0,6-1 0,-2 2 0,2 1 0,1 0 0,-3 0 0,-4 0 0,2 0 0,-11-2 0,4 1 0,-7 0 0,0 1 0,1 0 0,4-2 0,4 1 0,4-1 0,2 2 0,18 0 0,-13 0 0,17 0 0,-15 0 0,-3-2 0,3 2 0,2-2 0,-7 0 0,4 1 0,-12-2 0,3 3 0,-11-2 0,8 2 0,-12 0 0,3 0 0,-6 0 0,0 0 0,-15 9 0,8-6 0,-12 7 0,12-9 0,-1 2 0,0-2 0,-2 0 0,1-1 0,-5 0 0,-6 0 0,-5 0 0,-11 0 0,-11 0 0,-6 0 0,-16 0 0,0 0 0,-9 0 0,6 0 0,2 0 0,6 0 0,3 0 0,6 2 0,-1-1 0,4 3 0,-2-3 0,6 4 0,5-3 0,-7 1 0,4 2 0,-17-5 0,2 2 0,-1-2 0,-8 0 0,14 0 0,0 0 0,9 0 0,8 0 0,3 0 0,8 0 0,4 0 0,1 0 0,8 0 0,-2 0 0,4 0 0,-5 0 0,-9 2 0,1 1 0,-7-1 0,2 0 0,6-1 0,-7 0 0,10 0 0,-11-1 0,5 0 0,-6 0 0,9 2 0,2 0 0,8 0 0,3 0 0,7-2 0,17 0 0,3 0 0,22 0 0,5 0 0,16 0 0,5 0 0,11 0 0,10 0 0,-2 0 0,2 0 0,-13 0 0,-12 0 0,-10 0 0,-6 0 0,-14 0 0,2 0 0,-7 0 0,-2 0 0,-1 0 0,0 0 0,4 0 0,6 0 0,4 0 0,0 0 0,-6 0 0,-6 0 0,-8 0 0,0 0 0,2 0 0,-7 0 0,9 0 0,-4 0 0,4 0 0,8 0 0,-5 0 0,6 0 0,-12 0 0,1 0 0,-8 0 0,2 0 0,6 0 0,2 0 0,3 0 0,2 0 0,0 0 0,5 0 0,2 0 0,22 0 0,-14 0 0,12 0 0,-24 0 0,-3 0 0,-5 0 0,2 0 0,-6 0 0,-1 0 0,-3 0 0,1 0 0,2 0 0,1 0 0,0 0 0,-1 0 0,-5 0 0,-2 0 0,-3 0 0,-3 0 0,0 0 0,-17 0 0,-4 2 0,-25 6 0,-6 1 0,-17 4 0,0-4 0,-9 4 0,-1-6 0,-1 7 0,2-8 0,6 2 0,6-4 0,14-2 0,8 0 0,12-1 0,4 1 0,2-1 0,4 0 0,1 0 0,2 1 0,4-2 0,-3 2 0,6-2 0,-3 0 0,3 0 0,2 0 0,-1 0 0,-5 0 0,-4 0 0,-5 0 0,3 0 0,-2 0 0,7 0 0,-3 0 0,-1 0 0,-2 0 0,-5 0 0,0 0 0,2 0 0,-5 0 0,6 0 0,-9 0 0,-11 0 0,10 0 0,-3 0 0,21 0 0,7 0 0,0 0 0,3 0 0,0 0 0,0 0 0,-2 0 0,-1 0 0,-2 0 0,1 0 0,2 0 0,-1 0 0,23 0 0,-4 0 0,26 0 0,-1 0 0,11 0 0,11 0 0,-1 0 0,2 0 0,0 0 0,-3 0 0,-2 0 0,0 0 0,-7 0 0,-1 0 0,-4 0 0,-9 0 0,5 0 0,-11 0 0,4 0 0,-11 0 0,1 0 0,-11 0 0,2 0 0,-1 0 0,-5 0 0,8 0 0,-9 0 0,13 0 0,-7 0 0,8 0 0,-12 0 0,5 0 0,-8 0 0,3 0 0,-1 0 0,-2 0 0,2 0 0,2 0 0,-1 0 0,3 0 0,-5 0 0,-1 0 0,-2 0 0,1 0 0,-1 0 0,12 0 0,2 0 0,9 0 0,1 0 0,-1 0 0,-2 0 0,-7 0 0,-1 0 0,-11 0 0,3 0 0,-5 0 0,-1 0 0,1 0 0,-2 0 0,1 0 0,0 0 0,-1 0 0,1 0 0,-17 10 0,1-6 0,-35 17 0,10-12 0,-25 8 0,11-7 0,-9-1 0,3-1 0,6 2 0,-4-4 0,4 2 0,0-1 0,-8-3 0,11 1 0,1 0 0,5-2 0,4-1 0,1 1 0,4-3 0,6 0 0,-2 0 0,5 0 0,0 0 0,5 0 0,7 0 0,-1 0 0,1 0 0,-2 0 0,1 0 0,3 0 0,0 0 0,3 0 0,1 0 0,0 0 0,-6 0 0,6 0 0,-7 0 0,6 0 0,-9 0 0,1 0 0,0-2 0,-1 1 0,11-2 0,-3 3 0,3-1 0,0 1 0,3-1 0,-3 0 0,4 0 0,-2-1 0,1 2 0,-1-2 0,-2 1 0,0-2 0,1 2 0,-5-3 0,4 2 0,-4-2 0,2 2 0,0-1 0,-6 0 0,-1-2 0,-3 3 0,-8-2 0,4-1 0,2 2 0,3-1 0,10 3 0,1-1 0,-3 1 0,7-1 0,-3 1 0,3 0 0,-2-2 0,-5 3 0,-1-3 0,-1 1 0,-5-4 0,6 4 0,-3-4 0,2 4 0,-1-6 0,-3 5 0,4-4 0,3 7 0,5-1 0,2 0 0,15 0 0,2 0 0,17 0 0,-1 1 0,8 0 0,-4 0 0,1 0 0,-9 0 0,2 0 0,-8 0 0,2 0 0,-6 0 0,-1 2 0,-2-2 0,2 2 0,-2 1 0,-1-2 0,4 3 0,-8-3 0,16 4 0,-14-2 0,17 3 0,-13-2 0,7-1 0,-2-2 0,10 2 0,4-3 0,-3 2 0,4-2 0,-8 0 0,3 0 0,3 0 0,-3 0 0,4 0 0,2 0 0,-2 0 0,6 0 0,0 0 0,0 0 0,4 0 0,2 0 0,-13 0 0,-1 0 0,-16 0 0,1 0 0,-3 0 0,2 0 0,3 0 0,-1 0 0,8 0 0,4 0 0,-8 0 0,15 0 0,-20 0 0,11 0 0,-14 0 0,6 0 0,-3 0 0,3 0 0,0 0 0,-3 0 0,8 0 0,-4 0 0,6 0 0,2 0 0,-5 0 0,3 0 0,-7 0 0,-1 0 0,-5 0 0,2 2 0,-7-2 0,-1 2 0,-6-2 0,-1 1 0,-5 5 0,0-2 0,-4 5 0,1-6 0,-2 6 0,0-6 0,-3 10 0,2-6 0,0 3 0,1-2 0,3-6 0,1 3 0,-2-2 0,3 1 0,-1 1 0,-1-1 0,-1 4 0,-1-4 0,2 4 0,0-6 0,4 1 0,0 0 0,-2-1 0,1 3 0,-3-3 0,2 4 0,0-4 0,-1 1 0,-2 0 0,2 1 0,-1 1 0,1-1 0,2-1 0,-1 0 0,1-1 0,-4 5 0,2-2 0,-2 2 0,1 0 0,-4 0 0,0 3 0,-4 3 0,5-5 0,-3 5 0,5-7 0,-6 10 0,5-9 0,-3 4 0,1 5 0,2-4 0,-5 9 0,3-3 0,-1-2 0,-1 6 0,2-8 0,-1 8 0,3-12 0,2 4 0,3-7 0,0 1 0,1-3 0,1-3 0,8-20 0,-3 2 0,11-26 0,-1 6 0,-3-12 0,3-6 0,-7 5 0,1-5 0,-4 6 0,2 7 0,-6 0 0,3 10 0,-2 3 0,-1 7 0,2 7 0,-3 0 0,3 3 0,-3 0 0,3 0 0,-3 6 0,1 0 0,2 17 0,0-1 0,5 20 0,-5-6 0,5 6 0,-4-1 0,2 2 0,-1-1 0,0 3 0,-2-3 0,-1 3 0,-2-5 0,0 1 0,0-6 0,0 4 0,-2-3 0,2 2 0,-6-3 0,3 1 0,-9 5 0,7-7 0,-4 1 0,4-9 0,2-2 0,0-4 0,-1 0 0,4-2 0,-5 1 0,3 0 0,-2 0 0,1-1 0,2-3 0,-4 2 0,5-3 0,-6 0 0,6 1 0,-2-1 0,1-1 0,1 4 0,-2-3 0,1 3 0,0-4 0,-1 4 0,0-3 0,0 8 0,0-6 0,0 5 0,1-4 0,0 2 0,-1 2 0,-1 2 0,-1-1 0,0 0 0,1 6 0,1-7 0,-1 7 0,2-9 0,-1-2 0,0 1 0,1-3 0,-1 1 0,1-3 0,0 2 0,0-2 0,1 2 0,-1-2 0,1 1 0,0 0 0,-2-1 0,1 1 0,0-1 0,-2-28 0,3 8 0,-7-34 0,3 7 0,-1-7 0,-3-9 0,2 3 0,-5-4 0,2 4 0,4 1 0,2 5 0,3-14 0,-2 17 0,1-7 0,-1 19 0,2 5 0,0-1 0,0 7 0,0 2 0,0 7 0,0 3 0,0 4 0,0 0 0,0 6 0,0-3 0,0 2 0,0-1 0,0 1 0,0 2 0,0 19 0,-4-1 0,3 20 0,-3-1 0,4 7 0,0 1 0,-2 2 0,-1-3 0,-2 3 0,-1 1 0,3 0 0,1 2 0,-3-5 0,-3 2 0,2-6 0,-3 0 0,4-4 0,0-6 0,-2 5 0,3-10 0,-3 7 0,4-12 0,-3 15 0,4-16 0,-4 6 0,4-13 0,-1 0 0,1 7 0,-1 2 0,-1 2 0,2-4 0,0-3 0,1-2 0,1-3 0,-1-2 0,2-5 0,4-2 0,2-6 0,6-2 0,-2-2 0,3 4 0,-4-1 0,-1 1 0,2 0 0,-6 0 0,4-4 0,-5 3 0,1-4 0,-3 3 0,8-1 0,-6 0 0,8-4 0,-6 2 0,-1 2 0,-1-1 0,-3 7 0,1 0 0,-2 19 0,0 2 0,0 19 0,0-6 0,-3 6 0,3-2 0,-3 0 0,3-5 0,0-11 0,0 1 0,0-14 0,0 1 0,0-19 0,2 6 0,-1-14 0,2 11 0,-1-7 0,1 7 0,0-11 0,3 8 0,-2-5 0,4-7 0,-5 2 0,3-15 0,-5-1 0,1-1 0,-2-13 0,0 6 0,0-9 0,0-2 0,0 8 0,0-11 0,-2 8 0,-9-6 0,-6-2 0,-11 6 0,-2-22 0,5 29 0,3-14 0,9 25 0,-1-1 0,4 6 0,1 9 0,3 3 0,5 12 0,-3-2 0,4 5 0,-2 1 0,1-1 0,-1 4 0,-1 2 0,-5 9 0,2 7 0,-7 9 0,5 11 0,-4-6 0,0 8 0,-3-6 0,4 5 0,-1-1 0,0-3 0,4-4 0,-8-3 0,6 3 0,-5-5 0,4 4 0,-4-7 0,8-2 0,-1-7 0,3 0 0,0-8 0,-1 3 0,2-7 0,2-1 0,0-10 0,2-13 0,0-7 0,0-5 0,0-9 0,0 6 0,0-13 0,0 12 0,2-6 0,-1 9 0,5 4 0,-1 4 0,5 8 0,-3-2 0,1 5 0,-3 3 0,-1 2 0,0 7 0,0 0 0,-3 1 0,2 2 0,-1 0 0,3 10 0,1 1 0,8 22 0,-4-2 0,3 17 0,-4-5 0,4 5 0,1-5 0,-1-1 0,-1-1 0,-2-8 0,0 2 0,-1-3 0,0-6 0,-3-5 0,-1-7 0,-1-9 0,-4 1 0,2-4 0,5 0 0,-3-1 0,7-13 0,-2-2 0,6-16 0,-2-1 0,4-6 0,-9 0 0,9-3 0,-11 0 0,6 3 0,-9 4 0,-1 9 0,-2 2 0,0 10 0,0 2 0,0 6 0,0 5 0,-2 9 0,-1 1 0,-2 5 0,1 5 0,-1-4 0,1 8 0,-2-3 0,3 5 0,-8 6 0,7 6 0,-8 6 0,4-2 0,0 2 0,1-6 0,4-4 0,-3-6 0,2-7 0,-2-3 0,3-8 0,1-5 0,4-16 0,-1-6 0,1-18 0,-2 0 0,4-9 0,0 2 0,6-2 0,-7 6 0,4 4 0,-7 0 0,4 6 0,-1 0 0,-1 4 0,2 3 0,-2 0 0,2 8 0,0-3 0,-2 11 0,0 0 0,-2 22 0,-4 5 0,0 18 0,-3-5 0,0 6 0,-1 0 0,-3 1 0,-4 5 0,6-5 0,-3-1 0,4-1 0,5-2 0,-4 0 0,2 0 0,0-10 0,0-4 0,3-8 0,1-6 0,0-4 0,0-2 0,0-2 0,6 0 0,-3-1 0,3-1 0,-3 2 0,-1 2 0,1 2 0,1 7 0,0 0 0,-1 7 0,1-5 0,-1 2 0,3-3 0,-2-2 0,0-1 0,-3-4 0,1 1 0,-1-2 0,1 1 0,-1-2 0,2 2 0,-2-1 0,1-1 0,-1 2 0,0-1 0,0 0 0,0 1 0,0-4 0,0 5 0,0-3 0,2 5 0,1 2 0,0-1 0,1-2 0,-2 0 0,3 1 0,-3-3 0,2 2 0,-3-6 0,0 0 0,4 9 0,-3-6 0,5 17 0,-3-11 0,3 12 0,-1-12 0,2 0 0,-4-6 0,1-1 0,-4-4 0,-8-9 0,1 2 0,-10-11 0,5 9 0,-4-7 0,3 7 0,-8-2 0,8-2 0,-11 4 0,7-10 0,-1 11 0,7-4 0,1 8 0,6-3 0,0 4 0,-3-1 0,4 1 0,-6-5 0,5 5 0,-4-4 0,1 3 0,-3 0 0,2-1 0,-1 2 0,4-1 0,1 1 0,-2 0 0,3-1 0,-11-4 0,9 2 0,-7-2 0,5 0 0,-2 0 0,-1-5 0,1 2 0,-5-1 0,5 1 0,-9-3 0,-4-5 0,2 1 0,-7-1 0,5 2 0,3 2 0,-4-1 0,5 2 0,-2-4 0,5 7 0,-2-6 0,6 7 0,-2-8 0,1 6 0,-9-9 0,9 7 0,-9-9 0,8 6 0,1-2 0,-2 2 0,-3-6 0,2 4 0,-7-11 0,13 16 0,-2-3 0,7 7 0,-3 1 0,3 0 0,-3 1 0,2 2 0,2 1 0,-1-1 0,1 3 0,-2-3 0,2 4 0,-4-5 0,4 5 0,-2-4 0,1 4 0,-3-1 0,2 1 0,-7-2 0,6 1 0,-5 1 0,4 0 0,0 0 0,-2 0 0,4 1 0,-6-3 0,5 2 0,-9-4 0,8 5 0,-5-3 0,0 3 0,0-3 0,1 1 0,-6-2 0,5 0 0,-6 1 0,-1-3 0,0 0 0,3 0 0,1 0 0,8 2 0,1 2 0,1-1 0,-2-3 0,2 2 0,-2-1 0,2 1 0,0 3 0,1-2 0,0 0 0,0 1 0,1-1 0,-2 1 0,2-1 0,0 1 0,-1 1 0,0-3 0,-2 2 0,-2-3 0,1 1 0,0 0 0,-5 1 0,2-2 0,-6 3 0,4-4 0,2 3 0,4-1 0,2 3 0,1-1 0,-1 1 0,1 0 0,-1 0 0,0 0 0,1 1 0,-2-1 0,-1 0 0,1 0 0,-1-1 0,2 2 0,1 0 0,-2-2 0,0 2 0,-1-1 0,3 1 0,0 0 0,-1-1 0,0 1 0,0-1 0,0 0 0,-2 1 0,-1-1 0,2 1 0,0-2 0,1 2 0,-6-4 0,2 3 0,0-2 0,2 2 0,2 0 0,-2 1 0,-1-3 0,1 2 0,-1-1 0,4 1 0,-2 0 0,2 1 0,-1-1 0,0-1 0,0 1 0,0 0 0,-2-3 0,2 3 0,-3-4 0,2 4 0,-1-2 0,2 3 0,-3-2 0,3 1 0,-3-2 0,4 3 0,-1-2 0,0 1 0,0 0 0,0 0 0,-1-1 0,2 2 0,-1-2 0,-1 0 0,1 0 0,-8-6 0,4 4 0,-5-4 0,-1 2 0,1 2 0,-7-5 0,2 0 0,1-1 0,4 4 0,2 1 0,6 4 0,-1-1 0,2 1 0,1-1 0,-2 2 0,1-1 0,-2 0 0,3 1 0,-3 0 0,4 3 0,0-1 0,0 2 0,-1-2 0,0 1 0,1-1 0,0 0 0,3 1 0,0-1 0,2 1 0,0-3 0,-2 0 0,2 0 0,-1 0 0,0 1 0,2 1 0,0-1 0,2 1 0,0 0 0,2 1 0,2 0 0,4-1 0,2 0 0,1-2 0,9 4 0,-2-1 0,15-1 0,-13 4 0,7-3 0,-19 1 0,-3-2 0,-7-2 0,1 2 0,-2-1 0,0 1 0,1-2 0,-2 0 0,3 1 0,-3-1 0,8 5 0,17 1 0,-1 1 0,7 1 0,-11-3 0,-11 0 0,5-2 0,-10-1 0,3 1 0,-6-3 0,1 1 0,-2-1 0,1 0 0,-1 0 0,6 2 0,-5-2 0,6 2 0,-1-1 0,3 0 0,-1 1 0,3-1 0,-6 1 0,6 0 0,-3 1 0,1-1 0,1 1 0,1 0 0,-1-1 0,6 1 0,-4 0 0,6 1 0,-6-1 0,5 1 0,7 2 0,-3-3 0,6 4 0,-17-6 0,3 2 0,-8-2 0,11 1 0,-9 1 0,9-1 0,-7 1 0,8-1 0,-4 0 0,10 3 0,-12-3 0,15 4 0,-19-4 0,9 1 0,-12-2 0,2 0 0,-4 1 0,0-1 0,0 0 0,-2 0 0,1 0 0,-1-1 0,0 1 0,0-1 0,1 0 0,1 1 0,-1-1 0,3 2 0,-1-2 0,2 0 0,2 0 0,-1 0 0,1 0 0,-2 0 0,-2 0 0,0 0 0,-3 0 0,0 0 0,-1 0 0,3 0 0,-2 0 0,3 0 0,-1 0 0,1 0 0,2 0 0,3 1 0,-4 0 0,1 0 0,-5-1 0,1 2 0,-2 0 0,2 4 0,-2 3 0,5 1 0,-3 1 0,6 2 0,-6-6 0,7 8 0,-5-5 0,3 0 0,-2 1 0,-2-9 0,-2 3 0,-1-2 0,3 1 0,-1 1 0,3 1 0,1 3 0,2 1 0,-2-1 0,4 6 0,-6-9 0,6 10 0,-2-7 0,2 4 0,-3-2 0,-2-1 0,-1-2 0,1 0 0,-3-1 0,3 2 0,-4-3 0,-1-1 0,0-2 0,-1-1 0,-1 1 0,0 2 0,0-1 0,-2 3 0,0-3 0,-2 4 0,0-5 0,-1 7 0,1-5 0,-1 5 0,1-2 0,0 0 0,2-1 0,-1-2 0,3-2 0,-2-1 0,2 1 0,-2-1 0,1 1 0,-11-6 0,6 2 0,-15-15 0,6 1 0,-11-9 0,1-3 0,-5-1 0,2 0 0,1 1 0,7 4 0,2 2 0,6 2 0,5 7 0,0 2 0,6 2 0,-1 4 0,-2-3 0,3 3 0,-3-6 0,3 6 0,-3-7 0,1 4 0,0 2 0,2 1 0,0 4 0,1 10 0,0-1 0,0 9 0,0-1 0,3 1 0,0 0 0,7 6 0,-3-6 0,2 3 0,1 5 0,-2-11 0,4 11 0,-1-9 0,3 7 0,-3-5 0,1 0 0,-3-5 0,-2-2 0,1-1 0,-4-1 0,0-6 0,-4 3 0,4-5 0,-3 3 0,2-1 0,-1-2 0,0 2 0,0-2 0,1-1 0,-1-5 0,1-3 0,-2-1 0,2-2 0,-2 4 0,1-2 0,-2 0 0,-2-5 0,-2-2 0,-7-4 0,0-2 0,-1 9 0,-11-15 0,5 13 0,-8-10 0,-3 3 0,2 3 0,-6-4 0,-5 1 0,7 1 0,-3 5 0,10-1 0,-2 5 0,8-2 0,2 5 0,6-1 0,4 6 0,1-2 0,0 2 0,2-1 0,1 3 0,0-3 0,0 3 0,10 13 0,-5-7 0,15 22 0,-6-17 0,6 15 0,2-8 0,-1 5 0,3-3 0,0 6 0,-1-6 0,2 4 0,-10-7 0,0-4 0,-8-2 0,0-4 0,0 2 0,-1 0 0,2-2 0,-3 0 0,8 2 0,-7-3 0,5 1 0,-1-1 0,2-2 0,10 6 0,-7-6 0,19 5 0,-18-7 0,8 0 0,-14-1 0,-7-2 0,-8-4 0,2 0 0,-10-6 0,0-4 0,-5 2 0,-7-12 0,1 6 0,-1-9 0,-3-2 0,4 1 0,4 2 0,6 7 0,3-4 0,5 9 0,0-5 0,-1 4 0,7 8 0,-6-4 0,4-1 0,0 6 0,-1-8 0,1 9 0,-2-7 0,-4 4 0,4 0 0,-8-3 0,11 10 0,-5-7 0,6 8 0,-1 0 0,1 1 0,-1 1 0,-2 0 0,-2 0 0,0 0 0,3 0 0,-8 0 0,6 0 0,-11 0 0,6 0 0,-7 0 0,0 0 0,-11 0 0,5 0 0,-3 0 0,10 0 0,3 0 0,4 0 0,2 0 0,5 0 0,1 0 0,11 0 0,2 0 0,10 0 0,0 0 0,3 0 0,4 0 0,0 0 0,-6 0 0,-7 0 0,-9 2 0,-1-1 0,-1 1 0,9 5 0,-7-3 0,12 8 0,-3-7 0,4 7 0,5-7 0,-5 4 0,7-2 0,-11-1 0,6 2 0,-12-4 0,-1 0 0,-6-2 0,2-1 0,-2 0 0,2 1 0,-2-1 0,2 1 0,-2 0 0,7 2 0,-3-4 0,3 5 0,1-2 0,0 0 0,1 2 0,3-2 0,-3 1 0,0-2 0,0 0 0,-3 0 0,0-1 0,-1 0 0,-1-1 0,2 1 0,1 0 0,-3 0 0,8 0 0,-10 0 0,4 0 0,-6 6 0,-1-4 0,-3 6 0,-1-4 0,1 0 0,-2 0 0,1-2 0,1 1 0,-2-1 0,2 0 0,-2-2 0,0-3 0,-8-2 0,-4-1 0,-7-5 0,-21-9 0,6 0 0,-18-3 0,8 4 0,2 2 0,-1 0 0,12 1 0,5 5 0,12 3 0,6 5 0,7 0 0,2 1 0,1 1 0,-4-3 0,3 3 0,-6-1 0,-2-1 0,-8 2 0,-2-4 0,-6 4 0,2-2 0,1 0 0,0-1 0,3 1 0,-3-2 0,8 4 0,-4-4 0,12 4 0,-1-4 0,2 4 0,3-3 0,-1 2 0,1-4 0,1 4 0,-1-4 0,1 3 0,-4-1 0,2 1 0,-2 0 0,5 1 0,12 6 0,-3 0 0,11 6 0,-5-4 0,-2-1 0,6-2 0,-5 2 0,8-1 0,-7 1 0,6-2 0,-7 2 0,5-3 0,-7 1 0,0-3 0,-3 1 0,0 2 0,4-1 0,0 3 0,4-2 0,2 3 0,1-4 0,6 3 0,7-1 0,4 0 0,6 5 0,0-2 0,-6-2 0,-1 2 0,-10-7 0,-6 5 0,-7-6 0,-6 2 0,-2-1 0,-1 0 0,1 1 0,-1-1 0,1 0 0,-1 1 0,2-1 0,-2 1 0,1-1 0,-1 0 0,-16-1 0,-1-2 0,-21-3 0,-5-3 0,-7-3 0,-19-2 0,-5 1 0,-14-8 0,4 7 0,27 2 0,2 0 0,-10 1 0,-17-5 0,49 8 0,6 2 0,4-5 0,11 9 0,1-5 0,5 6 0,-1 0 0,2-1 0,-4 0 0,4 0 0,-3-1 0,-1-3 0,2 2 0,-4-4 0,4 5 0,0 0 0,2 1 0,-1 0 0,-1-1 0,2 0 0,-3 0 0,3-1 0,-3 3 0,3-2 0,-3 0 0,4 1 0,-2-1 0,3 0 0,-3 2 0,2-3 0,-2 2 0,-2-2 0,2 0 0,-3 1 0,2 1 0,0-1 0,2 1 0,0 1 0,0 0 0,-1-2 0,1 1 0,-1-1 0,2 1 0,-2 1 0,1-1 0,-1 0 0,-5-5 0,3 5 0,-5-6 0,2 5 0,-3-1 0,-2-2 0,3 1 0,2-1 0,3 3 0,2 0 0,1 2 0,0-2 0,0 0 0,1 1 0,-1-1 0,0 2 0,1-2 0,-1 1 0,1-2 0,0 2 0,-1-1 0,1 0 0,-4-1 0,4 1 0,-3-2 0,3 1 0,-1 2 0,-3-2 0,1 0 0,-1 0 0,-4-1 0,3-1 0,-2 1 0,2 0 0,1 2 0,0-2 0,-1 3 0,3-4 0,-1 4 0,2 0 0,0-1 0,1 2 0,-1-2 0,1 1 0,-1-1 0,0 1 0,1 0 0,-3-1 0,-1 1 0,0-2 0,1 2 0,2-1 0,-6-1 0,2 2 0,-2-2 0,4 1 0,-4-1 0,5 0 0,-9-2 0,10 4 0,-5-2 0,6 2 0,-1 0 0,1 0 0,-2-1 0,1 0 0,0 0 0,0 1 0,1 0 0,0 0 0,0-2 0,-3 1 0,3 0 0,-4 0 0,4 1 0,-2-2 0,1 2 0,-3-4 0,3 4 0,-2-2 0,1 0 0,-4 0 0,2 1 0,-1 0 0,6 2 0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23.125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95 0 24575,'-4'0'0,"0"0"0,-1 0 0,3 0 0,-4 0 0,4 0 0,-1 0 0,1 0 0,-1 0 0,1 0 0,-1 0 0,1 0 0,0 0 0,0 0 0,0 0 0,-1 0 0,1 0 0,-1 0 0,1 0 0,0 0 0,0 0 0,0 0 0,-1 0 0,1 0 0,-2 0 0,1 0 0,0 0 0,0 0 0,0 0 0,1 0 0,-1 0 0,1 1 0,0-1 0,0 1 0,0-1 0,11 0 0,-6 0 0,9 0 0,-9 0 0,0 0 0,-1 0 0,1 1 0,0 0 0,0 0 0,1 0 0,-1-1 0,1 0 0,-2 1 0,2-1 0,-2 2 0,1-2 0,-1 1 0,1-1 0,-1 0 0,2 0 0,-3 1 0,3-1 0,0 1 0,-1 0 0,3 0 0,-4 0 0,1 0 0,1-1 0,-1 0 0,1 1 0,-2-1 0,-1 1 0,2-1 0,-1 0 0,3 0 0,-2 0 0,1 0 0,-2 2 0,0-2 0,0 2 0,0-1 0,1-1 0,1 1 0,-1-1 0,0 0 0,-1 0 0,1 0 0,0 1 0,0-1 0,-1 2 0,2-2 0,-1 2 0,1-2 0,0 1 0,-1-1 0,0 0 0,-2 2 0,3-2 0,1 3 0,0-2 0,-1 0 0,-2 0 0,0-1 0,0 2 0,1-2 0,0 2 0,-1-2 0,0 1 0,0-1 0,0 2 0,0-2 0,2 2 0,0-1 0,0 0 0,-2 0 0,0 1 0,0-2 0,0 1 0,3 0 0,-2 0 0,2 1 0,-1-1 0,-2-1 0,1 1 0,0 0 0,2 2 0,-2-2 0,2 2 0,-2-2 0,-1 0 0,1 1 0,-1-1 0,1 0 0,-1 0 0,2 0 0,-2 0 0,2 0 0,-2-1 0,0 1 0,1-1 0,-1 3 0,4-2 0,-3 1 0,2 0 0,-3-1 0,0 0 0,0 0 0,0-1 0,0 1 0,1 0 0,0 1 0,0 0 0,0-1 0,-1-1 0,-1 0 0,2 1 0,-3 1 0,3-1 0,-1 1 0,0-2 0,2 1 0,-2 0 0,1 0 0,0 0 0,-1 0 0,1 0 0,-1 1 0,0 0 0,0-1 0,0 1 0,0-1 0,2 1 0,-2-1 0,2 1 0,-2-1 0,0 0 0,1 0 0,-2 0 0,5 2 0,-4-1 0,3 1 0,-1-3 0,-1 1 0,0 0 0,1 1 0,-2 0 0,1-1 0,-1 1 0,6 0 0,-5 0 0,5 1 0,-5-3 0,0 3 0,-1-3 0,0 2 0,0-2 0,3 2 0,-1-1 0,3 2 0,-2-1 0,3 1 0,-2-1 0,1 1 0,-2-1 0,0 0 0,7 3 0,-6-4 0,7 3 0,-4-1 0,-2-2 0,3 3 0,-4-3 0,0 0 0,1 0 0,-3 0 0,3 0 0,-3 1 0,0-1 0,-1 0 0,-1-1 0,1 1 0,0 0 0,0 1 0,0-2 0,0 1 0,0 0 0,0 1 0,0-1 0,0 0 0,1 0 0,-1 0 0,0 0 0,-1 0 0,2 1 0,0-1 0,-1 1 0,1-2 0,-1 0 0,1 1 0,0 0 0,-1 0 0,1 0 0,-1 1 0,0 0 0,1 1 0,-2-2 0,2 1 0,-3-1 0,3 1 0,-3-1 0,2 1 0,-1-2 0,0 0 0,1 1 0,0-1 0,0 2 0,1-2 0,-2 2 0,1-2 0,-1 2 0,1-2 0,-1 1 0,1 0 0,0 0 0,-1 0 0,1 0 0,-1-1 0,0 0 0,1 0 0,0 1 0,-1-1 0,1 2 0,1-2 0,-1 2 0,0-2 0,0 2 0,2-1 0,3 0 0,-2 0 0,7 1 0,-9-2 0,9 4 0,-8-3 0,4 1 0,-3-1 0,-2 0 0,0-1 0,-1 1 0,1-1 0,-1 2 0,0-2 0,0 3 0,0-3 0,-1 1 0,1-1 0,-1 1 0,1-1 0,0 1 0,-1 0 0,0-1 0,1 1 0,-1-1 0,0 0 0,0 1 0,1-1 0,0 1 0,-1-1 0,0 0 0,0 2 0,0-1 0,0 0 0,5-1 0,-4 1 0,4-1 0,-5 1 0,0-1 0,1 0 0,0 1 0,-1-1 0,1 2 0,0-1 0,-1 0 0,1 0 0,-1-1 0,1 2 0,-1-1 0,1 0 0,-1-1 0,1 1 0,-1 0 0,2 1 0,-1-2 0,-1 1 0,0 0 0,1-1 0,-1 1 0,0 0 0,0-1 0,1 1 0,0 0 0,1 0 0,-1 0 0,0 1 0,-1-1 0,1 0 0,-1 0 0,2-1 0,-2 1 0,1 0 0,0-1 0,-2 0 0,2 2 0,-2 0 0,2 0 0,-1-1 0,2 0 0,1 1 0,1 1 0,-1-1 0,-2 1 0,-1-3 0,-1 1 0,2-1 0,0 0 0,-1 0 0,0 0 0,0 2 0,-1 0 0,1 2 0,1-2 0,0-1 0,-1 0 0,0 1 0,5 3 0,-4-2 0,3 3 0,-3-5 0,0 1 0,-1 0 0,0-1 0,1 0 0,0 0 0,0 0 0,-1 1 0,1-1 0,0 0 0,-2 0 0,0 0 0,0 0 0,1 1 0,2 0 0,-1 0 0,0 0 0,1-1 0,-1 1 0,0 0 0,2 0 0,-2-1 0,1 1 0,0-1 0,-1 0 0,0 1 0,1-1 0,-2 0 0,2 1 0,1 0 0,-1-1 0,1 1 0,-2-1 0,0 1 0,-1 0 0,3-1 0,-3 2 0,2-2 0,-1 1 0,-1 1 0,1-2 0,0 1 0,-1-1 0,1 1 0,-1-1 0,0 2 0,1-1 0,-1 1 0,2 0 0,-2-1 0,2 0 0,-2 1 0,2 1 0,1-1 0,-2 0 0,1-1 0,-2 0 0,-1 0 0,2 0 0,-1-1 0,0 1 0,0-1 0,0 0 0,-1 1 0,2-2 0,-2 3 0,2-3 0,-2 3 0,3-2 0,-3 0 0,4 3 0,-2-3 0,3 2 0,-4-1 0,2-1 0,-2 0 0,1 1 0,-1-1 0,1 1 0,-1 0 0,2 0 0,-1-1 0,3 1 0,-3-1 0,1 1 0,-3-1 0,1 0 0,2 0 0,-1 0 0,0 1 0,0 0 0,1 0 0,0 1 0,0-2 0,-2 0 0,0-1 0,0 1 0,0 1 0,0 1 0,0-1 0,0-1 0,0 0 0,6 2 0,-6-1 0,8 1 0,-8-2 0,3 2 0,-2-1 0,1 1 0,0-1 0,-1 0 0,0 0 0,0 0 0,0-1 0,0 1 0,-1 0 0,0 0 0,2 0 0,-1 0 0,0-1 0,-1 1 0,1-1 0,-1 0 0,1 1 0,0-2 0,0 3 0,0-3 0,1 3 0,-2-2 0,2 2 0,-2-1 0,1-1 0,0 1 0,-1 0 0,4 0 0,-1 2 0,1-1 0,-1-1 0,-3 1 0,0-2 0,0 1 0,3-2 0,-2 2 0,2-1 0,-3 1 0,2-1 0,-2 1 0,1-1 0,0 1 0,-1 0 0,2 0 0,1-1 0,-1 2 0,2-1 0,-3 2 0,0-2 0,0-1 0,-1 0 0,2 1 0,-2-1 0,2 1 0,-1 0 0,1 0 0,0 0 0,0 0 0,-2 0 0,1-1 0,0 1 0,0-2 0,0 1 0,-1 0 0,-1 0 0,1 1 0,0-1 0,2 1 0,-1-1 0,1 0 0,-3 1 0,2-2 0,2 3 0,-2-3 0,4 4 0,-3-3 0,0 1 0,1 1 0,0-1 0,0 1 0,-1-1 0,0 0 0,0 1 0,0-2 0,-1 0 0,0 0 0,3 2 0,-4-2 0,4 1 0,-5-1 0,2 0 0,-1-1 0,3 2 0,-3-1 0,3 1 0,-3-1 0,1 0 0,-2 1 0,5-1 0,-5 0 0,6 3 0,-4-2 0,4 2 0,-3-3 0,2 0 0,-3 1 0,1-2 0,-2 2 0,2-1 0,-1-1 0,0 2 0,1-2 0,-1 2 0,3 0 0,-1 1 0,2 1 0,-1-2 0,-2-1 0,0 2 0,-1-3 0,3 3 0,-2-2 0,1 2 0,-2-1 0,3-1 0,-2 1 0,5 0 0,-5 0 0,8 2 0,-7-3 0,3 4 0,-2-3 0,-2-1 0,1 1 0,-1-1 0,-1 1 0,1-1 0,-1 1 0,0-2 0,0 1 0,0 1 0,1-1 0,1 2 0,-1-1 0,1 0 0,-2 0 0,1 0 0,-1 0 0,0 1 0,1-1 0,-2 0 0,2 0 0,-1 0 0,0-1 0,2 2 0,-1-2 0,1 3 0,-3-2 0,1-1 0,-1 2 0,1-3 0,-1 3 0,2-2 0,0 3 0,-1-2 0,1 3 0,-2-4 0,2 1 0,0 1 0,-1-1 0,1 1 0,-2-1 0,1 0 0,-1-1 0,-1 1 0,1-1 0,-1 0 0,1 1 0,0-1 0,2 6 0,5 3 0,-3-1 0,3 1 0,-7-8 0,0 0 0,-1 0 0,1-1 0,0 1 0,-1 0 0,2 0 0,-2-1 0,1 1 0,1-1 0,-1 1 0,2 0 0,-2 0 0,2 0 0,-2 1 0,2-1 0,1 1 0,0 2 0,0-2 0,-1 1 0,-2-3 0,1 1 0,0 0 0,-2 0 0,4 1 0,-3-2 0,3 3 0,-3-4 0,0 2 0,0-1 0,0 1 0,1-1 0,-1 0 0,0 1 0,2 0 0,-2 0 0,3 0 0,-2 0 0,-1 1 0,2 0 0,0 0 0,1 0 0,0-2 0,0 2 0,-2-2 0,1 2 0,1-1 0,-3 0 0,3-1 0,-3 1 0,1-1 0,0 2 0,3 0 0,-3 0 0,2-2 0,-3 1 0,0 0 0,0-1 0,0 1 0,1-1 0,-1-1 0,1 2 0,-1-2 0,0 3 0,0-2 0,2 2 0,-1-1 0,3 1 0,-3-1 0,0 0 0,1 0 0,-1 1 0,0-1 0,1 0 0,-2 0 0,0-1 0,2 1 0,-2 0 0,3 0 0,-3-1 0,1 1 0,0-1 0,0 1 0,1 0 0,-3 0 0,3 0 0,-3 0 0,3 1 0,-2-1 0,2 0 0,-2 0 0,1-1 0,0 1 0,-1 1 0,1-1 0,0 0 0,0 0 0,0 2 0,1-1 0,-1 1 0,1-2 0,-1 2 0,1-2 0,-1 2 0,4 2 0,0-2 0,-1 3 0,0-5 0,-3 2 0,0-2 0,-1 1 0,1-1 0,-3 0 0,3-1 0,-2 1 0,1-1 0,0 2 0,0-1 0,0 0 0,0-1 0,1 2 0,-2 0 0,3-1 0,-3 0 0,3 1 0,-2 0 0,2 0 0,-2 0 0,2 0 0,-3 0 0,3 0 0,-3-1 0,3 1 0,-2-2 0,1 1 0,-1 1 0,1-1 0,-1 1 0,1-1 0,0 0 0,-1 1 0,0-2 0,0 2 0,1-3 0,1 3 0,-2-2 0,1 1 0,0 0 0,0 0 0,-1-1 0,0 2 0,0-2 0,1 2 0,2-1 0,-1 2 0,1-1 0,-1 0 0,2 0 0,-2 1 0,1-2 0,-2 2 0,3-1 0,-2 0 0,2 1 0,-3-1 0,4 4 0,-3-4 0,5 5 0,-5-5 0,3 3 0,-2-3 0,0-1 0,-2 1 0,-1-3 0,0 3 0,0-3 0,0 2 0,0-1 0,0 1 0,0 0 0,1 0 0,0 0 0,0 0 0,1 1 0,-1-1 0,0 1 0,2 1 0,1-2 0,0 3 0,1-2 0,-1 1 0,0 0 0,1 0 0,2 2 0,3 2 0,2 0 0,-4 1 0,-1-4 0,6 1 0,-8 1 0,12 1 0,-12-2 0,5 3 0,-4-4 0,1 2 0,3 1 0,-3-4 0,-1 2 0,-4-5 0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26.052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507 0 24575,'-22'0'0,"1"0"0,-18 0 0,7 0 0,-6 0 0,10 0 0,4 0 0,7 0 0,-1 0 0,6 0 0,-1 0 0,-4 0 0,4 0 0,-7 0 0,3 2 0,-4 0 0,-1 5 0,-5-2 0,8 2 0,-1-1 0,10-1 0,0 1 0,6-4 0,-1 1 0,3-1 0,0 2 0,-1-1 0,-3 6 0,2-3 0,-4 3 0,6-1 0,-4 9 0,4-4 0,-1 5 0,3-7 0,0-4 0,0 4 0,0-3 0,0 6 0,2 0 0,0 1 0,2 6 0,1-6 0,6 6 0,-1 0 0,8 2 0,-9-5 0,5-5 0,-10-6 0,3-2 0,-3-2 0,3 0 0,5-3 0,0 3 0,8-3 0,4 2 0,2-2 0,2 0 0,4 0 0,-5 0 0,6 2 0,-5-2 0,-1 4 0,4-1 0,-3 4 0,-3-1 0,-2 3 0,-2-3 0,-2 1 0,-2-3 0,-6 2 0,-6-3 0,1 1 0,-4-2 0,1 2 0,0 1 0,0-2 0,1 4 0,1 1 0,1 4 0,2 5 0,-2-2 0,-2 11 0,-1-6 0,0 7 0,1-6 0,-2-3 0,0 5 0,-2-10 0,0 9 0,0-12 0,0 3 0,0-5 0,-2 5 0,1-3 0,-3 7 0,2-9 0,0 1 0,0-4 0,1-2 0,-1 1 0,0-1 0,0 0 0,0 2 0,0-1 0,0 1 0,-2 1 0,-1 1 0,2-1 0,-1-2 0,1 2 0,1-4 0,-1 4 0,1-6 0,2 2 0,-1-2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05.24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1350 1 24575,'-7'1'0,"-1"0"0,4 0 0,0-1 0,1 1 0,1-1 0,-1 1 0,0-1 0,1 1 0,-2-1 0,1 0 0,-1 1 0,2-1 0,-2 1 0,2 0 0,-2-1 0,2 2 0,-1-2 0,0 3 0,-1-3 0,2 2 0,-1-2 0,0 1 0,0-1 0,1 3 0,-1-2 0,0 1 0,0 0 0,1-1 0,0 1 0,-1-1 0,0 0 0,1 0 0,0 0 0,-1 0 0,1 2 0,-2-2 0,2 1 0,-1-1 0,0 0 0,1 0 0,-1 0 0,1 1 0,-1-2 0,1 1 0,-3 0 0,3 0 0,-2 1 0,2 0 0,0-2 0,-1 2 0,-1-1 0,0 0 0,1 1 0,1-2 0,-1 2 0,1-1 0,-2 0 0,2 1 0,-2-2 0,2 1 0,-1-1 0,0 0 0,0 2 0,-1-2 0,1 3 0,-1-3 0,2 1 0,-1 0 0,0 0 0,1 1 0,-1-1 0,-2 0 0,4 0 0,-4-1 0,2 1 0,2 0 0,-5-1 0,4 1 0,-1 2 0,0-2 0,1 3 0,0-4 0,-2 1 0,2-1 0,-1 1 0,-1 0 0,2 0 0,-3 1 0,3-2 0,-1 0 0,0 1 0,1 0 0,-1 0 0,0 1 0,1-2 0,-1 1 0,-1 0 0,1 0 0,0 1 0,1-1 0,-1 2 0,0-3 0,0 2 0,1-1 0,-1 1 0,0-1 0,0 1 0,0-1 0,1-1 0,-1 1 0,1 0 0,-1-1 0,0 2 0,1-2 0,-2 2 0,1-2 0,0 2 0,0-2 0,1 2 0,-2-2 0,3 2 0,-4-2 0,3 1 0,-1 0 0,0 0 0,1 0 0,-1 0 0,1-1 0,-1 1 0,0 0 0,1 0 0,-2 1 0,1-2 0,-1 2 0,1-1 0,0 0 0,0 0 0,0 0 0,0-1 0,-1 1 0,1 0 0,0 0 0,0 0 0,-1 1 0,-1-2 0,2 2 0,-2-2 0,2 1 0,0-1 0,-1 0 0,1 0 0,-1 0 0,1 1 0,0-1 0,1 1 0,-2 1 0,-1-2 0,3 3 0,-4-1 0,4-1 0,-5 1 0,4-1 0,-2 0 0,3 1 0,-4-1 0,2 1 0,-1-2 0,1 3 0,1-2 0,0 1 0,-3 1 0,4-2 0,-6 2 0,5-2 0,-3 0 0,3 1 0,-1-2 0,1 3 0,0-2 0,0 1 0,-1 0 0,1 0 0,-4 0 0,4 1 0,-6-1 0,5 1 0,-2-2 0,3 2 0,1-3 0,-1 2 0,1 0 0,-2-2 0,2 2 0,-1 0 0,1-2 0,-1 3 0,1-3 0,-1 2 0,-2-1 0,3 0 0,-4 1 0,4-1 0,-1 1 0,0 0 0,0-1 0,0 0 0,0 0 0,1 0 0,-1 2 0,0-1 0,-1 0 0,1-1 0,0 0 0,1-1 0,-1 2 0,0 0 0,-1 0 0,1 0 0,0 1 0,-1-2 0,1 1 0,0-1 0,0-1 0,1 2 0,0-2 0,-1 2 0,-1 0 0,1-1 0,1 3 0,-1-4 0,1 3 0,1-1 0,-2-1 0,2 2 0,-2-3 0,0 2 0,0-1 0,0 1 0,1-1 0,0 2 0,0-3 0,-1 3 0,1-2 0,-1 0 0,1 1 0,0 0 0,-1-1 0,2 3 0,-4-4 0,4 3 0,-5-3 0,6 2 0,-4 0 0,2 0 0,-4 0 0,3-1 0,-1 0 0,3 0 0,-2 4 0,1-4 0,-2 4 0,3-4 0,-2 1 0,1-1 0,-1 1 0,0 0 0,1-1 0,1 2 0,-2-3 0,1 2 0,-4-1 0,4 2 0,-2-2 0,4 2 0,-5-3 0,5 3 0,-6-3 0,4 3 0,-1-3 0,0 3 0,1-2 0,-2 1 0,1 0 0,-3-1 0,4 0 0,-1 1 0,-1-1 0,2 2 0,-3-2 0,3 2 0,0-3 0,-1 3 0,1-1 0,-2-1 0,1 1 0,0-1 0,0-1 0,0 3 0,1-3 0,-1 3 0,0-3 0,0 2 0,-1-2 0,1 3 0,-1-3 0,0 2 0,1-1 0,-2 0 0,3 1 0,-2 0 0,2 0 0,-1-1 0,1 0 0,-1 0 0,1 0 0,-3 0 0,3 1 0,-5-2 0,5 3 0,-3-2 0,3 1 0,-2 0 0,1-1 0,-1 0 0,2 1 0,0-2 0,0 3 0,-1-3 0,1 3 0,-1-3 0,0 1 0,1-1 0,-1 1 0,1 0 0,-1 0 0,1 1 0,-2-2 0,2 1 0,-1-1 0,1 4 0,-2-3 0,1 2 0,-2-3 0,3 1 0,0-1 0,-1 1 0,0 1 0,0-1 0,-1 0 0,2 0 0,-2 0 0,-1-1 0,1 1 0,0 0 0,1 1 0,1-2 0,-2 1 0,2 0 0,-1 0 0,12-5 0,-7 3 0,9-5 0,-9 5 0,1-1 0,-1 0 0,2-1 0,-1 2 0,0-1 0,1 0 0,-1 1 0,0-2 0,1 2 0,-2 0 0,0-2 0,1 3 0,-1-4 0,1 3 0,2-1 0,-3-1 0,3 3 0,-4-3 0,2 2 0,-2-3 0,2 2 0,0-3 0,1 5 0,-3-2 0,3 0 0,-3 0 0,4 0 0,-3 0 0,3 2 0,-3-2 0,0 1 0,1-1 0,-1 1 0,1-1 0,-1 1 0,2-1 0,-2 1 0,1-1 0,-1 1 0,1 0 0,-1-1 0,1 1 0,0 0 0,-2-1 0,3 1 0,-2-1 0,4 1 0,-3 0 0,3 1 0,-3-1 0,1 1 0,-1-3 0,0 3 0,-2-3 0,6 3 0,-4-1 0,5 1 0,-7-1 0,5 0 0,-4 0 0,3-1 0,-1 0 0,-2 0 0,2 1 0,-2 0 0,2 1 0,-2-1 0,1 0 0,0 0 0,-2-1 0,3 1 0,-2-1 0,2 2 0,0-1 0,2-1 0,-2-2 0,1 2 0,-2 0 0,5 1 0,-4-1 0,2-1 0,-1 1 0,-2 0 0,2 1 0,-1 1 0,-1-2 0,1 0 0,-1 0 0,2 2 0,-2 0 0,3-1 0,-4 0 0,2-1 0,-2 1 0,1 1 0,1-1 0,-1 0 0,2 1 0,-3-2 0,3 1 0,-4 0 0,5 0 0,-4 0 0,3-1 0,-3 1 0,0 0 0,1 1 0,1-1 0,-1 0 0,4 0 0,-5-1 0,2 0 0,1 1 0,-2-1 0,2 1 0,-2 1 0,-2-2 0,4 1 0,-4 0 0,4-1 0,-3 1 0,0-1 0,-8 5 0,3-1 0,-8 4 0,6 0 0,-2-3 0,0 2 0,-2 1 0,3-3 0,-3 3 0,4-1 0,-2-3 0,3 1 0,-3 0 0,3-2 0,-1 3 0,-3 0 0,2-1 0,-1 1 0,-3-2 0,6 1 0,-6-1 0,5-1 0,-6 3 0,5-1 0,-3-1 0,3 2 0,0-2 0,1-1 0,-8 4 0,6-4 0,-4 3 0,3-3 0,5 0 0,-4 2 0,3-2 0,-3 2 0,1-1 0,0 2 0,-2-3 0,2 1 0,-1-1 0,-1 2 0,2-1 0,-2 1 0,4-1 0,-3 2 0,2-3 0,0 2 0,-1-3 0,1 3 0,-2-1 0,1 0 0,0 1 0,1-3 0,0 3 0,2-2 0,-7 1 0,6-1 0,-4 1 0,3 0 0,1-1 0,-1 2 0,2-3 0,-1 3 0,1-2 0,-1 0 0,1 1 0,0-1 0,-1 1 0,2-1 0,-2 1 0,1-1 0,0 0 0,1 4 0,0-4 0,1 3 0,-3-4 0,2 1 0,-3-1 0,3 3 0,-1-2 0,0 3 0,1-3 0,0 0 0,-1 1 0,-1-1 0,2 1 0,-1-1 0,1 0 0,-1 1 0,1-1 0,-2 0 0,2 0 0,-1 0 0,1 0 0,0 1 0,0 0 0,-2-1 0,-3 5 0,1-4 0,-1 5 0,3-4 0,0-1 0,-2 1 0,0-3 0,0 5 0,1-4 0,0 3 0,0-3 0,0 2 0,1-1 0,0 0 0,-2 0 0,2-1 0,-4 1 0,5-1 0,-2 0 0,4 0 0,-2-1 0,2 3 0,-2-3 0,0 2 0,0-1 0,0 0 0,-1 1 0,2 0 0,-2-1 0,1 0 0,0-1 0,-3 2 0,5 0 0,-5 0 0,5-1 0,-1 1 0,-2-2 0,2 3 0,-4-3 0,4 1 0,0 1 0,1 0 0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31.770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138 10 24575,'-4'2'0,"3"3"0,7-2 0,3 4 0,6-3 0,-1 1 0,-4-2 0,0 0 0,-6 0 0,3-2 0,-5 2 0,3-3 0,-4 2 0,1-2 0,-1 2 0,1-1 0,2 2 0,0-2 0,0 1 0,-2 0 0,-1-1 0,0 2 0,2-3 0,-1 3 0,3-2 0,0 3 0,1-2 0,1 0 0,-5 0 0,5 1 0,-3-2 0,1 2 0,-1 0 0,-2-3 0,1 2 0,-1-2 0,0 0 0,-1 1 0,1 0 0,-1 0 0,3 1 0,0-2 0,1 3 0,-2-2 0,1 1 0,0-2 0,0 2 0,0 0 0,-1-1 0,0 0 0,-1-1 0,0 1 0,-7 0 0,1-1 0,-7 0 0,4 0 0,-1 0 0,2 0 0,0 0 0,3 0 0,-1 0 0,2 0 0,-2 0 0,2-2 0,-1 0 0,0 0 0,0 0 0,-1 0 0,1-1 0,1 1 0,-1 0 0,3-2 0,-4 2 0,3-2 0,-3 3 0,3-1 0,-2 0 0,2 1 0,-1-2 0,-1 2 0,1-3 0,0 2 0,0 1 0,0-1 0,0 1 0,2-1 0,-2 1 0,1 0 0,-1 0 0,0-1 0,0 2 0,-1-1 0,0 0 0,1 1 0,-1 0 0,1-1 0,0-1 0,0 1 0,-2-1 0,0 2 0,-1-2 0,2 2 0,-3-2 0,1 1 0,-1-1 0,0 2 0,1-3 0,-2 2 0,1-1 0,-1 1 0,4 1 0,-3-1 0,4 0 0,-1 0 0,-2-1 0,2 2 0,-2-2 0,2 2 0,0-1 0,1 1 0,-1-1 0,1 1 0,-1-2 0,1 2 0,-2-1 0,3 0 0,-3-1 0,2 1 0,-1-1 0,0 2 0,1-1 0,0 1 0,-1-1 0,0 0 0,-3 1 0,3-1 0,-2 0 0,2 1 0,0-1 0,0 0 0,-1 0 0,2 0 0,-1-1 0,1 2 0,0-1 0,-3 1 0,2-1 0,-2 1 0,1-2 0,1 2 0,0-1 0,-1 1 0,2 0 0,0 0 0,1 0 0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40.674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123 102 24575,'2'3'0,"0"0"0,-1-1 0,0 0 0,0 1 0,0-1 0,1-3 0,0-1 0,0-3 0,0 2 0,-2 1 0,1 0 0,0 1 0,-1-2 0,2 3 0,-1-3 0,1 2 0,-1-1 0,0 0 0,-1 0 0,1 0 0,0 1 0,0-1 0,0 0 0,0 0 0,0 0 0,0 0 0,1 0 0,-2 5 0,1-3 0,-2 5 0,1-3 0,-1 0 0,1 1 0,-1 0 0,1 0 0,-2-1 0,2 0 0,-1 0 0,1 0 0,-1 1 0,1-1 0,-1 2 0,1-2 0,0 2 0,-1-2 0,0 2 0,-1-3 0,0 2 0,0-2 0,0 1 0,0-1 0,1 1 0,-2-2 0,2 0 0,-1-1 0,1-1 0,1 0 0,-1 0 0,0 0 0,-1 0 0,1 0 0,-2 0 0,3 0 0,-3 1 0,3-1 0,-1 1 0,0 0 0,0-1 0,-1 0 0,0 0 0,0-1 0,1 1 0,-1 0 0,1 1 0,-1-2 0,-1 2 0,1-3 0,-1 3 0,0-2 0,1 2 0,0-1 0,1 1 0,-2-1 0,1 1 0,-1-1 0,1 1 0,-1-1 0,1 2 0,0-1 0,0-1 0,0 2 0,-3-3 0,1 2 0,1-1 0,0 1 0,2 0 0,-2-2 0,1 1 0,0-1 0,0 0 0,0 1 0,0 1 0,0-1 0,0 1 0,1-1 0,0 1 0,-1-2 0,1 3 0,0-3 0,1 2 0,-1 0 0,-1-2 0,0 3 0,0-3 0,1 2 0,0-1 0,0-1 0,0 2 0,0-2 0,0 3 0,-1-2 0,1 1 0,-4-5 0,3 3 0,-2-2 0,4 4 0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49.527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 1 24575,'1'4'0,"0"0"0,-1 0 0,0-1 0,0 1 0,1-2 0,0 2 0,0-2 0,0 1 0,0-2 0,-1 1 0,2-1 0,-2 1 0,2 0 0,0 0 0,-1 2 0,3-1 0,-4 2 0,3-4 0,-2 0 0,0-1 0,2 2 0,-2 0 0,2 1 0,0-2 0,-2 1 0,2 0 0,-2 0 0,1 0 0,0 0 0,0-1 0,-1 2 0,1-2 0,0 1 0,0 0 0,1-1 0,-1 0 0,-1 1 0,1 0 0,-1 0 0,0 1 0,1-1 0,-2 0 0,1 0 0,0-1 0,-1 1 0,2-2 0,-1 3 0,1-2 0,-1 3 0,0-2 0,0 2 0,0-3 0,1 2 0,-2-1 0,1-1 0,0 1 0,1-1 0,-1 1 0,1 0 0,0 2 0,0-2 0,0 1 0,-1-1 0,0 0 0,1-1 0,0 2 0,0-2 0,-1 2 0,0-1 0,0 0 0,0 0 0,1 0 0,-1-1 0,0 0 0,0 1 0,-1 0 0,2 0 0,-2 0 0,2 0 0,-2 1 0,2-1 0,-2 0 0,1 1 0,0 0 0,-1-1 0,1 0 0,-1 0 0,0 0 0,1-1 0,-1 1 0,1 1 0,0-1 0,-1 3 0,1-3 0,-1 1 0,3 0 0,-1 1 0,2-2 0,-3 1 0,-1-1 0,2 0 0,-1 1 0,0-2 0,0 2 0,0-1 0,1 0 0,-1 1 0,0-1 0,0-1 0,1 1 0,0 0 0,0 0 0,0 2 0,0-2 0,0 0 0,-1 1 0,0-1 0,1 1 0,-2 0 0,3-1 0,-3 0 0,3 0 0,-3 0 0,2 0 0,-1 1 0,0-1 0,1 1 0,-1-1 0,0 0 0,0-1 0,0 2 0,0-1 0,0 1 0,1-1 0,-1-1 0,0 1 0,0-1 0,-1 1 0,1-1 0,-1 1 0,2-2 0,-2 3 0,2-2 0,0 3 0,-1-2 0,3 2 0,-4-2 0,3 2 0,-2-3 0,0 2 0,1-2 0,-1 1 0,0 3 0,0-3 0,0 3 0,0-3 0,1 1 0,0-1 0,-1 2 0,1-2 0,-1 1 0,2 0 0,-2 0 0,2-1 0,-3 1 0,1-2 0,0 0 0,-1 1 0,1-1 0,0 1 0,-1 0 0,2-1 0,-2 1 0,1-1 0,0 1 0,0 1 0,0-1 0,0 1 0,-1 0 0,1-2 0,0 1 0,0-1 0,0 1 0,0-1 0,-1 2 0,1-2 0,0 0 0,-1 1 0,1-1 0,-1 1 0,0 0 0,0 3 0,1-2 0,-1 2 0,2-1 0,-1-2 0,0 0 0,0 0 0,-1-1 0,0 1 0,4 2 0,-3-2 0,2 1 0,-3-1 0,0 1 0,0 0 0,1 1 0,-1 0 0,1-1 0,-1 1 0,1-1 0,-1 0 0,2 0 0,-2 0 0,1 0 0,-1-1 0,0 1 0,0-1 0,0 0 0,0 0 0,0 0 0,1-1 0,-1 1 0,1-1 0,-1 1 0,0 0 0,0 0 0,1-1 0,-1 1 0,1-1 0,-1 1 0,0 0 0,0 0 0,0 0 0,0 0 0,0 0 0,0 0 0,0 0 0,0 0 0,0 0 0,1 0 0,-1 0 0,1 1 0,-1-1 0,0 1 0,0-1 0,0 1 0,0-1 0,0 1 0,0-1 0,0 0 0,0 0 0,0 0 0,1-1 0,-1 1 0,2 0 0,-2 0 0,2 0 0,-2 0 0,2-1 0,-2 1 0,2 0 0,-2 0 0,1 0 0,-1 0 0,0 0 0,0 0 0,0 0 0,1 0 0,-1 1 0,1-1 0,0 0 0,-1 2 0,1-1 0,-1 1 0,1-2 0,-1 1 0,1-1 0,-1 0 0,0-1 0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07.112"/>
    </inkml:context>
    <inkml:brush xml:id="br0">
      <inkml:brushProperty name="width" value="0.2" units="cm"/>
      <inkml:brushProperty name="height" value="0.2" units="cm"/>
      <inkml:brushProperty name="color" value="#13FDFF"/>
    </inkml:brush>
  </inkml:definitions>
  <inkml:trace contextRef="#ctx0" brushRef="#br0">121 107 24575,'0'-12'0,"0"2"0,0 8 0,2-2 0,-1-2 0,1 1 0,1-1 0,-1 3 0,1-1 0,1-1 0,-3 1 0,4-1 0,-4 1 0,4 1 0,-2-2 0,0 1 0,1 0 0,-2 0 0,2-2 0,-2 2 0,0-2 0,6 10 0,-5-1 0,4 3 0,-5-1 0,-1-3 0,2 4 0,-1-2 0,0 2 0,1-1 0,-3-2 0,3 3 0,-1-1 0,0-1 0,2 3 0,-4-4 0,3 4 0,-2-2 0,1-1 0,1 3 0,-2-4 0,1 3 0,-1-1 0,1-1 0,0 2 0,-1-1 0,1 1 0,-1-1 0,2 0 0,-2-1 0,1 2 0,-1-1 0,0 0 0,0 1 0,1-1 0,-2 0 0,2 0 0,-1 0 0,2-1 0,-1 2 0,-1-1 0,1 1 0,0-2 0,-2 4 0,3-5 0,-3 4 0,3-2 0,-3-1 0,2 4 0,-2-4 0,1 0 0,-1 3 0,1-3 0,1 3 0,-1-3 0,1 4 0,-1-4 0,-1 3 0,1-3 0,-1 1 0,2 1 0,-2-2 0,1 2 0,-1-1 0,0 0 0,1 1 0,-1-2 0,1 2 0,-1 0 0,0 0 0,0 0 0,0-1 0,0 1 0,0-1 0,0 1 0,0-1 0,0 0 0,0 0 0,0 1 0,0-2 0,0 2 0,0-1 0,0 0 0,0 1 0,0 1 0,0-2 0,0 1 0,0-1 0,1-1 0,1 7 0,-1-6 0,1 4 0,-2-6 0,0 1 0,2 3 0,-1-2 0,2 1 0,-3-1 0,1 0 0,0 1 0,0 0 0,0-2 0,0 2 0,0-1 0,0 0 0,0 1 0,-1-2 0,0 3 0,0-3 0,1 3 0,-1-2 0,1 0 0,0 2 0,0-4 0,0 4 0,0-3 0,-1 1 0,0 1 0,0-2 0,0 2 0,0-1 0,1 0 0,-1 1 0,1-1 0,0 1 0,-1 0 0,1 0 0,-1-1 0,0-1 0,0 2 0,0-1 0,0 1 0,0-2 0,2 3 0,-2-3 0,2 2 0,-2-1 0,0 0 0,0 2 0,0-3 0,0 2 0,0-1 0,0 0 0,0 1 0,0-2 0,0 2 0,0-1 0,0 1 0,0 0 0,0-2 0,-1 3 0,1-3 0,-2 2 0,1-1 0,-1-1 0,1 2 0,0-1 0,1 0 0,-1 0 0,0 0 0,-1 1 0,0-1 0,1 1 0,-1-1 0,2 1 0,-2-2 0,2 3 0,-2-3 0,0 3 0,1-1 0,-1 0 0,2 0 0,-2 0 0,2-2 0,-2 2 0,2-1 0,-2-1 0,0 3 0,1-2 0,0 0 0,0 1 0,-1-3 0,0 3 0,1-1 0,0 0 0,0 1 0,0-2 0,-1 2 0,2 0 0,-2-2 0,1 5 0,-2-5 0,1 4 0,0-3 0,-1-1 0,2 2 0,-1-2 0,0 1 0,1 0 0,-2-1 0,1 1 0,0 0 0,-2-2 0,3 4 0,-1 1 0,2-2 0,0 2 0,0-5 0,0 2 0,0 1 0,0-1 0,0 0 0,0 0 0,0 1 0,0-2 0,0 4 0,0-5 0,0 4 0,0-1 0,0-2 0,0 3 0,0-3 0,-1 1 0,0 1 0,-1-1 0,0 0 0,1 0 0,-3 0 0,4 0 0,-3 2 0,2-3 0,1 1 0,-3 0 0,2-1 0,-2 1 0,0 0 0,1 0 0,-1 0 0,2 0 0,-2 1 0,2-1 0,-2-1 0,1 4 0,-1-6 0,1 6 0,-1-4 0,2 1 0,-3 0 0,2 0 0,-1-1 0,1 2 0,0-2 0,-2-1 0,-1 2 0,2-2 0,-2 2 0,3-1 0,-1 0 0,-1 2 0,1-3 0,-1 2 0,1-1 0,2-1 0,-3 3 0,1-3 0,-2 2 0,0-2 0,0 0 0,2 1 0,0 0 0,-1 2 0,1-1 0,-2 0 0,2-2 0,-1 0 0,-2 2 0,3 0 0,-1-1 0,0 1 0,2-3 0,-2 3 0,-2-3 0,3 3 0,-2-3 0,3 4 0,0-2 0,1 1 0,-1 0 0,0 0 0,0 2 0,2-2 0,-1 0 0,0 0 0,-1 0 0,2 0 0,-2 1 0,1-2 0,0 2 0,0-1 0,1 0 0,-3 1 0,3-2 0,-3 2 0,2-2 0,-1 1 0,0 0 0,-1-1 0,1 1 0,0 0 0,0-1 0,0 2 0,0-2 0,0 1 0,0 0 0,1 0 0,6-18 0,-2 11 0,3-15 0,-4 15 0,-1-1 0,2-6 0,-1 4 0,2-2 0,-1 2 0,-1 3 0,1-4 0,-1 1 0,3 1 0,-4-1 0,4 2 0,-5-3 0,3 0 0,-3 1 0,4 1 0,-3-1 0,3 1 0,-3-2 0,2 1 0,-1 1 0,0-2 0,1 3 0,-1-3 0,1 1 0,-1 1 0,1-2 0,-1 3 0,0-2 0,0-1 0,0 3 0,0-5 0,0 5 0,0-3 0,1 1 0,0 1 0,0-1 0,1 0 0,-2 0 0,0 0 0,0-1 0,1 2 0,-1-1 0,0 1 0,0-2 0,-1 1 0,0-1 0,1 1 0,1 0 0,-1-1 0,-1 2 0,0-2 0,1 2 0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20.314"/>
    </inkml:context>
    <inkml:brush xml:id="br0">
      <inkml:brushProperty name="width" value="0.2" units="cm"/>
      <inkml:brushProperty name="height" value="0.2" units="cm"/>
      <inkml:brushProperty name="color" value="#13FDFF"/>
    </inkml:brush>
  </inkml:definitions>
  <inkml:trace contextRef="#ctx0" brushRef="#br0">2613 0 24575,'-10'12'0,"-2"2"0,8-10 0,-5 4 0,5-4 0,-7 0 0,4 1 0,-2 1 0,2-1 0,2 0 0,0 1 0,1-4 0,0 4 0,-2-2 0,1 2 0,-4 0 0,4-1 0,-3 1 0,3-1 0,-8 6 0,5-3 0,-4 1 0,-1 2 0,3-2 0,-6-1 0,5 6 0,-4-8 0,-1 9 0,1-9 0,-2 8 0,-3-3 0,4 4 0,-6-2 0,6 0 0,2-1 0,2-3 0,4-1 0,0-2 0,3-1 0,-7 4 0,4-1 0,-7 5 0,5-2 0,-4 0 0,1-2 0,-6 6 0,6-7 0,-1 3 0,6-6 0,-1 2 0,-2-2 0,-3 8 0,-4-4 0,4 1 0,-4 2 0,7-5 0,-1 3 0,-2-1 0,6-3 0,-3 3 0,4-4 0,-2 3 0,-2 2 0,-8 6 0,2-4 0,-4 5 0,5-5 0,4-3 0,-4 7 0,3-5 0,-1 4 0,-4-1 0,4-2 0,-4-2 0,7 0 0,-4-1 0,6 1 0,-3-2 0,2 2 0,3-6 0,-4 3 0,7-3 0,-7-1 0,8 1 0,-4 0 0,3-1 0,-4 4 0,4-3 0,-6 6 0,3-5 0,-2 4 0,-2-2 0,4-1 0,-3 0 0,4-3 0,0 1 0,0 2 0,0-2 0,0 2 0,-1-2 0,0 2 0,2-2 0,-1 1 0,2-3 0,1 1 0,-3-1 0,2 2 0,-1-1 0,0 0 0,3 0 0,-5 0 0,-2 0 0,3 1 0,-9 0 0,10 0 0,-10 3 0,9-3 0,-4 2 0,0-1 0,1-2 0,1 1 0,-8 2 0,8 0 0,-9 2 0,5 0 0,5-4 0,-6 3 0,6-4 0,-9 9 0,4-7 0,-1 6 0,3-8 0,4 0 0,-2 1 0,0 0 0,-2 0 0,1 1 0,-1-2 0,-6 6 0,3 0 0,-13 3 0,8 0 0,-5-1 0,6 1 0,-4 1 0,2 0 0,1-3 0,1-2 0,1 1 0,4-4 0,-2 3 0,5-3 0,-1 0 0,-1-2 0,5 0 0,-4 0 0,5-2 0,-2 3 0,0-4 0,-2 2 0,-2 0 0,-5 6 0,-1-5 0,-2 4 0,1-5 0,-3 1 0,-3 2 0,1-2 0,2 2 0,3 3 0,1-6 0,0 6 0,-6-8 0,5 2 0,-3-1 0,0 2 0,6 0 0,-5 3 0,2-3 0,-1 4 0,-5-3 0,12 2 0,-8-1 0,11 0 0,-10-1 0,9 1 0,-3-2 0,-1 2 0,5-3 0,-10 5 0,3-4 0,1 4 0,1-3 0,3 0 0,3-2 0,-1 1 0,-2-1 0,5 1 0,-3-1 0,1 3 0,4-5 0,-2 4 0,0-4 0,2 2 0,-2-1 0,1 1 0,0 0 0,-1 0 0,-1 0 0,0-1 0,2 1 0,0-1 0,0 1 0,-1 0 0,0-2 0,0 1 0,1-1 0,0 2 0,-5-2 0,3 2 0,-2-1 0,2-1 0,1 1 0,0-1 0,0 1 0,0 1 0,-3-1 0,2 1 0,-3-1 0,4 1 0,0-1 0,-2 0 0,5 0 0,-4-1 0,3 3 0,-2-3 0,1 2 0,0-1 0,0-1 0,-1 1 0,2 1 0,-3-1 0,4 2 0,-4 4 0,6 6 0,-2-1 0,3-1 0,0-6 0,0-2 0,-1 3 0,0-1 0,0 2 0,0-2 0,1-1 0,0 1 0,0 1 0,0 0 0,0-2 0,1 1 0,4 0 0,-2-2 0,3 0 0,-1-2 0,-1 1 0,4 0 0,-4-2 0,2 3 0,-1-3 0,0 1 0,4 0 0,-4 1 0,1-1 0,-1 1 0,-2-1 0,4 3 0,-3-2 0,0 2 0,1-2 0,-2 0 0,4 1 0,-3-3 0,3 3 0,-3-2 0,2 1 0,0 0 0,0 0 0,-1 1 0,2-2 0,-3 0 0,7-1 0,-6 0 0,4 0 0,-6 1 0,1-1 0,3 1 0,-2 0 0,2-1 0,-2 2 0,1-2 0,-1 1 0,1-1 0,0 0 0,-1 0 0,2 0 0,-3 0 0,1 1 0,0 0 0,1 0 0,1 1 0,-3-1 0,2 0 0,-1-1 0,-1 2 0,3-1 0,-3 1 0,2 0 0,1 0 0,-3 0 0,2 0 0,-1-1 0,-1 0 0,2 0 0,1 0 0,-4-1 0,5 0 0,-5 1 0,3 0 0,0 0 0,-3 0 0,4 1 0,-3-1 0,1-1 0,1 1 0,-2 0 0,2-1 0,-1 1 0,0 0 0,1 0 0,-1 1 0,0-1 0,0 1 0,0-2 0,1 1 0,-1-1 0,1 1 0,-2-1 0,2 1 0,-1 0 0,0 0 0,1 0 0,-1 1 0,0-2 0,3 1 0,-4-1 0,2 1 0,0-1 0,-2 1 0,4 0 0,-4-1 0,1 1 0,1-1 0,-2 0 0,4 1 0,-5-1 0,4 1 0,-3-1 0,1 0 0,2 1 0,-3 0 0,2 0 0,-1 0 0,-1 1 0,2-2 0,-1 0 0,0 0 0,2 1 0,-3 0 0,2-1 0,0 0 0,-1 0 0,1 0 0,-1 1 0,-1 0 0,5 1 0,-5-2 0,2 2 0,1-1 0,-4 0 0,5 0 0,-4-1 0,1 0 0,1 0 0,0 0 0,0 1 0,-1-1 0,0 1 0,1 1 0,-1-2 0,1 2 0,-2-2 0,0 1 0,4 0 0,-4 0 0,2 0 0,2-1 0,-4 0 0,3 1 0,-2-1 0,1 2 0,1-2 0,-2 2 0,0-2 0,-1 1 0,3 0 0,0-1 0,-2 2 0,1-2 0,-2 1 0,1-1 0,2 1 0,-3-1 0,7 1 0,-7-1 0,4 1 0,-2-1 0,-2 2 0,2-2 0,-1 1 0,0 0 0,1-1 0,-1 1 0,1-1 0,0 0 0,-1 0 0,1 0 0,0 1 0,-1-1 0,1 3 0,-2-2 0,2 0 0,-1 0 0,1 1 0,0-1 0,-1 2 0,0-2 0,0 2 0,0-2 0,2 3 0,-3-3 0,2 4 0,0-5 0,-2 3 0,4-2 0,-4 1 0,5 0 0,-5 0 0,5-1 0,-5 1 0,2-1 0,-1 1 0,1-1 0,0 0 0,-3 0 0,4 0 0,-3-1 0,7 4 0,-4-4 0,5 4 0,-6-4 0,-1 0 0,0 0 0,0 1 0,2-1 0,-1 1 0,1 0 0,-3-1 0,3 1 0,-3 0 0,2-1 0,-1 1 0,0-1 0,2 0 0,-2 0 0,4 0 0,-5 1 0,1-1 0,2 1 0,-3 0 0,3-1 0,-2 1 0,-1-1 0,3 1 0,-3-1 0,1 1 0,1 0 0,1 0 0,-2 0 0,3-1 0,-4 0 0,3 0 0,-1 0 0,2 0 0,0 0 0,2 0 0,-3 0 0,2 0 0,-1 0 0,-2 0 0,4 0 0,-4 0 0,-1 0 0,2 1 0,-3-1 0,2 1 0,-1 0 0,0-1 0,2 1 0,-1-1 0,0 0 0,2 0 0,-4 0 0,3 0 0,-2 0 0,2 0 0,-2 0 0,6 0 0,-5 0 0,3 0 0,-5 0 0,1 0 0,2 0 0,3 0 0,2 0 0,-2 1 0,3 0 0,-3 1 0,-1-2 0,0 2 0,-5-2 0,0 0 0,2 1 0,-2-1 0,2 1 0,-1-1 0,0 0 0,0 0 0,1 0 0,-2 0 0,2 0 0,-1 0 0,2 0 0,-2 0 0,3 0 0,-4 0 0,6 0 0,-6 0 0,3 0 0,-1 0 0,5 0 0,0 0 0,4 0 0,-1 0 0,3 0 0,1 0 0,0 0 0,6 0 0,-6 0 0,3 0 0,0 0 0,-6 0 0,2 0 0,-6 0 0,3 0 0,-7 0 0,1 0 0,-4 0 0,1 0 0,1 0 0,-1 0 0,1 0 0,-2 0 0,2 0 0,0 0 0,-2 0 0,3 0 0,-3 0 0,3 0 0,-2 0 0,2 0 0,-3 0 0,5 0 0,-6 0 0,4 0 0,-2 0 0,-1 0 0,3 0 0,-3 0 0,1 0 0,2 0 0,-1 0 0,1 0 0,3 0 0,-3 0 0,2 0 0,-1 0 0,-2 0 0,0 0 0,1 0 0,-1 0 0,0 0 0,1 0 0,3 0 0,-2 0 0,0 0 0,-2 0 0,-3 0 0,2 0 0,1 0 0,0 0 0,-1 0 0,0 0 0,0 0 0,0 0 0,3 0 0,-4 0 0,3 0 0,-2 0 0,-1 0 0,2 0 0,-1 0 0,0 0 0,1 0 0,-1 0 0,0 0 0,2 0 0,-3 0 0,5 0 0,-5 0 0,3 0 0,-1 0 0,-2 0 0,2 0 0,-1 0 0,0 0 0,0 0 0,1 0 0,-2 0 0,2 0 0,-1 0 0,1 0 0,-1 0 0,0 0 0,0 0 0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53.095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1228 1 24575,'-1'7'0,"-1"-2"0,1-3 0,0-1 0,-2 2 0,3 0 0,-3 1 0,3-1 0,-3-1 0,2 0 0,-1 0 0,-1-1 0,2 1 0,-1 0 0,0 2 0,1-3 0,-1 2 0,0-2 0,1 2 0,-1 0 0,1-1 0,-1 1 0,0-2 0,0 1 0,0 1 0,1-1 0,-1 1 0,1-1 0,0 0 0,0 2 0,0-3 0,0 3 0,-2-3 0,2 1 0,-3 0 0,3 0 0,-2-1 0,2 3 0,-2-3 0,3 4 0,-3-4 0,3 2 0,-4-1 0,3-1 0,-2 1 0,0 1 0,2-2 0,-2 2 0,1-1 0,0-1 0,-2 2 0,2-1 0,0 0 0,0-1 0,1 1 0,-2 0 0,2 0 0,-3 0 0,3 0 0,-1 0 0,-1 0 0,3 0 0,-3 0 0,2 0 0,0 0 0,-4 1 0,4-2 0,-5 0 0,5 0 0,-2 3 0,2-2 0,-1 2 0,-1-3 0,1 0 0,-1 0 0,2 2 0,-1-1 0,0 1 0,0-1 0,-1 0 0,1 1 0,0-2 0,0 2 0,0-3 0,1 3 0,-3-1 0,3 1 0,-3 0 0,3-2 0,-1 2 0,0-2 0,0 1 0,0 0 0,0 1 0,0-1 0,0 1 0,1 0 0,-2-2 0,3 2 0,-4-1 0,4 0 0,-3 0 0,2 0 0,-1 1 0,0-1 0,0 1 0,1-1 0,-1 0 0,1 1 0,-1 0 0,0 0 0,1 0 0,-1-1 0,1 0 0,-1 0 0,0 1 0,1-1 0,-3 0 0,3 0 0,-1 0 0,-1 1 0,2 0 0,-3 1 0,3-2 0,-1-1 0,0 2 0,0-3 0,-1 3 0,1-2 0,1 1 0,-2 0 0,1 1 0,0-1 0,-1 0 0,1 0 0,0-1 0,1 3 0,-2-2 0,1 3 0,0-5 0,0 2 0,0 0 0,0 0 0,-1 0 0,2 0 0,-2 0 0,2 1 0,-1-3 0,1 4 0,-1-4 0,0 4 0,-6-2 0,4 0 0,-3 0 0,5 0 0,0 0 0,-1 0 0,2-1 0,-3 1 0,2-1 0,0 1 0,-2 0 0,4 0 0,-4-1 0,3 1 0,-1 0 0,0 2 0,-1-2 0,0 2 0,0-3 0,1 2 0,0-3 0,-1 3 0,0-2 0,1 3 0,1-3 0,-1 1 0,-2 1 0,2-1 0,-1 1 0,1-1 0,-1 0 0,2 0 0,-1 0 0,0 1 0,0-1 0,-2 1 0,3-1 0,-2 0 0,2 0 0,-1 0 0,-1 0 0,0 0 0,1 1 0,-3-2 0,3 2 0,-2-2 0,2 2 0,-5 0 0,3-1 0,-4 2 0,6-4 0,0 3 0,1-1 0,-2-1 0,2 2 0,-2-1 0,1-1 0,0 1 0,-1 0 0,1-1 0,-1 1 0,0 1 0,1-2 0,-1 1 0,0 1 0,1-2 0,-2 1 0,2 0 0,-2-1 0,2 1 0,0 0 0,0 0 0,-1 1 0,-1-1 0,-2 5 0,3-4 0,-3 3 0,3-4 0,2 0 0,-2 0 0,1-1 0,0 4 0,-1-4 0,2 6 0,-3-6 0,1 2 0,0-1 0,1 0 0,-1-1 0,2 2 0,-1-2 0,0 2 0,0-1 0,-1 0 0,0 1 0,0-1 0,0 1 0,2-1 0,-1-1 0,0 1 0,-1-1 0,1 1 0,1 1 0,-2-2 0,2 1 0,-2-1 0,1 0 0,0 2 0,-1-2 0,2 3 0,-2-4 0,2 3 0,-1-1 0,-1-1 0,1 2 0,-1-3 0,1 2 0,-2-1 0,2 0 0,-2 1 0,1-1 0,1 1 0,-1 1 0,1-1 0,0 0 0,-1 0 0,1-1 0,-2 1 0,1 1 0,0-1 0,-1 0 0,2-1 0,0 0 0,-1 0 0,1 2 0,-1-1 0,-1 0 0,1-1 0,0 0 0,1 1 0,0 0 0,0 0 0,-1 0 0,0 0 0,-1 0 0,1 0 0,-1 0 0,2-1 0,-2 1 0,2-2 0,0 3 0,-1-3 0,1 3 0,-1-2 0,-2 0 0,2 1 0,-2-1 0,3 1 0,-1 0 0,0 0 0,0-1 0,-1 2 0,0-2 0,0 2 0,0-1 0,-1 1 0,2-1 0,-2 2 0,1-2 0,2 0 0,-4-1 0,4 1 0,-5 1 0,4-2 0,-6 5 0,6-4 0,-4 4 0,3-4 0,-1 0 0,2 0 0,-1 1 0,1-2 0,2 2 0,-4-2 0,4 1 0,-2-1 0,1 2 0,-1-1 0,-1 1 0,1 0 0,1-2 0,1 1 0,-1 0 0,-1 0 0,1 0 0,-1-1 0,0 1 0,-2 1 0,1-2 0,0 2 0,1-2 0,1 3 0,-1-2 0,-2 1 0,3-1 0,-3 2 0,4-2 0,-3 0 0,2 1 0,-2-2 0,1 3 0,-1 1 0,1-2 0,-1 2 0,1-2 0,-2-2 0,2 2 0,-2-1 0,3 2 0,0-3 0,-1 2 0,2-2 0,-2 1 0,1 1 0,-2-2 0,2 2 0,-1-1 0,0-1 0,1 2 0,-2-3 0,3 2 0,-2-1 0,1 0 0,-1 2 0,0-3 0,-1 4 0,2-3 0,-1 2 0,1-2 0,1 2 0,-2-3 0,2 3 0,-3-1 0,1 0 0,0 0 0,-1 1 0,2-2 0,-1 2 0,1-2 0,0 1 0,-1-2 0,1 3 0,-1-2 0,1 2 0,-1-2 0,-1 1 0,1-1 0,0 2 0,0-1 0,0 1 0,0-1 0,0 0 0,1-1 0,0 2 0,-5-2 0,4 1 0,-4 0 0,4 0 0,-1 2 0,0-3 0,-2 3 0,3-2 0,0 3 0,0-3 0,0 2 0,-1-2 0,1 0 0,0 0 0,0 1 0,1 0 0,0-1 0,-1 0 0,0 0 0,-1 1 0,1-2 0,1 1 0,0-1 0,0 1 0,-3-1 0,1 1 0,-1 0 0,1 0 0,1 0 0,0-1 0,0 1 0,0 0 0,0 0 0,1-1 0,0 1 0,-1-1 0,-2 0 0,2 1 0,-4-1 0,4 1 0,-1-1 0,2 1 0,-1-2 0,0 4 0,0-3 0,-3 3 0,5-3 0,-4 0 0,4 1 0,-1-2 0,0 1 0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2:06.435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2135 1 24575,'-6'3'0,"1"-1"0,3 0 0,0-2 0,0 3 0,-1-2 0,0 3 0,0-4 0,1 1 0,-2 1 0,2-2 0,-1 3 0,1-3 0,1 3 0,-2-2 0,0 1 0,0 0 0,-1-2 0,4 2 0,-4-2 0,2 2 0,-1-2 0,-1 2 0,3-1 0,-2 0 0,0 0 0,2 0 0,-4-1 0,4 2 0,-2-2 0,0 2 0,0-2 0,1 3 0,-2-3 0,4 3 0,-3-2 0,1 1 0,0-1 0,-2 0 0,2 0 0,-1 0 0,2 1 0,-2-1 0,1 1 0,0-1 0,0 1 0,0 1 0,-1-2 0,1 2 0,0-2 0,-2 2 0,0-1 0,1 1 0,0-3 0,3 3 0,-3-2 0,1 2 0,-1-2 0,0 0 0,1 1 0,0-2 0,-1 3 0,1-2 0,0 1 0,-1-1 0,0 1 0,-1-1 0,2 1 0,-1-1 0,0 1 0,1-2 0,-2 3 0,0-2 0,1 3 0,0-3 0,-1 3 0,-1-2 0,-1 2 0,1-1 0,0-1 0,2 0 0,-2 0 0,1 0 0,0-1 0,-1 1 0,1-1 0,3 1 0,-4-1 0,4 1 0,-4-1 0,3 0 0,-3 0 0,2 0 0,0 0 0,0 1 0,2-1 0,-4 0 0,3 0 0,-1-1 0,1 3 0,0-3 0,-1 3 0,0-3 0,1 2 0,-1-1 0,0 0 0,0 2 0,0-3 0,-1 3 0,1-2 0,0 1 0,-1 1 0,0-1 0,0 1 0,1-2 0,-1 1 0,2-1 0,-1 1 0,0 0 0,1 0 0,-2-1 0,2 1 0,-1-1 0,1 1 0,-1-1 0,1 1 0,-2-1 0,2 1 0,-1-1 0,1 1 0,-1-1 0,1 0 0,-2 1 0,2 0 0,-2-1 0,2 0 0,-2 1 0,1-1 0,-2 1 0,2 0 0,-1 2 0,-1-3 0,3 2 0,-4-1 0,4-1 0,-2 2 0,1-2 0,0 2 0,-3-2 0,5 2 0,-5-2 0,4 0 0,-1 1 0,-1-2 0,1 2 0,1-1 0,-1 0 0,1 1 0,-3-2 0,2 2 0,-3-2 0,3 1 0,0 0 0,-2 0 0,2 1 0,-2 0 0,3-1 0,-1 0 0,-2 1 0,1-2 0,-1 3 0,1-3 0,0 2 0,-2-1 0,1 0 0,-2 2 0,3-2 0,-5 2 0,4-2 0,-4 1 0,6-1 0,-4-1 0,5 2 0,-8-2 0,7 1 0,-5 0 0,3 0 0,1 1 0,-3 0 0,4-1 0,-3 0 0,2 1 0,-2 0 0,3 0 0,-3-1 0,3 0 0,0 0 0,-2 0 0,3 1 0,-3-2 0,1 1 0,0 1 0,-1-2 0,2 3 0,-3-3 0,1 4 0,-1-3 0,2 1 0,0-1 0,2 0 0,-2 0 0,1 1 0,-1-1 0,-2 2 0,2-1 0,-1 0 0,2 0 0,-3-1 0,3 1 0,-5 0 0,3-1 0,0 1 0,-1 0 0,3-2 0,0 3 0,-1-3 0,2 2 0,-1-1 0,1 0 0,-1 1 0,1-1 0,-4 1 0,4-1 0,-4 1 0,4-1 0,-2 1 0,2-1 0,-2 0 0,2 0 0,-1 0 0,0 0 0,1 0 0,-1 0 0,0 1 0,0-1 0,-1 2 0,1-3 0,-3 1 0,4 0 0,-2 0 0,2 0 0,0 1 0,-1-2 0,-2 2 0,2 0 0,-3-1 0,2 0 0,0 0 0,0 1 0,1-1 0,-1 2 0,2-2 0,-2 0 0,1 0 0,-1 0 0,1 0 0,0 1 0,-2-1 0,2 0 0,-2 0 0,0-1 0,3 3 0,-3-3 0,0 2 0,2-1 0,-3 0 0,3 1 0,-2-1 0,1 1 0,-1 0 0,0-1 0,0 2 0,0-3 0,1 2 0,0-1 0,0 0 0,-1 2 0,0-2 0,-1 1 0,2 3 0,-1-4 0,1 3 0,1-4 0,-1 2 0,2-2 0,-2 3 0,1-3 0,-1 3 0,-2-3 0,3 2 0,-3-1 0,4 1 0,-2 0 0,1-1 0,0 1 0,-3-1 0,1 1 0,-3 0 0,2-1 0,1 1 0,-1-1 0,2 2 0,-1-2 0,-1 3 0,2-3 0,-2 2 0,1-2 0,1 1 0,0 0 0,0 0 0,0-2 0,1 2 0,-9 0 0,9 1 0,-10-3 0,13 2 0,-6-1 0,3 1 0,-2-1 0,-1 0 0,4 2 0,-1-3 0,-1 2 0,-1-1 0,0 0 0,-1 0 0,2 0 0,-1-1 0,2 1 0,1 1 0,-4 0 0,4 0 0,-3 0 0,1-1 0,2 1 0,-2 1 0,-1-2 0,3 2 0,-4-3 0,4 3 0,-1-3 0,-1 3 0,2-3 0,-1 2 0,1-1 0,0 0 0,-2 0 0,1 1 0,-2-2 0,2 3 0,0-3 0,-2 1 0,0-1 0,-2 1 0,3 0 0,-1 2 0,4-1 0,-5-1 0,4 1 0,-6-2 0,4 2 0,-1 0 0,0 0 0,0 1 0,-1 1 0,0-2 0,2 0 0,-2 0 0,0-2 0,1 3 0,-1-2 0,5 1 0,-2-1 0,1 1 0,-1-1 0,0 0 0,0 0 0,0 0 0,-1 0 0,2 1 0,-2-1 0,1 1 0,0-1 0,-1 0 0,2 2 0,-1-3 0,1 2 0,-1-2 0,1 2 0,-7-2 0,6 3 0,-4-3 0,4 1 0,0 1 0,-2-2 0,1 3 0,0-3 0,0 3 0,1-2 0,-2 1 0,1 0 0,-1-2 0,-1 1 0,3 0 0,-4-1 0,6 2 0,-6-2 0,3 3 0,-2-3 0,1 3 0,-1-1 0,0-1 0,-1 2 0,2-2 0,-2 4 0,-5-3 0,4 2 0,-3 0 0,3-1 0,2-2 0,-5 6 0,5-6 0,-5 6 0,5-6 0,0 1 0,-2 1 0,2-2 0,-5 4 0,4-5 0,-3 4 0,7-3 0,-1 0 0,2 0 0,-1 0 0,-1-1 0,2 2 0,-2-1 0,-1 0 0,3 1 0,-4-1 0,4 1 0,-2-1 0,1 0 0,0 0 0,-2-1 0,1 1 0,0 1 0,-1-2 0,2 2 0,-1-1 0,2-1 0,0 1 0,-1 1 0,-1-2 0,0 2 0,1-1 0,-1 0 0,1 1 0,-2-1 0,1 1 0,0-2 0,1 2 0,0-2 0,1 1 0,-1-1 0,-1 2 0,1-2 0,0 3 0,-2-3 0,2 1 0,-1 0 0,2-1 0,0 1 0,-1 1 0,-2-2 0,1 3 0,-1-3 0,2 1 0,-2 0 0,4 0 0,-5 3 0,5-2 0,-3 0 0,2-1 0,-1 0 0,-1-1 0,2 1 0,-3 0 0,3 1 0,-2-1 0,-1 1 0,2-1 0,-4-1 0,4 2 0,-1-2 0,-4 1 0,4-1 0,-3 2 0,3-2 0,0 2 0,2-1 0,-3-1 0,3 1 0,-2-1 0,2 1 0,-2-1 0,2 1 0,-2-1 0,1 0 0,1 1 0,-2-1 0,1 1 0,-1 0 0,-1-1 0,3 3 0,-2-3 0,0 2 0,1-2 0,-1 0 0,2 0 0,-1 0 0,-2 1 0,1-1 0,-3 1 0,4 1 0,-2-2 0,1 2 0,-1-1 0,2-1 0,0 1 0,1-1 0,-2 1 0,1-1 0,0 2 0,1-2 0,0 1 0,-2 0 0,0-1 0,0 2 0,1-2 0,1 2 0,-1-2 0,1 1 0,-1-1 0,8 3 0,-3-2 0,6 3 0,-6-4 0,1 1 0,0 0 0,0 0 0,1 0 0,2 0 0,-3-1 0,2 0 0,-3 0 0,0 0 0,1 0 0,0 0 0,0 0 0,1 1 0,-2-1 0,1 1 0,1-1 0,-2 0 0,3 0 0,-2 1 0,0 0 0,1 0 0,-2 0 0,2-1 0,-2 0 0,2 0 0,-1 1 0,1-1 0,-1 1 0,0-1 0,0 1 0,-1 0 0,1-1 0,0 0 0,-1 0 0,1 0 0,0 0 0,0 1 0,0 0 0,2 0 0,-3 0 0,2 0 0,-2 0 0,1-1 0,0 1 0,0 0 0,0 1 0,0-1 0,-1 1 0,1-2 0,-1 1 0,1 0 0,0-1 0,-1 2 0,1-1 0,0 0 0,-1-1 0,1 1 0,1 0 0,-2-1 0,2 0 0,-2 1 0,0 0 0,1-1 0,-1 1 0,2 0 0,-2-1 0,1 0 0,0 0 0,2 1 0,-1-1 0,1 1 0,-3-1 0,2 0 0,-2 0 0,4 1 0,-4 0 0,3 0 0,-3-1 0,0 0 0,1 1 0,0 0 0,0 0 0,0 0 0,-1-1 0,1 1 0,0-1 0,0 2 0,1-2 0,-2 1 0,1-1 0,1 2 0,-2-1 0,3 2 0,-2-3 0,0 0 0,0 0 0,5 1 0,-5 0 0,5 0 0,-6-1 0,1 0 0,1 2 0,0-1 0,1 0 0,-2 0 0,0 0 0,1-1 0,-1 1 0,0-1 0,-1 0 0,2 2 0,-1-2 0,1 2 0,0-2 0,-2 0 0,2 0 0,-1 0 0,0 0 0,0 0 0,-1 0 0,1 0 0,-1 0 0,2 0 0,-2 3 0,2-2 0,-1 3 0,1-4 0,-2 0 0,1 1 0,1-1 0,-1 1 0,2-1 0,-2 0 0,1 0 0,1 2 0,-1-1 0,0 1 0,-1-2 0,0 0 0,-1 0 0,1 0 0,0 1 0,0-1 0,-1 1 0,3 0 0,-1 0 0,1 1 0,-2-1 0,0-1 0,-1 0 0,1 0 0,2 0 0,-2 0 0,2 0 0,-3 1 0,1 0 0,0-1 0,0 1 0,1 0 0,-2 0 0,1 0 0,0-1 0,0 0 0,6 1 0,-5 0 0,6-1 0,-6 0 0,0 1 0,-1 0 0,-1-1 0,1 0 0,2 0 0,-1 1 0,1-1 0,-3 1 0,2 0 0,-1 0 0,0 1 0,1-1 0,-1-1 0,0 2 0,1-2 0,0 2 0,1-1 0,0 0 0,-4 1 0,2-2 0,-1 2 0,0-2 0,1 2 0,0-2 0,-2 5 0,2-4 0,-1 3 0,0-4 0,1 1 0,1 0 0,-1-1 0,0 2 0,0-2 0,0 2 0,1-2 0,-1 2 0,0-1 0,0 0 0,-1 1 0,1-2 0,1 1 0,-1-1 0,1 0 0,-2 0 0,1 1 0,4 1 0,-2-1 0,9 4 0,-9-4 0,3 2 0,-5-3 0,1 1 0,1-1 0,1 1 0,2-1 0,-2 2 0,0-1 0,1 0 0,-1 1 0,-1-1 0,5 0 0,-1-1 0,3 1 0,1-1 0,-4 1 0,1-1 0,-2 0 0,0 0 0,-1 0 0,4 2 0,-2-2 0,1 2 0,-2-2 0,1 0 0,-3 0 0,10 4 0,-12-4 0,7 4 0,-8-4 0,6 3 0,-2-1 0,1 2 0,-1-1 0,-4-2 0,1 2 0,-2-3 0,0 1 0,1-1 0,0 0 0,1 1 0,-1-1 0,0 1 0,2-1 0,-2 0 0,3 1 0,-2-1 0,0 1 0,0-1 0,5 0 0,-2 0 0,12 0 0,-3 2 0,5-2 0,-7 2 0,-3-1 0,-3 0 0,-2 0 0,1 0 0,-3-1 0,1 1 0,-1-1 0,4 0 0,0 0 0,2 0 0,-3 0 0,-4 0 0,1 0 0,-1 1 0,3 0 0,-2-1 0,1 0 0,-2 0 0,0 0 0,1 0 0,5 0 0,1 0 0,0 0 0,1 0 0,-5 0 0,0 0 0,-1 0 0,-1 0 0,1 0 0,-2 0 0,1 0 0,-2 0 0,1 0 0,0 0 0,1 0 0,0 0 0,-1 0 0,1 0 0,-2 0 0,-1 0 0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2:17.338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1246 1 24575,'2'8'0,"0"0"0,-2-5 0,2 1 0,-1-1 0,0 0 0,0 1 0,0 0 0,1 1 0,-1 0 0,2 0 0,-2-2 0,1 2 0,-1-2 0,0 0 0,0 3 0,0-3 0,1 2 0,-1-1 0,0-2 0,0 4 0,0-3 0,0 2 0,0-1 0,0-2 0,0 1 0,2 0 0,-2 0 0,1 0 0,0 3 0,0-4 0,-1 3 0,2-2 0,-2 0 0,2 0 0,-1 1 0,-1-1 0,1 1 0,-1-2 0,0 1 0,1-1 0,-1 1 0,1 0 0,-1 1 0,1-2 0,-2 2 0,3-2 0,-1 4 0,0-3 0,0 3 0,-1-3 0,1 0 0,-1 0 0,0 0 0,1 0 0,-2 0 0,2 0 0,0 0 0,-2 1 0,3-1 0,-2 0 0,1-1 0,-1 1 0,0-1 0,0 1 0,1 1 0,-1-1 0,2 3 0,-1-3 0,1 5 0,-1-5 0,1 4 0,0-3 0,-1 3 0,1-3 0,-1 1 0,0-3 0,2 2 0,-2-1 0,0 0 0,-2 0 0,2 0 0,-1 0 0,0 1 0,2 1 0,-2-1 0,3 3 0,-2 0 0,0 1 0,4 2 0,-3-4 0,2 3 0,-2-3 0,-3 2 0,6-4 0,-4 3 0,2-5 0,-2 4 0,-2-3 0,2 0 0,-1 0 0,1-1 0,-1 2 0,-9-8 0,4 1 0,-6-4 0,-2-2 0,8 5 0,-12-5 0,9 1 0,-3 1 0,3 0 0,4 2 0,-1 1 0,4 0 0,-3 1 0,1-1 0,1 2 0,-1-1 0,1 1 0,1-1 0,-2 1 0,2-2 0,-1 2 0,1-2 0,0 2 0,0-2 0,0 2 0,0-2 0,0 1 0,0-1 0,0 1 0,0 0 0,2 1 0,-1-1 0,2 0 0,-2 0 0,0-1 0,-1 1 0,0 0 0,0-1 0,0 2 0,0-2 0,1 2 0,-1-1 0,2-1 0,-2 1 0,1-1 0,-1 1 0,0 0 0,0-2 0,0 1 0,0-1 0,0 3 0,0-4 0,-1 1 0,1-1 0,-1 1 0,0 1 0,0 2 0,0-1 0,-2 1 0,2-1 0,-3 1 0,4 0 0,-2 0 0,1-1 0,-1 1 0,0 0 0,1 0 0,-4-2 0,4 2 0,-3-1 0,3 2 0,1 8 0,-1-4 0,4 7 0,-3-6 0,2 1 0,-1-2 0,0 1 0,0 0 0,0-1 0,-1 0 0,1 0 0,1 0 0,-1 0 0,2-1 0,-2 0 0,0 1 0,1-1 0,-2 2 0,2-2 0,-1 0 0,0 2 0,1-1 0,0 2 0,-1-2 0,0-1 0,0 2 0,-1-2 0,1 3 0,-1-2 0,1 2 0,-1-2 0,1 6 0,-1-4 0,0 3 0,0-4 0,0-2 0,0 1 0,1 0 0,-1-1 0,1 1 0,3-9 0,-2 3 0,3-4 0,-4 4 0,0 1 0,1 0 0,-2-2 0,2 2 0,0-1 0,-2 0 0,3 2 0,-1 7 0,0-3 0,1 5 0,-1-5 0,0-2 0,-1 2 0,2-1 0,-3 0 0,3 1 0,-3-1 0,3 0 0,0-7 0,0 0 0,0-3 0,-1 3 0,-2 3 0,3-4 0,-3 3 0,1-3 0,-1 3 0,0 0 0,0 0 0,2 1 0,-1-2 0,0 2 0,-1-2 0,0 2 0,0-2 0,-1 2 0,-1-1 0,0 1 0,0-1 0,0 2 0,-1-2 0,0 2 0,-1-1 0,0-1 0,0 2 0,1 0 0,0 0 0,-1 0 0,2 0 0,-1-1 0,0 2 0,-2-2 0,0 1 0,-3-1 0,0 0 0,-2 0 0,1 0 0,-7-1 0,4 3 0,-12-2 0,6 2 0,-3-2 0,0 2 0,6-2 0,1 2 0,3 0 0,6 0 0,0 0 0,3-1 0,1-2 0,1 1 0,0-3 0,2 3 0,0-2 0,0-1 0,1-1 0,-1 0 0,0 1 0,0 2 0,-1 1 0,1 0 0,-2-1 0,2 1 0,2 0 0,-3 0 0,3 1 0,-3-2 0,-1 1 0,2-1 0,-2 1 0,2 9 0,-8-3 0,3 6 0,-7-7 0,7 0 0,-2-1 0,-1 2 0,3 1 0,-1-2 0,1 4 0,0-4 0,-2 2 0,2-2 0,-3-1 0,3 2 0,0-1 0,-2 0 0,1 0 0,-2 0 0,3 1 0,0-1 0,0 1 0,0 0 0,-1 0 0,0 1 0,0 0 0,-1-1 0,0 1 0,0-1 0,0-1 0,1 0 0,-1 0 0,-1 3 0,2-1 0,-5 2 0,2-1 0,1-1 0,-2 2 0,5-4 0,-7 3 0,2-1 0,-4 4 0,2-4 0,1 2 0,-5 1 0,2-3 0,-6 7 0,3-6 0,-1 6 0,-2-4 0,2 2 0,-1-4 0,-8 5 0,7 0 0,-10 2 0,12-1 0,-4-2 0,6-1 0,-6 2 0,10-5 0,-3 2 0,0-1 0,7 0 0,-5-1 0,9-1 0,0-4 0,17 1 0,-2-7 0,12-3 0,2-1 0,-7 1 0,10-1 0,-5 3 0,0-6 0,-2 7 0,-7-3 0,6 1 0,-9 2 0,10-3 0,-7 0 0,2 1 0,-2-5 0,-1 6 0,-4-2 0,-1 3 0,-6 2 0,4 0 0,-4 0 0,2-1 0,2-3 0,-3 2 0,3-2 0,-4 3 0,0 2 0,-1-2 0,0 2 0,-1-1 0,0 1 0,0 0 0,1 0 0,-2 0 0,2-1 0,-2 1 0,2-1 0,-1 1 0,0-1 0,1 1 0,-2-1 0,2 1 0,-1 1 0,1-2 0,-2 2 0,3-2 0,3 2 0,-3-2 0,3 2 0,-5-2 0,1 2 0,-1 0 0,0-1 0,1 0 0,-1 0 0,1 0 0,0-1 0,-1 0 0,-9 7 0,2-1 0,-11 11 0,4-4 0,-5 4 0,4 3 0,-5-4 0,9 4 0,-2-7 0,-6 7 0,2-6 0,-3 4 0,7-3 0,-1-2 0,4 1 0,-1-3 0,3 2 0,0-5 0,-1 5 0,0-6 0,2 4 0,-1-3 0,0 0 0,0-3 0,0 1 0,1-2 0,2 3 0,-1 1 0,1-2 0,-2 3 0,0-4 0,0 4 0,0-2 0,1 2 0,-2-2 0,3 0 0,-1-2 0,1 2 0,0-2 0,-1 1 0,-1 0 0,2 0 0,-4 0 0,3-1 0,-3 2 0,2-1 0,-2 0 0,3 0 0,-4-1 0,5 0 0,-6 6 0,6-5 0,-4 4 0,-6 0 0,-3-1 0,-4 2 0,4-4 0,4 3 0,7 0 0,-7 0 0,7-1 0,-7 0 0,3 1 0,0 2 0,-1-3 0,-6 4 0,5 3 0,-9-2 0,10 4 0,0-7 0,-1-1 0,5 1 0,-5-4 0,6 4 0,-1-3 0,1 0 0,1-1 0,-3 2 0,3-2 0,-5 4 0,4-4 0,0 0 0,0 0 0,2-1 0,-2 1 0,0 0 0,-1 0 0,1 1 0,-5 3 0,4-5 0,-6 5 0,3-4 0,2 1 0,-2 1 0,4 0 0,0-3 0,0 2 0,-4 0 0,4 0 0,-6 1 0,2 1 0,3-4 0,-7 2 0,7 0 0,-5-2 0,5 2 0,-2 1 0,1-2 0,-2 1 0,0 1 0,3-4 0,-3 4 0,-1 1 0,1-3 0,-2 4 0,0-3 0,4-1 0,-9 5 0,7-4 0,-9 7 0,4-4 0,2 0 0,1-3 0,4 1 0,2-2 0,0 1 0,-1-3 0,3 4 0,-5-1 0,2 1 0,-1-2 0,2-1 0,-3 0 0,3 0 0,-5 1 0,7-1 0,-4 1 0,3 0 0,-3 0 0,1 1 0,1-1 0,-1 0 0,5 0 0,-2-3 0,9-7 0,1 1 0,3-7 0,0 5 0,-4-3 0,2 5 0,-2-4 0,0 4 0,1-2 0,0 0 0,6-4 0,-1 4 0,4-7 0,-3 4 0,1-3 0,-1 1 0,-3 4 0,2 1 0,-7 2 0,4-1 0,-6 2 0,4-3 0,-2 4 0,-1 0 0,1-3 0,1 5 0,2-5 0,6 3 0,-6-3 0,4 3 0,-7-5 0,-1 6 0,2-4 0,-2 4 0,4-3 0,-2 2 0,3-4 0,-2 2 0,1-1 0,-4 1 0,2 2 0,-1-1 0,2 2 0,-3-2 0,2 2 0,-2-1 0,-1 1 0,1 0 0,-2 0 0,4 0 0,-3 1 0,2-2 0,-3 0 0,2 1 0,-1 1 0,3 0 0,-1-2 0,0 1 0,2 0 0,-3 0 0,4-2 0,-4 2 0,3-2 0,-2 1 0,5-2 0,-3 0 0,4 0 0,-4 2 0,1 0 0,0 2 0,-1-3 0,0 3 0,-3-2 0,2 2 0,-4 1 0,7-5 0,-6 2 0,5-3 0,-5 5 0,1-1 0,-1 0 0,1 0 0,0 0 0,0 1 0,0 0 0,-1 0 0,1-1 0,-2 1 0,1 0 0,-1-1 0,0 0 0,2-1 0,-1 2 0,4-4 0,-5 4 0,4-4 0,-4 3 0,1-1 0,0 1 0,0 0 0,0-1 0,1 1 0,-1-2 0,3 1 0,-3 0 0,1 0 0,0 2 0,-3-1 0,2 0 0,-1 1 0,0-2 0,1 2 0,0-1 0,0 1 0,-1 0 0,1 1 0,1-3 0,-1 1 0,3-1 0,-2 1 0,2-1 0,1 1 0,-4-2 0,1 2 0,0 0 0,0 0 0,2 0 0,0-1 0,3-1 0,-1 0 0,3 0 0,2-4 0,-5 6 0,3-5 0,-3 4 0,-4 2 0,5-2 0,-6 1 0,2 0 0,4-2 0,2 0 0,3 0 0,1-2 0,14-2 0,-8 2 0,10-4 0,-14 3 0,-3 2 0,-4 1 0,0 1 0,2-3 0,-4 3 0,11-4 0,-8 3 0,3-2 0,6 1 0,-13 1 0,8 1 0,-13 1 0,1 2 0,-1-3 0,1 2 0,0-1 0,0 1 0,0 0 0,0 0 0,0 0 0,3-2 0,9 0 0,-2 0 0,10-5 0,-5 7 0,0-6 0,-1 5 0,-2-2 0,-5 1 0,3 1 0,-8 1 0,3 0 0,0-1 0,-5 1 0,6-1 0,-7 1 0,2 0 0,-1 0 0,0 0 0,0 1 0,-1 0 0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2:53.082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2437 120 24575,'-18'7'0,"3"-3"0,0 5 0,6-6 0,-11 5 0,11-4 0,-8 2 0,9-2 0,-3 0 0,1-1 0,3 2 0,-3-3 0,4 1 0,-2-1 0,3 1 0,0 0 0,1-2 0,0 2 0,-1-2 0,2 1 0,-1-2 0,2 2 0,-3-2 0,3 3 0,0-2 0,0 1 0,0-1 0,-1 1 0,0 0 0,0-2 0,5-7 0,-1 3 0,6-8 0,0 10 0,1-4 0,0 2 0,-2 0 0,-3-2 0,1 4 0,-1-2 0,3 2 0,-3-1 0,2 1 0,-1-1 0,-3 1 0,3-2 0,-2 2 0,2 0 0,0 1 0,-1-2 0,1 1 0,-1 1 0,1-1 0,-1 0 0,1 0 0,-2 2 0,2 0 0,-3-2 0,5 1 0,-5-1 0,5 0 0,0 0 0,1 0 0,5-2 0,-5 2 0,3-1 0,-6 1 0,1 1 0,0 0 0,-1 0 0,0 1 0,-1-1 0,-1-1 0,7 1 0,-5 0 0,11-3 0,-9 2 0,4-3 0,-6 4 0,-1 1 0,0 0 0,-16 8 0,8-2 0,-20 6 0,14-6 0,-9 2 0,4 0 0,-5-1 0,4 5 0,-3-7 0,8 3 0,-3-1 0,6-3 0,-4 5 0,-1-4 0,1 4 0,-1-3 0,1 6 0,-4-7 0,5 4 0,-2-5 0,6-1 0,1 1 0,1-1 0,-2 0 0,1 3 0,0-2 0,0 1 0,3-3 0,-5 2 0,2 0 0,-4 2 0,3-2 0,-5 1 0,4 0 0,-5-2 0,3 1 0,-3 2 0,4-2 0,-4 0 0,10 0 0,-3-3 0,1 3 0,-2-2 0,0 1 0,-1 3 0,-2-1 0,-2 3 0,2-3 0,-3-2 0,6 0 0,-3 0 0,4 1 0,0-1 0,0 1 0,1-1 0,-6 3 0,4-2 0,-3 1 0,5 0 0,3-1 0,-3 0 0,4-3 0,-3 1 0,3 1 0,-2 0 0,-1 1 0,-1-2 0,3 2 0,-4-2 0,3 1 0,-1 0 0,0 0 0,1 0 0,0-1 0,-4 2 0,3-1 0,-12 3 0,12-3 0,-10 6 0,6-5 0,0 2 0,-4-1 0,5 0 0,-3 1 0,-2 1 0,3 1 0,-4-2 0,5 0 0,-5-1 0,6-1 0,-3 1 0,-1 3 0,3-4 0,-6 8 0,3-4 0,-1 1 0,-1-1 0,6-3 0,-6-1 0,6-1 0,-3 2 0,1 0 0,-2-1 0,-2 3 0,0-1 0,-2 3 0,1-3 0,0 3 0,-9-1 0,11-2 0,-10 2 0,16-5 0,-6 3 0,8-3 0,-9 4 0,5-6 0,-3 5 0,-1-2 0,4 0 0,-4 1 0,-2 0 0,-3 0 0,-1 1 0,2-1 0,2-1 0,-2 2 0,1 1 0,-5-2 0,5 3 0,-7-2 0,4 1 0,-5 0 0,-3-1 0,2-4 0,-9 8 0,6-8 0,-1 10 0,8-7 0,4 3 0,3-1 0,-1-3 0,1 2 0,-3-3 0,6 2 0,-5-3 0,6 3 0,-7 0 0,4 1 0,-4-1 0,9 0 0,-6-2 0,0 3 0,3-5 0,-5 3 0,12-1 0,-6-3 0,7 3 0,-4-3 0,3 3 0,-2-3 0,2 2 0,-4 0 0,4 0 0,-6 0 0,7 1 0,-2-2 0,2 0 0,-1 1 0,0-1 0,-2 1 0,3 0 0,-3 1 0,3-1 0,-3 1 0,2-3 0,-1 2 0,1-1 0,2 0 0,-1 1 0,0-2 0,2 3 0,14-3 0,-6 2 0,13-2 0,-7 0 0,8 0 0,-1-1 0,3 0 0,-6-2 0,-2 2 0,0-2 0,-6 3 0,-2-1 0,-1-1 0,-1 0 0,1 0 0,2 0 0,-3 0 0,6 0 0,-7 1 0,10-2 0,-7 1 0,7-1 0,-7-1 0,4 2 0,-3-1 0,6 3 0,-3-3 0,4 3 0,-5-3 0,9 0 0,-5-1 0,8 0 0,-5 3 0,-2-1 0,-1 0 0,6 0 0,-7-1 0,9 3 0,-14-1 0,14-1 0,-14 1 0,24-5 0,-17 4 0,20-2 0,-12-2 0,10 5 0,-4-5 0,-5 4 0,5-1 0,-6 0 0,5 0 0,-5 1 0,-9-2 0,5 4 0,-6-4 0,5 2 0,0 0 0,-1-2 0,-2 4 0,5-6 0,-2 5 0,3-2 0,-5 3 0,-3-3 0,1 3 0,1-3 0,0 2 0,1 1 0,-4-2 0,3 2 0,-5-3 0,0 2 0,2-3 0,-4 4 0,3-3 0,-2 3 0,-5-2 0,6 2 0,-2-7 0,3 4 0,6-3 0,-7 3 0,3 1 0,-7-1 0,2-1 0,-2 2 0,7-3 0,-7 2 0,6-1 0,-7 1 0,1 0 0,2-1 0,0 0 0,6-1 0,1 1 0,0-1 0,-3-1 0,-4 1 0,-3-1 0,2 2 0,-1 0 0,0 0 0,-1 0 0,-2 0 0,0 1 0,3-2 0,-1 1 0,2-1 0,-5 2 0,0 0 0,0 1 0,1-1 0,-1 2 0,-1-2 0,0 2 0,1-2 0,-1-2 0,-1 3 0,-2-3 0,-1 5 0,-1-1 0,-2 0 0,0 1 0,-2 0 0,-6 0 0,5 0 0,-4 0 0,5 0 0,-3 0 0,0 0 0,-1 2 0,-5 2 0,-1 2 0,-4 5 0,-2-5 0,0 4 0,3-6 0,-6 5 0,8-1 0,-1-1 0,5-4 0,6 0 0,1 1 0,-4-3 0,8 4 0,-10-4 0,10 3 0,-2-2 0,0 2 0,2 0 0,-2-2 0,1 2 0,-2-2 0,2 0 0,-5 2 0,6-1 0,-9 2 0,4-4 0,-1 2 0,0-1 0,5 1 0,-2-2 0,1 1 0,-2 1 0,2 0 0,-1 0 0,-2 0 0,1 0 0,-6 2 0,6-3 0,-5 6 0,2-7 0,-2 6 0,-1-6 0,4 3 0,0-4 0,9 3 0,-4-3 0,14-7 0,2 3 0,13-12 0,-2 6 0,9-7 0,-3 3 0,5-2 0,-3 3 0,-1-3 0,13 8 0,-13-3 0,16 3 0,-23 2 0,3-5 0,-1 6 0,-7-3 0,3 4 0,-6-1 0,-2 0 0,1 0 0,-6 2 0,3 0 0,-4 2 0,-1-2 0,2 2 0,-5-2 0,5 1 0,-5 0 0,4 2 0,-4-2 0,2 1 0,-1-1 0,0 1 0,1 0 0,-2 0 0,2 0 0,2 0 0,-3 0 0,5-1 0,-4 1 0,1 0 0,-1-2 0,1 1 0,-2 0 0,2 1 0,0 0 0,-2 0 0,2 0 0,-3-1 0,0 2 0,2-1 0,-12 0 0,-1 0 0,-8 0 0,-7 1 0,6 0 0,-9 0 0,5 0 0,-8 3 0,14-2 0,-13 6 0,19-5 0,-5 3 0,7 0 0,3-2 0,-4 2 0,0-3 0,2 1 0,-6 2 0,4 1 0,-1-1 0,-10 8 0,5-7 0,-9 8 0,6-7 0,-3 1 0,5-1 0,1-4 0,4 2 0,5-4 0,1 1 0,1 0 0,-1-2 0,2 2 0,-1-2 0,-1 2 0,2-1 0,-1 0 0,6-7 0,-1 3 0,4-4 0,-2 2 0,0 3 0,2-3 0,-1 2 0,0 0 0,2 0 0,-2-3 0,6 3 0,-7-3 0,10 1 0,8-7 0,2 2 0,11-6 0,-4 4 0,5 2 0,3-2 0,9 6 0,-2-6 0,12 8 0,-7-8 0,-3 11 0,-9-6 0,-5 7 0,-13-5 0,4 5 0,-18-3 0,3 2 0,-9 7 0,-9 1 0,2 6 0,-13 2 0,5-1 0,-5 6 0,-1 1 0,0 0 0,-3 0 0,-2-2 0,0 0 0,-11 7 0,9-9 0,-7 3 0,17-6 0,-8-4 0,10 4 0,-7-6 0,1 4 0,0-3 0,-2 2 0,3-2 0,-3 1 0,-10-3 0,1 5 0,-8-5 0,13 2 0,-8 1 0,7-3 0,-11 1 0,11-4 0,-7 0 0,4 2 0,-12 1 0,1-2 0,-1 0 0,4-3 0,1 5 0,1-4 0,4 5 0,6-4 0,7-1 0,-2-1 0,4-2 0,-5 0 0,0 0 0,6 1 0,-21 0 0,17 2 0,-17-3 0,18 4 0,0-3 0,-3 1 0,9-1 0,-9 3 0,9-1 0,-2 0 0,0-3 0,-7 0 0,-2 0 0,-1 2 0,6-1 0,0 1 0,5 3 0,-1-3 0,4 4 0,0-4 0,1 0 0,1 1 0,-3-3 0,0 1 0,-4-1 0,3 0 0,1 2 0,6-1 0,1 1 0,1-2 0,1 1 0,2-1 0,0 1 0,0-1 0,1 1 0,-3-1 0,3 1 0,-2 1 0,1-2 0,0 2 0,1-2 0,-1 1 0,-2 0 0,2 1 0,-8 0 0,2 0 0,-3 2 0,-1-3 0,1 4 0,1-3 0,-3 4 0,3-2 0,-3 3 0,-4-3 0,0 3 0,3-4 0,-1 2 0,9-1 0,-6-1 0,7 1 0,-4-3 0,5 1 0,0-1 0,4 1 0,-3-1 0,3 1 0,9-2 0,1 1 0,6-1 0,1-2 0,-7 0 0,5-1 0,-6 2 0,5-1 0,-4 2 0,8 0 0,-9 0 0,3 0 0,-3 0 0,-1 0 0,4 0 0,-2 0 0,4 0 0,-4 0 0,4 0 0,-4 0 0,4 0 0,-1 0 0,-1 0 0,0 0 0,-5 0 0,-1 0 0,1 0 0,-1 0 0,2 0 0,2 0 0,-2 0 0,9 0 0,-3 0 0,5 0 0,-3 0 0,-2 0 0,0 1 0,-1 0 0,4 3 0,-8-4 0,6 4 0,-3-4 0,1 0 0,4 1 0,-9 0 0,3 1 0,-7-2 0,3 5 0,-2-4 0,2 4 0,2-5 0,-4 0 0,4 0 0,-2 1 0,0-1 0,0 1 0,0 0 0,-3-1 0,-1 3 0,-13 5 0,-1-3 0,-12 7 0,6-6 0,-5 0 0,-5 3 0,-1-4 0,-2 4 0,7-4 0,0 3 0,6-4 0,2 2 0,6-3 0,5-2 0,0 2 0,-1-2 0,0 1 0,1 0 0,-8-1 0,8 0 0,-6 0 0,5 0 0,4-1 0,10-7 0,-3 5 0,20-9 0,-4 5 0,14-2 0,6 1 0,1 0 0,2 3 0,-6-3 0,2 7 0,-2-2 0,6 2 0,-2 0 0,2-3 0,0-2 0,1 2 0,3-2 0,3 5 0,-3 0 0,0 0 0,-4 0 0,-9 0 0,8 0 0,-13 0 0,3 0 0,-3 0 0,-10 0 0,12 0 0,-7 0 0,4-2 0,-5 0 0,-4 0 0,-8 0 0,5 2 0,-5-1 0,5 1 0,-4-1 0,6-3 0,-10 2 0,5-2 0,-3 1 0,0 3 0,0-3 0,0 1 0,-5 0 0,1 0 0,12-5 0,-5 4 0,12-8 0,-5 6 0,7-4 0,6-3 0,-2 2 0,-1-2 0,-4 3 0,-6 3 0,0 2 0,0-2 0,-6 2 0,5-2 0,-4-2 0,8 1 0,-7 0 0,9-3 0,-1-1 0,1-3 0,7-1 0,-14 1 0,7 4 0,-5-7 0,-2 8 0,19-15 0,-13 11 0,12-14 0,-9 9 0,2-2 0,0-1 0,4 3 0,-1-7 0,-1 7 0,3-4 0,-11 8 0,10-8 0,-3 0 0,-2 0 0,4 0 0,-11 2 0,6 2 0,-4-3 0,2 2 0,-4 3 0,4-2 0,-6 5 0,7-1 0,-9 1 0,7 0 0,-8-1 0,16-9 0,-13 8 0,9-8 0,-10 11 0,-7 1 0,4-1 0,-9 4 0,1-2 0,6-1 0,-4 0 0,11-9 0,-3 5 0,-3-5 0,-1 5 0,-4-3 0,-3 6 0,4-1 0,-8 5 0,4-1 0,-4 3 0,3-10 0,-1 9 0,4-10 0,-4 7 0,4-1 0,-6-3 0,2 5 0,-5 0 0,1 6 0,0-2 0,-1 1 0,2-1 0,-2 1 0,2 1 0,-1 0 0,1 0 0,-1 1 0,-11 5 0,-5 7 0,-8 2 0,-8 4 0,2 1 0,-6-2 0,2 5 0,6-8 0,2 3 0,6-4 0,-2 0 0,9-1 0,-3-1 0,7 0 0,-5 5 0,-6-3 0,1 5 0,-7-2 0,8 3 0,-3-2 0,3 4 0,0-5 0,-2 3 0,0-4 0,1 3 0,3-3 0,0 3 0,-3 3 0,2-3 0,-1 1 0,4-6 0,2-5 0,1 0 0,2-2 0,5-2 0,3-2 0,6-6 0,5-3 0,9-11 0,7-3 0,-2-2 0,11-11 0,-5 9 0,10-10 0,-4 10 0,9-8 0,-8 8 0,7-3 0,-11 5 0,6 6 0,-12-2 0,6 5 0,-13-2 0,-1 8 0,-4 0 0,1 2 0,-6 2 0,0 1 0,-8 2 0,1 1 0,-2 2 0,-1 4 0,-4 5 0,1 5 0,-7 10 0,-2 0 0,1 6 0,-6 1 0,4-1 0,-3 9 0,0 2 0,1 8 0,-1-1 0,2-4 0,0-3 0,-1-14 0,5 3 0,1-17 0,3 0 0,3-7 0,1-3 0,3-14 0,2-2 0,-2-15 0,4 7 0,1-6 0,-2 5 0,3-2 0,-3 3 0,1-3 0,0 6 0,1-9 0,-2 12 0,2-15 0,-2 11 0,4-3 0,-4 2 0,1 11 0,-2-3 0,-2 4 0,0 3 0,0 2 0,-1 14 0,0 8 0,1 7 0,-2 2 0,2 2 0,-2-1 0,0 1 0,0 1 0,0-6 0,0 2 0,0-9 0,0 3 0,0-6 0,0-3 0,0-1 0,0-8 0,0 3 0,5-12 0,4-1 0,4-14 0,2-4 0,0-7 0,2-8 0,-2 7 0,1-13 0,1 8 0,-6-7 0,6 4 0,-6 3 0,-1 10 0,-4 4 0,-3 10 0,-1 5 0,-1 4 0,-6 16 0,2-5 0,-5 17 0,2-8 0,-3 6 0,-2 3 0,2 1 0,0 6 0,0-3 0,2 0 0,-2-1 0,5-6 0,2 3 0,2-9 0,0-1 0,0-8 0,0-1 0,4-13 0,2 2 0,3-12 0,-2 5 0,4-2 0,-6 0 0,6-3 0,-7 8 0,3-5 0,-4 10 0,2-3 0,-4 6 0,1 1 0,-2 10 0,-2-4 0,0 17 0,-1-5 0,-3 11 0,3 2 0,-6-1 0,4 4 0,-7 2 0,6 0 0,-3-7 0,7 4 0,-4-9 0,3 11 0,-6-9 0,0 17 0,4-14 0,-1 6 0,2-14 0,2-3 0,-2-4 0,1-1 0,1-8 0,1 0 0,5-26 0,-1 6 0,9-23 0,-4-1 0,4 4 0,-3-14 0,-2 2 0,-2 5 0,3 0 0,-1 12 0,-2 0 0,2 3 0,-7 4 0,2 6 0,0 4 0,-1 9 0,1 0 0,-2 16 0,-2 0 0,-2 15 0,-1-4 0,1 8 0,0-5 0,1 12 0,0-2 0,1 3 0,0 2 0,-4 2 0,3-1 0,-2 6 0,5-8 0,0 5 0,0-12 0,0-8 0,0-7 0,0-11 0,0 0 0,1-6 0,1-8 0,1-6 0,3-7 0,-1-3 0,5-1 0,-4-2 0,3-4 0,-7 3 0,5-6 0,-6 6 0,10-6 0,-8 12 0,4-11 0,-6 11 0,-1-9 0,2 7 0,1-3 0,-1 11 0,0-4 0,-2 12 0,1-1 0,-1 4 0,1 5 0,-2 9 0,-1 2 0,-4 13 0,-3-3 0,-1 13 0,-4-2 0,3 8 0,-6 4 0,3 2 0,-5 5 0,3 0 0,5 3 0,-4-2 0,3 2 0,-1-12 0,-2 4 0,2-7 0,-3 2 0,4-3 0,2-10 0,-1 2 0,4-5 0,-3-7 0,5-4 0,2-12 0,2-11 0,1-4 0,0-8 0,-4-9 0,0-2 0,-6-12 0,5-1 0,-3-3 0,0-6 0,0 2 0,1-11 0,3 13 0,1-28 0,3 31 0,-3-15 0,3 27 0,0 2 0,0 4 0,2 5 0,-2 1 0,2 7 0,-2 2 0,3-3 0,-2 9 0,2-1 0,-3 11 0,0 6 0,0 6 0,0 7 0,0 7 0,0 9 0,0-1 0,-2 8 0,-9 0 0,7 7 0,-11 1 0,12 8 0,-10-7 0,6 1 0,-5-3 0,6-3 0,-7 6 0,7-17 0,-8 5 0,7-17 0,-1-6 0,5-7 0,2-16 0,1-14 0,6-5 0,0-13 0,3 0 0,1-11 0,1-4 0,-2-8 0,5-5 0,-3 2 0,-2 1 0,7 0 0,-5 6 0,3-2 0,-3 5 0,-1-2 0,-4 9 0,4 1 0,-3-3 0,1 13 0,-4 0 0,2 14 0,-6 3 0,4 6 0,-2-2 0,-1 8 0,1 0 0,-2 2 0,2 0 0,-6 17 0,-2 2 0,-4 15 0,-6 5 0,0 0 0,-1 17 0,-2-7 0,6 11 0,-7-8 0,1-1 0,2 0 0,0-6 0,0-3 0,6-8 0,-3-4 0,8-12 0,2-2 0,1-9 0,4-27 0,1 9 0,5-31 0,-4 13 0,9-15 0,-3-5 0,3-3 0,1-3 0,-5 10 0,0-2 0,4 8 0,-5-2 0,0 9 0,-5 4 0,0 16 0,-1 3 0,1 11 0,-5 15 0,-4 2 0,-3 21 0,-4-2 0,3 9 0,-7 4 0,2-2 0,-8 7 0,4-7 0,-6 3 0,9-5 0,0-11 0,-1-2 0,8-12 0,-2-3 0,8-9 0,4-13 0,-1-9 0,1-12 0,5-8 0,5-9 0,0 2 0,5-14 0,-9 6 0,2-4 0,-3 3 0,-2 3 0,1 12 0,-3 3 0,2 20 0,-2 0 0,1 14 0,-6 5 0,-4 15 0,-1 8 0,-10 6 0,2 8 0,-9 4 0,3 11 0,-4-2 0,4 2 0,-4-6 0,7 2 0,0-11 0,4-2 0,3-14 0,0-4 0,4-11 0,2-5 0,5-7 0,1-12 0,1 1 0,4-18 0,0 1 0,8-13 0,-3-4 0,8-3 0,-7 0 0,4 1 0,-8-1 0,4 3 0,-6 10 0,4 5 0,-7 12 0,3 3 0,-4 15 0,-5 16 0,-5 13 0,-7 18 0,-4 2 0,-4 9 0,0-2 0,-6 8 0,3-6 0,-3 3 0,6-6 0,1-11 0,9-10 0,2-13 0,9-11 0,1-5 0,3-13 0,0-12 0,7-9 0,-4-5 0,12-7 0,-7-3 0,5-5 0,3 1 0,-5-2 0,7 8 0,-10-5 0,4 11 0,-7 6 0,2 6 0,-5 10 0,1 5 0,-3 10 0,1 12 0,-1 12 0,-12 11 0,0 8 0,-10 5 0,6 2 0,-2 4 0,1-1 0,-5 1 0,7-1 0,-9-4 0,10 0 0,-8-10 0,7-5 0,4-11 0,2-7 0,5-8 0,0-12 0,4-8 0,5-13 0,-1 3 0,11-15 0,-7 0 0,9-9 0,-10-2 0,5 5 0,-2-2 0,1 6 0,1 4 0,-5 3 0,-2 12 0,-1 3 0,-3 12 0,2-1 0,-13 22 0,1 4 0,-10 16 0,3 6 0,-2 2 0,2 9 0,-3 2 0,0-5 0,2 2 0,1-19 0,1 8 0,3-16 0,4-7 0,1-6 0,7-13 0,0-10 0,2-2 0,3-12 0,1-1 0,-1-14 0,5-1 0,-4-11 0,4 3 0,3 1 0,-2 11 0,1-9 0,-5 18 0,-1-4 0,0 11 0,-2 9 0,-1 13 0,-5 3 0,-2 24 0,-6 0 0,-6 19 0,-5-2 0,-4 5 0,2 1 0,0-3 0,9-4 0,-3-2 0,7-14 0,-4 1 0,9-15 0,-1-3 0,5-8 0,-1-3 0,2-14 0,0 0 0,0-17 0,2-4 0,3-5 0,3-8 0,3-1 0,-3 3 0,2-6 0,-4 7 0,4-1 0,-5 13 0,2 5 0,-5 19 0,-1 4 0,-3 20 0,-7 4 0,0 20 0,-6-1 0,0 6 0,-2 5 0,-1-4 0,1 5 0,2-4 0,5-8 0,-2-5 0,3-10 0,0-8 0,4-4 0,0-6 0,5-20 0,2 0 0,-2-14 0,7-8 0,-2 9 0,4-19 0,-5 7 0,3-5 0,-1 0 0,4 5 0,-1 8 0,-3 7 0,-2 11 0,-4 6 0,-6 26 0,-3 4 0,-13 28 0,3-5 0,-8 6 0,5-5 0,-2 2 0,1-7 0,2-3 0,4-11 0,5-9 0,5-5 0,3-7 0,1-2 0,1-1 0,0-4 0,2-13 0,-1 0 0,5-15 0,-3 0 0,6-3 0,-2-7 0,2 3 0,3-2 0,0 5 0,-3 5 0,-1 6 0,-3 6 0,-2 7 0,-7 29 0,-2-3 0,-2 34 0,-6-13 0,4 12 0,-6-6 0,3-1 0,2-12 0,0-2 0,4-9 0,1-6 0,-1 5 0,1-7 0,-3 7 0,3-7 0,2-1 0,4-9 0,0-3 0,1-14 0,1 3 0,0-20 0,0 9 0,0-9 0,2 4 0,1-1 0,1 3 0,0 1 0,-1 6 0,-1 4 0,-2 5 0,0 2 0,1 4 0,-11 17 0,3 5 0,-17 15 0,8 0 0,-10-1 0,12-7 0,-3 2 0,6-14 0,7-2 0,-4-7 0,7-5 0,1-5 0,0-6 0,0-2 0,0-10 0,2 7 0,-2-10 0,4 7 0,-2-10 0,1 9 0,-1-3 0,-1 11 0,-1 4 0,2 5 0,-7 16 0,-5 6 0,-9 12 0,-4 4 0,4-8 0,0 3 0,7-13 0,1-1 0,5-9 0,2-5 0,3-4 0,1-3 0,0-9 0,0 2 0,0-8 0,0-4 0,2 2 0,1-8 0,-1 8 0,0 4 0,-2 6 0,-1 12 0,-4 3 0,-1 11 0,-8 4 0,4 3 0,-2-7 0,4 2 0,0-11 0,4 2 0,-1-2 0,5-5 0,-2-5 0,2-1 0,0-7 0,0 1 0,0-2 0,0 3 0,0-3 0,0 8 0,-1 1 0,-2 12 0,0-2 0,-1 6 0,2-6 0,-1-1 0,2 0 0,0-2 0,1 3 0,0-1 0,0 0 0,0-2 0,3 1 0,1-1 0,10 1 0,-2-1 0,5 3 0,-2-3 0,5 4 0,-4-4 0,7 6 0,-2-5 0,1 5 0,7-3 0,-6 1 0,10-1 0,-14-1 0,8 1 0,-7-3 0,-4 2 0,-1-2 0,-5 1 0,-4-2 0,2 1 0,-4-1 0,0-1 0,2 1 0,-2-1 0,3 2 0,-4-1 0,2 0 0,-2 0 0,1-1 0,2 0 0,0 0 0,0 1 0,1-1 0,-1 2 0,1-1 0,0 0 0,-1-1 0,0 1 0,1-1 0,-1 1 0,0-1 0,2 2 0,1-1 0,-1 1 0,1-1 0,4-1 0,-5 1 0,9-1 0,-9 0 0,11 0 0,-9 2 0,13-1 0,-11 1 0,5-2 0,-2 0 0,-1 0 0,-4 0 0,0 0 0,-4 0 0,2 0 0,-2 0 0,1 0 0,-3 0 0,3 0 0,-2 1 0,3 0 0,-2 0 0,4-1 0,0 0 0,4 0 0,0 0 0,4 0 0,0 0 0,6 0 0,-3 0 0,6 0 0,-2 0 0,3 0 0,2 0 0,2 0 0,-1 0 0,2 0 0,-4 0 0,1 0 0,-5 0 0,-1 0 0,-3 0 0,-3 0 0,-1 0 0,-2 0 0,2 0 0,-6 0 0,2 0 0,-4 0 0,-1 0 0,3 0 0,-3 0 0,-1 0 0,1 0 0,3 0 0,3 0 0,-1 0 0,4 0 0,-9 0 0,0 0 0,-1 0 0,-3 0 0,3 0 0,-1 0 0,5 1 0,-5 0 0,2 0 0,-5-1 0,6 2 0,-4-2 0,3 2 0,-3-1 0,-1-1 0,2 1 0,-2-1 0,0 2 0,0-1 0,-1 0 0,1-1 0,-2 1 0,1 0 0,1-1 0,-2 0 0,3 1 0,-2 0 0,3 1 0,-2-2 0,2 1 0,-2-1 0,0 1 0,4-1 0,-3 2 0,2-2 0,-4 1 0,2 0 0,-2 0 0,3 0 0,1 0 0,-2 0 0,3 1 0,-6-2 0,2 1 0,-2 0 0,1-1 0,-1 2 0,-1 2 0,-2-1 0,-5 5 0,-3 0 0,-1 0 0,-11 5 0,2-5 0,-8 3 0,-4 1 0,-3-2 0,-4-2 0,3 0 0,1-5 0,9 2 0,1-3 0,4-2 0,-1 0 0,3 0 0,-3 0 0,3 0 0,-3 0 0,3 0 0,-2 0 0,2 0 0,-3 0 0,0 0 0,3 0 0,-2 0 0,5 0 0,-3 0 0,4 0 0,0 0 0,-1 0 0,1 0 0,-3 0 0,5 0 0,-8 0 0,5 0 0,-6 0 0,0 0 0,3 0 0,-5 0 0,7 0 0,-7 0 0,-1 0 0,1 0 0,-4 0 0,6 0 0,-3 0 0,-7 0 0,-1 0 0,0 0 0,3 0 0,4 0 0,-3 0 0,4 0 0,0 0 0,9 0 0,-5 0 0,11 0 0,-5 0 0,0 0 0,7 0 0,-6 0 0,8 0 0,-1 0 0,0 0 0,2 0 0,0 0 0,0 0 0,-5 0 0,4 0 0,-5 0 0,-1 0 0,2 0 0,-3 0 0,7 0 0,-1 0 0,4 0 0,7-4 0,1-2 0,6 0 0,0 1 0,-5 2 0,6 0 0,-3 1 0,7-3 0,-2 3 0,5-2 0,-2 2 0,6 0 0,4 0 0,0 1 0,3-1 0,-4 2 0,-2 0 0,-1 0 0,0 0 0,-2 0 0,2 0 0,-3 0 0,2 0 0,-1 0 0,2 0 0,9 0 0,-9 0 0,10 0 0,-16 0 0,2 0 0,-8 0 0,8 0 0,-11 0 0,10 0 0,-7 0 0,6 0 0,-4 0 0,13 0 0,-10 0 0,7 0 0,-11 0 0,-4 0 0,1 0 0,-2 0 0,0 0 0,0 0 0,-1 0 0,1 0 0,12 0 0,-7 0 0,13 0 0,-8 0 0,0 0 0,3 0 0,0 0 0,0 0 0,0 0 0,-6 0 0,4 0 0,-3 0 0,8 0 0,0 0 0,-5 0 0,4 0 0,-2 0 0,-2 0 0,-2 0 0,-3 0 0,-9 0 0,4 0 0,-10-2 0,-7-2 0,-8 0 0,-12-7 0,-6 7 0,-13-10 0,-14 7 0,-21-4 0,-8 0-251,40 5 1,0 0 250,-46-7 0,44 8 0,0 1 0,-42-4 0,0 5 0,10-1 0,14-3 0,7 6 0,15-4 0,6 5 0,17 0 0,7 0 0,17-1 501,25-3-501,2 0 0,18-3 0,0 2 0,-3-1 0,13 1 0,-1 2 0,-2 1 0,-1 2 0,-5-3 0,3 0 0,0 0 0,2 1 0,-1 0 0,5 1 0,-3-4 0,1 5 0,-1-3 0,-3 3 0,-7-2 0,-3 1 0,-2-1 0,-7 2 0,11-3 0,-7 2 0,-5-5 0,-4 4 0,-13 0 0,-3 1 0,-3 1 0,-2 0 0,-25 2 0,2 1 0,-19 2 0,-13 2 0,1-3 0,-23 6 0,-3-6 0,-3 7 0,-7-5-937,-4 0 937,1-3 0,2-3-270,10 0 270,16 0 0,5 0 0,21 0 0,1 0 0,19 0 924,-1 0-924,11 0 283,1 0-283,2 0 0,1 0 0,21 0 0,-3 0 0,25 0 0,-6 0 0,6 0 0,0 0 0,-9 0 0,1 0 0,-11 0 0,-4 0 0,-4 0 0,-9 0 0,0 0 0,-2 0 0,1 0 0,0 0 0,2 0 0,-2 0 0,0 0 0,-1 0 0,-1 0 0,1 0 0,1 0 0,-2 0 0,3 0 0,-2 0 0,0-1 0,1 1 0,-1-1 0,1 0 0,-1 0 0,0 0 0,0 0 0,2 0 0,0 0 0,2-2 0,-1 1 0,2-2 0,2 0 0,5 2 0,6-5 0,-3 4 0,6-5 0,-3 5 0,-3-2 0,6 1 0,-12 1 0,0-2 0,-7 3 0,-2 0 0,-1 0 0,-1-1 0,-1 0 0,0 0 0,1 0 0,0 0 0,1 1 0,-1-2 0,1 3 0,-1-2 0,2-1 0,-3 0 0,3-2 0,-1 2 0,0 0 0,1 1 0,-1-1 0,2 2 0,-2-2 0,6 1 0,1 0 0,4-4 0,1 4 0,0-7 0,-5 7 0,-1-3 0,-5 5 0,-1-1 0,0 1 0,-1-2 0,1 1 0,0-1 0,1 0 0,-1 0 0,-1-3 0,-1 1 0,0-2 0,0-2 0,0 2 0,0-1 0,0 4 0,-1-5 0,-3-1 0,0 1 0,-7-6 0,4 10 0,-8-5 0,4 6 0,-1-1 0,2 3 0,4 1 0,-2 1 0,5 0 0,-4 0 0,3 1 0,-7 8 0,3-2 0,-14 16 0,5-1 0,-8 8 0,8-2 0,-2 2 0,8-8 0,-3 5 0,6-9 0,0 10 0,3-12 0,1-1 0,3-18 0,7-9 0,4-8 0,4-4 0,1 2 0,-8 1 0,4 0 0,-3-6 0,6 1 0,-1-1 0,1 5 0,-4 1 0,0 5 0,-4-4 0,0 8 0,-2 0 0,-1 8 0,-1 3 0,-1 9 0,0 4 0,-1 12 0,4 3 0,0 8 0,3 9 0,3-2 0,-1 9 0,1-13 0,-5 6 0,1-18 0,-6 3 0,4-14 0,-4-3 0,1-5 0,4-22 0,4-4 0,2-16 0,6-3 0,-1-6 0,3-7 0,0-10 0,-2-1 0,2-3 0,-1 1 0,1 2 0,-5 7 0,-3 2 0,-2 17 0,-5 2 0,1 16 0,-4 6 0,0 18 0,-3 0 0,-1 18 0,-5 6 0,-8 16 0,1 3 0,-9 8 0,5-5 0,-3 2 0,3-2 0,5-4 0,0-4 0,10-9 0,-7-1 0,7-16 0,-1-3 0,2-9 0,2-7 0,1-8 0,2-6 0,3-9 0,0-6 0,12-9 0,0-4 0,13-11 0,0 4 0,2-15 0,-1 5 0,-3 1 0,-3 1 0,-1 14 0,-5 9 0,-7 13 0,-4 16 0,-9 18 0,0 12 0,-3 20 0,1 5 0,-10 11 0,8 5 0,-8 4 0,5-1 0,1-10 0,-3-4 0,1-20 0,6-7 0,-3-17 0,6-7 0,4-20 0,1-4 0,12-21 0,-5 1 0,8-7 0,-1-10 0,5-7 0,4-8 0,-2 5 0,-1 0 0,-5 13 0,-6 7 0,-5 14 0,-6 13 0,0 11 0,-3 10 0,-1 13 0,-4 9 0,-8 15 0,-1 11 0,-7 7 0,-2 12 0,-5-1 0,1 9 0,1 0 0,2-8 0,6-4 0,-1-17 0,6-12 0,5-10 0,2-11 0,5-22 0,1-5 0,6-22 0,4-12 0,13-2 0,-4-17 0,6 2 0,2-7 0,1-4 0,7-2 0,-4 8 0,-5-1 0,-4 16 0,1 6 0,-9 11 0,1 16 0,-8 8 0,-5 17 0,0 10 0,-6 11 0,-2 14 0,-2 7 0,-8 15 0,9-3 0,-14 15 0,13-3 0,-7-2 0,6-1 0,-1-20 0,0-12 0,5-11 0,2-16 0,3-13 0,4-13 0,4-12 0,8-22 0,-2 6 0,13-20 0,-3 2 0,5-7 0,-1 2 0,0-1 0,-1 9 0,-2 6 0,-2-4 0,-9 22 0,-3 6 0,-5 19 0,-7 17 0,-4 6 0,-4 18 0,-2 13 0,1 14 0,4 16 0,-4 5 0,1 2 0,-9-1 0,1-8 0,3-4 0,3-13 0,1-9 0,7-15 0,-2-4 0,5-12 0,0-7 0,2-17 0,3-5 0,3-14 0,1-6 0,7-11 0,3 1 0,4-18 0,4 10 0,-1-10 0,4 4 0,-8-1 0,9-1 0,-17 4 0,8 14 0,-16 12 0,5 13 0,-9 9 0,1 12 0,-8 18 0,-5 10 0,-9 25 0,-1 2 0,-6 15 0,3 4 0,1-2 0,1 1 0,-1-6 0,7-3 0,-3-4 0,8-4 0,-7 13 0,10-20 0,-7 8 0,5-26 0,1-5 0,1-6 0,5-9 0,1-5 0,5-22 0,-2 2 0,8-18 0,-2 1 0,4-5 0,3-13 0,4 5 0,3-7 0,2 2 0,-5-1 0,0-2 0,-4 9 0,-2 8 0,1 11 0,-8 14 0,2 13 0,-8 15 0,-5 13 0,1 12 0,-6 4 0,7 16 0,-12-4 0,13-5 0,-11 6 0,8-17 0,-1 1 0,-1-3 0,4-22 0,1 2 0,2-17 0,0-10 0,4-8 0,-1-8 0,7-6 0,0-2 0,9-2 0,-8-3 0,10 0 0,-12-6 0,10 9 0,-11 1 0,4 11 0,-9 2 0,2 5 0,-3 3 0,0 4 0,0 2 0,-6 12 0,0 9 0,-8 17 0,-6 10 0,0 7 0,-3 3 0,2-3 0,2 1 0,-1-7 0,-2-1 0,4-11 0,-3-5 0,9-8 0,0-8 0,3 0 0,2-15 0,-10-12 0,12-13 0,-13-17 0,8 2 0,1-8 0,-2 1 0,8-2 0,-6 0 0,3 3 0,-3 3 0,4 5 0,1 14 0,2 9 0,-1 10 0,-1 8 0,-8 10 0,2 14 0,-11 12 0,-3 11 0,4 3 0,-12 2 0,3 8 0,-7-4 0,1-1 0,8-11 0,6-10 0,11-15 0,1-6 0,6-12 0,3-22 0,0-5 0,3-22 0,3-4 0,1-13 0,2-3 0,3-13 0,4 8 0,2-6 0,-2 3 0,-4 6 0,-8 8 0,1 13 0,-6 17 0,3 12 0,-4 16 0,-11 30 0,1 5 0,-12 23 0,-3-4 0,-6 10 0,-1 3 0,-2 2 0,3 1 0,5-13 0,-1 6 0,9-20 0,3-1 0,6-20 0,4-6 0,4-11 0,10-30 0,3 3 0,13-31 0,0 12 0,5-11 0,-2 2 0,4 6 0,-7 0 0,-5 19 0,-8 5 0,-7 16 0,-3 13 0,-1 14 0,-1 9 0,0 21 0,3-4 0,-3 14 0,5-1 0,1-4 0,-1-4 0,3-16 0,-6-8 0,0-15 0,-1-6 0,0-5 0,8-6 0,-1-4 0,12-10 0,5-5 0,4-10 0,6-7 0,3-3 0,-1-2 0,6 1 0,-12 3 0,8 1 0,-18 11 0,3 4 0,-15 16 0,-4 14 0,-12 17 0,3 17 0,-10 7 0,2 5 0,-4-1 0,3 5 0,0-9 0,2-1 0,4-15 0,1-9 0,2-9 0,2-6 0,0-8 0,2-7 0,4-11 0,4-6 0,0-11 0,6-1 0,-6-5 0,7 0 0,-6-1 0,3 4 0,-4 3 0,-1 14 0,1-3 0,-4 15 0,3-5 0,-6 11 0,3 2 0,-4 1 0,1 2 0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3:30.477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3917 580 24575,'2'5'0,"-1"-1"0,0-1 0,0-1 0,0 3 0,1-3 0,0 3 0,-1-3 0,1-1 0,-1 1 0,0-1 0,-1 1 0,1-1 0,-1 2 0,1-2 0,0 2 0,-1-1 0,2 0 0,-2 1 0,1-1 0,-1 1 0,0-1 0,0 0 0,1 1 0,0 0 0,0 0 0,0 0 0,-1-1 0,0 1 0,1-1 0,-1 1 0,1-1 0,-1 0 0,0 0 0,0 0 0,2 0 0,-2 0 0,2 1 0,-1-1 0,-1 1 0,1-1 0,-1 0 0,0 0 0,0 0 0,0 1 0,0 0 0,0 0 0,1 0 0,-1 0 0,1 0 0,0-1 0,-1-6 0,1 0 0,-1-3 0,0-1 0,0 5 0,0-4 0,0 3 0,0-3 0,0 3 0,0-1 0,0 2 0,1 1 0,0-2 0,0 3 0,0-3 0,0 2 0,-1-1 0,1 1 0,-1 0 0,0 0 0,0-1 0,0 0 0,0-1 0,-1 1 0,0 0 0,-1 1 0,1 1 0,-1 0 0,0-1 0,0-1 0,-1 0 0,0-2 0,1 2 0,-1-1 0,2 2 0,-1-1 0,0 1 0,-1-4 0,2 3 0,0-1 0,0 3 0,0-1 0,0 0 0,0 0 0,1-1 0,0 1 0,-1 0 0,-1-3 0,0 2 0,0-2 0,2 2 0,0 1 0,-1-3 0,1 3 0,-2-3 0,2 3 0,-1 0 0,0 0 0,-1 0 0,2 0 0,0-1 0,0 0 0,0 0 0,0-1 0,0 2 0,0-2 0,-1 3 0,1-2 0,-1 2 0,1-1 0,0 0 0,0 0 0,0 0 0,1 6 0,-1-2 0,1 6 0,0-5 0,-1 0 0,1 0 0,0-1 0,-1 1 0,2-1 0,-2 0 0,1 0 0,-1 0 0,0 0 0,2 1 0,-1-1 0,0 2 0,-1-2 0,1 2 0,0-2 0,-1 1 0,2 0 0,0 0 0,0-1 0,-2 1 0,0 0 0,0 0 0,1-1 0,0 0 0,-1 0 0,1 1 0,0 0 0,0-1 0,-1 1 0,0-1 0,1 2 0,0-2 0,0 1 0,0-1 0,-1 0 0,0 0 0,1 1 0,0 0 0,-1 0 0,0 0 0,0-1 0,0 1 0,0-1 0,0 1 0,0-1 0,1 0 0,0 1 0,-1-1 0,1 2 0,0-2 0,-1 1 0,0-1 0,1 0 0,0 1 0,-1 0 0,0 0 0,0 0 0,0-1 0,0-9 0,0 2 0,0-8 0,0 2 0,0 3 0,0-1 0,0 2 0,0 1 0,-1 0 0,0-2 0,-1 5 0,1-4 0,0 3 0,1-1 0,-1 1 0,0 1 0,0 0 0,0-1 0,1 2 0,0-2 0,-1 2 0,0-1 0,1 1 0,0 0 0,-1-1 0,0 0 0,-1 1 0,1-3 0,-1 2 0,2-2 0,0 1 0,0 2 0,0-2 0,0 2 0,0-1 0,-1 1 0,0-2 0,1 1 0,0-2 0,0 2 0,0 0 0,0 0 0,0 0 0,0-1 0,0 1 0,0-1 0,0 2 0,0-2 0,0 2 0,0-1 0,0-1 0,0 2 0,0-4 0,0 3 0,0-2 0,0 3 0,0-1 0,0 0 0,0 0 0,0 1 0,0-1 0,0 1 0,0-1 0,0 1 0,1-2 0,0 0 0,-1 0 0,1 0 0,0 0 0,-1 1 0,0-1 0,0 1 0,0 1 0,0 0 0,1 1 0,0-4 0,0 4 0,0-5 0,0 1 0,-1-2 0,-1 2 0,0 0 0,0 4 0,0-2 0,0 1 0,0 0 0,0 0 0,1-1 0,-1 1 0,0-1 0,0-2 0,1 2 0,-2-1 0,2 2 0,-1-1 0,1 0 0,-2-1 0,1 1 0,-1-1 0,-1 2 0,3-2 0,-2 2 0,2-1 0,0 1 0,-1 0 0,-1-1 0,0 0 0,-1-1 0,1 1 0,-1 0 0,1-1 0,-1 2 0,2 0 0,-1-1 0,1 0 0,-1 0 0,0 0 0,0 1 0,0-1 0,0 1 0,0-1 0,-2 0 0,1-9 0,-6 0 0,2-8 0,-8-3 0,7 4 0,-5-5 0,3 5 0,2 0 0,-4-2 0,6 6 0,1 3 0,0 1 0,2 8 0,2 0 0,-1 6 0,2 0 0,0 3 0,0-3 0,0 0 0,0 0 0,0-1 0,0 2 0,0-2 0,0 2 0,0-2 0,0 2 0,0-2 0,0 1 0,0-1 0,0 0 0,0 0 0,0 0 0,0 1 0,0 2 0,0-2 0,0 3 0,0-4 0,0 2 0,0-2 0,0 2 0,0-2 0,0 2 0,0-1 0,0 0 0,0 3 0,0-3 0,0 5 0,0-5 0,0 3 0,0-3 0,0 0 0,0 1 0,0-2 0,0 2 0,0-2 0,0 1 0,0 0 0,1 0 0,-1 0 0,1 1 0,-1 1 0,1-2 0,-1 4 0,2-2 0,-1 2 0,1-2 0,0-1 0,-1-1 0,0 0 0,1 3 0,-1-3 0,0 4 0,1-4 0,-2 1 0,1-2 0,0 2 0,-1-1 0,1 0 0,0 3 0,0-3 0,0 2 0,0-1 0,-1-1 0,2 1 0,-2-1 0,2 0 0,-2 0 0,3 0 0,-3 0 0,2 1 0,-1-1 0,-1 3 0,3-2 0,-3 1 0,3-1 0,-3-2 0,2 2 0,-1-2 0,0 2 0,1-2 0,-1 2 0,0-2 0,1 1 0,-2-1 0,1 1 0,0-2 0,-1 2 0,3-1 0,-3 0 0,3 2 0,-2-2 0,0 2 0,1-1 0,-2 1 0,3 0 0,-3-2 0,2 3 0,-1-3 0,-1 2 0,1-3 0,0 1 0,0 0 0,0 0 0,0 0 0,-1 0 0,0 1 0,1-1 0,-1 1 0,2-1 0,-2 1 0,1 0 0,0-1 0,-1 1 0,1 0 0,-1-1 0,1 1 0,-1-1 0,2 0 0,-2 1 0,1-1 0,0 2 0,-1-2 0,1 2 0,0-2 0,0 1 0,0-1 0,0 0 0,-1 0 0,0 0 0,1-1 0,0 2 0,0-2 0,0 2 0,-1-1 0,1 0 0,-1 1 0,1-1 0,-1 1 0,2-1 0,-2 0 0,2 1 0,-1-1 0,-1 2 0,2-2 0,-1 2 0,0-2 0,1 2 0,-2-2 0,1 1 0,0-1 0,-1 0 0,1 0 0,0 0 0,-1 0 0,1 0 0,0 0 0,-1 1 0,2-1 0,-1 2 0,0-2 0,0 1 0,-1-1 0,1 0 0,0 0 0,-1 0 0,0 0 0,0 1 0,1 0 0,0 0 0,0-1 0,0 0 0,-1 0 0,0 1 0,0 0 0,3 1 0,-3-1 0,3 2 0,-2-2 0,-1 0 0,1 0 0,0-1 0,-1 0 0,1 0 0,-1 1 0,0 0 0,1 0 0,-1 0 0,2 1 0,-1-2 0,1 1 0,-1-1 0,-1 1 0,1-1 0,0 2 0,-1-2 0,2 1 0,-2 0 0,1 0 0,-1 0 0,1 1 0,-1-1 0,1 1 0,-1 0 0,2-1 0,-2 1 0,3-1 0,-2 1 0,0-1 0,0 0 0,-1 0 0,1 0 0,-1 0 0,6 4 0,-5-4 0,4 3 0,-5-4 0,0 0 0,0 1 0,1 2 0,0-2 0,-1 2 0,1-1 0,0-1 0,-1 2 0,0-1 0,0 0 0,0 0 0,0-1 0,1 2 0,-1-1 0,1 3 0,0-3 0,-1 1 0,1 0 0,-1 1 0,1 0 0,-1 0 0,1-1 0,-1 2 0,0 0 0,0 1 0,1-2 0,0-1 0,0 2 0,0-2 0,-1 1 0,1 2 0,-1-2 0,0 1 0,0 0 0,0 6 0,0-7 0,0 8 0,0-10 0,0 7 0,0-6 0,0 5 0,0-4 0,0 5 0,0-4 0,0 3 0,0-4 0,0 3 0,0 2 0,0-2 0,0 1 0,0-4 0,0 0 0,0 0 0,0 3 0,0-2 0,0 2 0,0-4 0,0-1 0,-1 6 0,0-3 0,0 2 0,0-2 0,-1-4 0,0 5 0,1-5 0,0 3 0,1-1 0,0-2 0,0 4 0,0-4 0,-2 7 0,2-7 0,-2 6 0,2-6 0,-1 4 0,0-2 0,-1 3 0,1-5 0,0 1 0,-5 6 0,3-6 0,-3 7 0,4-8 0,1 1 0,1 0 0,-1 0 0,0-1 0,0-1 0,0 1 0,-1 0 0,1 0 0,0 1 0,-1-2 0,2 1 0,-1 0 0,1 1 0,-1-2 0,1 1 0,-2 1 0,2 2 0,-4 2 0,4-2 0,-3-1 0,2-1 0,1-2 0,-2 2 0,1-1 0,-1 0 0,2 1 0,-2-2 0,0 2 0,1-2 0,-2 4 0,3-4 0,-4 3 0,2-3 0,1 1 0,-2-1 0,3 2 0,-3-2 0,2 2 0,-2-1 0,1 0 0,1 0 0,0 0 0,-1 0 0,1-1 0,-1 4 0,0-6 0,2 6 0,-2-5 0,2 2 0,-3 0 0,2-2 0,-1 3 0,1-3 0,0 3 0,1 15 0,-1-9 0,1 16 0,-1-18 0,1 1 0,-2-2 0,2 0 0,0-1 0,0-2 0,0 2 0,0-3 0,0 2 0,0-1 0,0-2 0,0 4 0,0-3 0,0 2 0,0 0 0,0-2 0,0 3 0,-1-4 0,0 1 0,1 0 0,0-1 0,0 2 0,0-1 0,0 1 0,0 0 0,0 1 0,0 2 0,-1 0 0,0-1 0,-1 0 0,1 0 0,0-3 0,1 3 0,-2 1 0,2-2 0,-2 3 0,2-3 0,0-1 0,0 1 0,0-1 0,0-2 0,0 1 0,0-1 0,0 0 0,-1 0 0,1 0 0,-1 1 0,1-1 0,-1 2 0,1-2 0,-3 2 0,1-3 0,0 2 0,-2-1 0,4 0 0,-2 1 0,1-2 0,1 2 0,-1-2 0,1 2 0,-1 0 0,0-1 0,0 1 0,-2-1 0,2 0 0,-2 0 0,2 0 0,0 0 0,1 0 0,0 1 0,-1-2 0,1 0 0,-2 0 0,2 1 0,-2 0 0,1 0 0,0 0 0,-1 0 0,2 1 0,-3-1 0,3 0 0,-3-1 0,3 1 0,-1-1 0,0 0 0,0 1 0,-1 0 0,0-1 0,1 2 0,0-2 0,0 1 0,-1 1 0,0-1 0,0 1 0,-1-1 0,3 0 0,-3-1 0,2 1 0,-1-1 0,0 0 0,-1 1 0,1-1 0,1 1 0,-1 0 0,1 0 0,-1 0 0,1-1 0,-2 1 0,0-1 0,1 1 0,-1 1 0,1-1 0,0 0 0,1 0 0,0-2 0,-1 2 0,1-1 0,-1 2 0,0-1 0,-2 2 0,3-2 0,-2 1 0,2-1 0,-2 1 0,2-1 0,-1 0 0,1-1 0,-1 1 0,0 0 0,0 0 0,0 0 0,0-1 0,2 1 0,-2-1 0,2 1 0,-2 1 0,1-1 0,0 0 0,-2-1 0,2 1 0,-2-1 0,2 1 0,-1-1 0,2 1 0,-2 0 0,2 2 0,-3-3 0,2 2 0,-1-1 0,-1-1 0,3 2 0,-2-2 0,1 0 0,0 1 0,0-1 0,-1 0 0,2 1 0,-2-1 0,1 0 0,0 2 0,-1-2 0,1 1 0,-2 1 0,2-1 0,-2 1 0,2 0 0,-1 0 0,0-1 0,1 1 0,-1-1 0,2 0 0,-2 0 0,2 0 0,-2 1 0,0-2 0,0 3 0,0-3 0,1 2 0,1 0 0,0-1 0,-1 1 0,1-1 0,-1 3 0,0-3 0,1 2 0,-1-2 0,1 0 0,0 2 0,0-2 0,-1 2 0,1-2 0,-1-1 0,2-4 0,3-5 0,0 3 0,0-5 0,1 8 0,-2-5 0,1 3 0,1-3 0,-4 3 0,2-3 0,0 6 0,-3-5 0,3 5 0,-3-2 0,1 1 0,0-1 0,0 1 0,0-1 0,1 0 0,-1 0 0,1 0 0,-1-1 0,0 2 0,0-1 0,0 0 0,1 0 0,-1 0 0,1 0 0,-1 1 0,1 0 0,-1-1 0,1 1 0,-2-1 0,2 2 0,-1-1 0,1 2 0,-1-3 0,1 3 0,-2-3 0,3 3 0,-3-3 0,3 2 0,-3-1 0,1 7 0,-1-2 0,0 9 0,0-8 0,0 5 0,0-5 0,0 1 0,0-1 0,0 3 0,0-4 0,0 1 0,0-2 0,0 1 0,0-1 0,0 1 0,0-1 0,0 0 0,-1 0 0,1 0 0,-2 0 0,2 0 0,-2-1 0,2 1 0,-1 0 0,1 0 0,-3 0 0,2 0 0,-3 0 0,4 0 0,0 1 0,-1-1 0,0 1 0,1-1 0,-2 0 0,1 0 0,0 0 0,0-1 0,1 1 0,-2-1 0,2 1 0,-1 1 0,0-1 0,1 0 0,-2-2 0,1 3 0,-1-1 0,0 0 0,1-1 0,0 0 0,0 1 0,-1-2 0,0 0 0,-1 1 0,-1 0 0,0-1 0,-2 0 0,3 1 0,0 0 0,1-1 0,0 0 0,1 1 0,-1 0 0,1 0 0,-2-1 0,0 0 0,0 0 0,-1 0 0,2 0 0,-2 0 0,1 0 0,0 0 0,-1 0 0,2 0 0,-1 0 0,1 0 0,-1 1 0,0 0 0,0-1 0,-1 0 0,1 0 0,-1 0 0,0 0 0,0 0 0,1 0 0,-1 0 0,2 0 0,-1 0 0,1 0 0,0 0 0,0 0 0,0 1 0,0 0 0,-1-1 0,1 0 0,-1 0 0,0 1 0,0 0 0,1-1 0,0 0 0,-1 0 0,0 0 0,0 0 0,0 0 0,-2 0 0,2 0 0,-2 0 0,2 0 0,0 0 0,0 0 0,1 0 0,-1 0 0,0 0 0,1 0 0,-1 0 0,-1 0 0,1 0 0,0 0 0,-1 0 0,0 0 0,-1 0 0,2 0 0,-1 0 0,1 0 0,-2 0 0,2 0 0,-1 0 0,1 0 0,1 0 0,-4 0 0,3 0 0,-2 0 0,2 0 0,-2 0 0,3 0 0,-4 0 0,3 0 0,0 0 0,-2 0 0,1 0 0,-2 0 0,3 0 0,0 0 0,0 0 0,-2 0 0,1 0 0,-1 0 0,-1 0 0,0 0 0,-2 0 0,-2 0 0,1 0 0,1 0 0,-2 0 0,4 0 0,-2 0 0,2 0 0,2 0 0,-1 0 0,0 0 0,2 0 0,0 0 0,-2 0 0,1 0 0,0 0 0,1 0 0,13 0 0,-5 0 0,11 0 0,-8-2 0,-2 2 0,0-1 0,-1 1 0,0-1 0,-1 1 0,0-1 0,1 0 0,-1 1 0,1-2 0,-2 2 0,3 0 0,-2 0 0,1 0 0,3 0 0,-3 0 0,2 0 0,-4 0 0,-1 0 0,0 0 0,0 0 0,0 0 0,3 0 0,-2 0 0,2 0 0,0 0 0,1 0 0,2 0 0,-2 0 0,1 0 0,-3 0 0,2 0 0,-3-1 0,0 0 0,2 1 0,-2 0 0,2-1 0,-2 1 0,2-1 0,-2 1 0,3 0 0,-3 0 0,0 0 0,0 0 0,-1 0 0,2 0 0,-2 0 0,1-1 0,-1 1 0,3-1 0,-3 1 0,3 0 0,-2 0 0,-1 0 0,2 0 0,-2 0 0,2 0 0,-2 0 0,1 0 0,-1 0 0,3 0 0,-2 0 0,8 0 0,-5 0 0,2 0 0,-4 0 0,-1 0 0,0 0 0,0 0 0,0 0 0,0 0 0,3 0 0,-2 0 0,1 0 0,-1 0 0,0 0 0,0 0 0,0 0 0,-2 0 0,1 0 0,0 0 0,0 0 0,-1 1 0,3-1 0,-2 1 0,1-1 0,-2 0 0,0 0 0,0 0 0,1 1 0,0-1 0,0 1 0,0-1 0,-1 0 0,0 0 0,0 0 0,0 0 0,-1 1 0,2 0 0,-1-1 0,1 0 0,0 0 0,0 1 0,0 0 0,0-1 0,0 0 0,0 0 0,1 0 0,-2 1 0,1 0 0,-3 0 0,4 0 0,-4-1 0,-2 1 0,-1 0 0,-4 1 0,4-2 0,1 0 0,-2 0 0,1 1 0,-1 0 0,1 0 0,0-1 0,1 1 0,0 0 0,0-1 0,0 1 0,0 0 0,-1-1 0,1 0 0,0 0 0,0 1 0,1 0 0,-2-1 0,1 0 0,-2 0 0,2 0 0,-1 0 0,0 0 0,1 0 0,-1 0 0,0 0 0,1 0 0,-2 0 0,1 1 0,-1 0 0,2-1 0,0 0 0,0 0 0,-1 0 0,0 0 0,0 0 0,1 0 0,0 0 0,0 0 0,-2 0 0,1 0 0,-1 0 0,2 0 0,-1 0 0,0 0 0,-1 0 0,2 0 0,0 0 0,0 0 0,-1 0 0,0 0 0,0 0 0,0 0 0,0 0 0,1 0 0,0 0 0,-1 0 0,-1 0 0,0-1 0,-1 0 0,2 1 0,-1 0 0,1 0 0,-1 0 0,1 0 0,0 0 0,0 0 0,1 0 0,-1 0 0,1-1 0,-1 0 0,1 1 0,-1 0 0,1 0 0,0 0 0,-1 0 0,1 0 0,-1 0 0,1 0 0,0 0 0,0 0 0,-3 0 0,3 0 0,-3 0 0,3 0 0,0 0 0,0 0 0,0 0 0,-1 0 0,1 0 0,0-1 0,-2 0 0,2 1 0,-3 0 0,3 0 0,-1 0 0,1 0 0,-1 0 0,0 0 0,1 0 0,-2 0 0,1 0 0,0 0 0,-1 0 0,2 0 0,-1 0 0,0 0 0,0 0 0,-1 0 0,1 0 0,0 0 0,1-1 0,-1 0 0,1 1 0,-1 0 0,1 0 0,0 0 0,-1 0 0,0 0 0,0 0 0,-1 0 0,2 0 0,-2 0 0,1 0 0,-1 0 0,1 0 0,0 0 0,0 0 0,0 0 0,-2 0 0,2 0 0,-2 0 0,3 0 0,-2 0 0,1 0 0,-1 0 0,0 0 0,0 0 0,-2 0 0,1 0 0,-2 0 0,-2 0 0,2 0 0,-3 0 0,1 0 0,2 0 0,-1 0 0,4 0 0,-2 0 0,2 0 0,-1 0 0,3 0 0,-1 0 0,-2 0 0,2 0 0,-2 0 0,1 0 0,-1 0 0,1 0 0,-3 0 0,3 0 0,-3 0 0,3 0 0,-3 0 0,-1-1 0,2 0 0,-3 0 0,3 1 0,-1 0 0,0 0 0,1 0 0,0 0 0,1 0 0,1 0 0,1 0 0,0 0 0,-1 0 0,1 0 0,-1 0 0,1 0 0,0 0 0,1 0 0,0 0 0,0 0 0,-1 0 0,-2 0 0,2 0 0,-3 0 0,3 0 0,-3 0 0,2 0 0,-2 0 0,-2 0 0,2 0 0,-7 0 0,6 0 0,-2 0 0,2 0 0,-2 0 0,2 0 0,-3 0 0,4 0 0,0 0 0,-5 0 0,4 0 0,-2 0 0,1 0 0,4 0 0,-3 0 0,2 0 0,-2 0 0,1 0 0,0 0 0,-2 0 0,2 0 0,0 0 0,-1 0 0,-3 0 0,2 0 0,-2 0 0,3 0 0,3 0 0,-4 0 0,2 0 0,-1 0 0,-1 0 0,0 0 0,-2 0 0,1 0 0,-5 0 0,6 0 0,-3 0 0,5 0 0,-1 0 0,1-1 0,-1 1 0,2-1 0,-1 1 0,0 0 0,-5 0 0,3 0 0,-1 0 0,-1 0 0,-6 0 0,4-1 0,-4 1 0,11-1 0,-2 0 0,1 0 0,0 0 0,0 1 0,0 0 0,2 0 0,-3 0 0,1 0 0,-6-1 0,5 1 0,-3-1 0,4 1 0,-5 0 0,4 0 0,-3 0 0,4 0 0,-2 0 0,0 0 0,1 0 0,-1 0 0,0 0 0,-2-2 0,-2 2 0,1-2 0,-7 2 0,5 0 0,-9-2 0,11 2 0,-8-4 0,12 4 0,-7-2 0,6 2 0,1 0 0,-1 0 0,-1 0 0,3 0 0,-2-1 0,4 0 0,-1 0 0,2 1 0,-1 0 0,-2 0 0,3 0 0,-3 0 0,3 0 0,0 0 0,-1 0 0,2 0 0,-1 0 0,-2-1 0,2 1 0,-4-1 0,2 1 0,-2 0 0,1 0 0,0-1 0,0 0 0,3 0 0,-1 0 0,1 0 0,-1 0 0,0 1 0,0 0 0,1 0 0,-9-2 0,8 1 0,-6-1 0,8 2 0,0 0 0,-1 0 0,-2-1 0,-2-4 0,1 3 0,0-2 0,3 4 0,1 0 0,-1 0 0,1 0 0,0-1 0,-1 1 0,0-1 0,0 1 0,-1 0 0,-4-2 0,3 2 0,-3-2 0,-1 0 0,4 1 0,-3-1 0,5 1 0,0 1 0,1-1 0,-3-1 0,1 2 0,-2-1 0,-2 1 0,3-1 0,-3 1 0,4-1 0,2 1 0,-4 0 0,5-2 0,-6 2 0,5-2 0,-5 2 0,4 0 0,-3 0 0,4 0 0,-1 0 0,-1-1 0,1 0 0,-2 0 0,2 1 0,1 0 0,-3 0 0,0-1 0,0 1 0,-1-1 0,3 1 0,-3-1 0,4-1 0,-3 1 0,2 0 0,0 1 0,-2-1 0,1 0 0,-2-1 0,3 1 0,0 1 0,-1 0 0,1-1 0,0 0 0,1 1 0,0-1 0,-2-1 0,1 2 0,-1-2 0,1 2 0,-2-1 0,-1 1 0,0-1 0,1 1 0,1-2 0,2 2 0,-2-1 0,1 1 0,0 0 0,0 0 0,1 0 0,-1 0 0,1 0 0,-2-1 0,2 1 0,-2-1 0,1-1 0,0 2 0,0-2 0,0 2 0,-2-1 0,1 0 0,-4 0 0,5 1 0,-7 0 0,5 0 0,-2 0 0,3 0 0,1 0 0,0-1 0,-1 1 0,2-2 0,-2 2 0,1-1 0,0 0 0,-6 1 0,5-1 0,-5 1 0,4 0 0,1 0 0,0 0 0,1-1 0,1 1 0,0-1 0,0 0 0,-2 1 0,0-1 0,0 1 0,0 0 0,0-1 0,1 1 0,0-1 0,1 1 0,0 0 0,-1-1 0,1 1 0,-1-1 0,-1 1 0,1 0 0,-4-1 0,4 1 0,-4-1 0,4 1 0,-2 0 0,1-2 0,-1 1 0,1 0 0,-1 1 0,-3 0 0,4-1 0,-4 0 0,5 0 0,0 1 0,-1 0 0,2-1 0,-1 0 0,1 1 0,0-1 0,-1 0 0,0 0 0,0 0 0,0 1 0,0 0 0,-1 0 0,1 0 0,0 0 0,1 0 0,0-1 0,-1 0 0,1 0 0,-1 0 0,1 1 0,-1 0 0,0 0 0,-1-1 0,1 0 0,0 0 0,0 1 0,0-1 0,-1 0 0,1 1 0,-1-1 0,-1 1 0,1-1 0,-2 1 0,2-1 0,-1 1 0,-1-2 0,-1 1 0,2-1 0,1 1 0,0 1 0,0-1 0,1 1 0,0-1 0,0 1 0,0-1 0,-3 1 0,0 0 0,-5-1 0,4 0 0,0 0 0,3 1 0,1 0 0,-3-2 0,2 1 0,-2 0 0,3 0 0,-1 1 0,2-1 0,-1 1 0,0-1 0,1 1 0,-2 0 0,2 0 0,-2 0 0,2 0 0,-2 0 0,2-1 0,-1 1 0,1-1 0,-1 1 0,0 0 0,1 0 0,-6-3 0,2 2 0,-5-3 0,4 3 0,-1 0 0,0-1 0,1 1 0,-4-1 0,4 2 0,-3-1 0,4 0 0,0-1 0,1 1 0,1 1 0,2-1 0,-2 1 0,1-1 0,0 0 0,-1 1 0,2-1 0,-2 0 0,2 1 0,-1-1 0,1 0 0,-1 1 0,0-2 0,0 2 0,-1-1 0,1 1 0,-3 0 0,2 0 0,-2 0 0,2 0 0,-2-1 0,2 0 0,-2-1 0,2 1 0,0 1 0,1 0 0,-1 0 0,3-1 0,-3 1 0,3-1 0,-5 0 0,4 1 0,-5-2 0,2 1 0,-1 0 0,2 1 0,1-1 0,1 1 0,-1-1 0,1 0 0,0 1 0,-1-1 0,0 1 0,0 0 0,0 0 0,-2-2 0,1 2 0,-1-2 0,1 2 0,2 0 0,-3 0 0,1-1 0,-2 1 0,3-2 0,-2 2 0,2-1 0,-1 1 0,1 0 0,0-1 0,0 0 0,1-1 0,-2 0 0,-1 0 0,0 1 0,-3-3 0,3 2 0,-4-2 0,6 3 0,-1 0 0,1 1 0,-3-1 0,0-2 0,-2 1 0,1 0 0,-1 0 0,3 1 0,0-1 0,3 2 0,0 0 0,0-1 0,0 1 0,-1-1 0,1 1 0,-1-2 0,1 2 0,0-2 0,0 2 0,0 0 0,0 0 0,-1 0 0,0 0 0,-1-1 0,1 1 0,0-1 0,-2 1 0,3 0 0,-3 0 0,3-1 0,-1 1 0,1-1 0,-3 0 0,2 0 0,-4-1 0,3 2 0,-1-1 0,1 1 0,0-1 0,1 0 0,1 0 0,0 0 0,-1 1 0,-2 0 0,1-1 0,0 1 0,-1-1 0,1 1 0,-6-2 0,7 1 0,-6-1 0,5 1 0,-2 0 0,0 1 0,-4-2 0,4 1 0,-2 1 0,1-1 0,-1-2 0,1 2 0,-3-3 0,7 3 0,-3-1 0,4 2 0,-1-1 0,1 0 0,-1 1 0,1-2 0,-2 1 0,1 0 0,0-1 0,-6 2 0,3-2 0,-2 1 0,-2-1 0,6 0 0,-5 1 0,5-1 0,1 2 0,0 0 0,1 0 0,-1 0 0,1-1 0,-2 0 0,1-1 0,-1 0 0,0 0 0,1 0 0,-1 1 0,1-1 0,-3 0 0,3 0 0,-10-2 0,9 4 0,-9-3 0,8 1 0,-2 1 0,0-1 0,5 1 0,-5-2 0,4 2 0,-2 0 0,1 0 0,1 1 0,-1-3 0,1 2 0,-2 0 0,3 0 0,-3 0 0,3-1 0,-1 1 0,-1 0 0,1 0 0,-1 0 0,2-1 0,-2 1 0,0 0 0,0 1 0,0 0 0,1-1 0,0 0 0,1 0 0,-1 0 0,1 1 0,0 0 0,0 0 0,0-1 0,0 0 0,0 1 0,0 0 0,-1 0 0,1 0 0,-1 0 0,0 0 0,1-1 0,-1 0 0,0 1 0,1 0 0,-2 0 0,2 0 0,-1 0 0,1 0 0,0 0 0,0 0 0,0 0 0,-1 0 0,1 0 0,-2 0 0,1 0 0,-1 0 0,0 0 0,1 0 0,1-1 0,0 0 0,1 0 0,-1 1 0,0 0 0,-1 0 0,0 0 0,0-1 0,0 0 0,1 1 0,-1 0 0,1 0 0,-2-1 0,2 0 0,-4-2 0,3 3 0,-7-3 0,6 2 0,-5-1 0,4 0 0,0 2 0,0-3 0,2 2 0,0 0 0,0 0 0,1 1 0,-1-2 0,1 2 0,0-2 0,0 1 0,0 0 0,-1-1 0,-1 1 0,1 0 0,0 0 0,0-1 0,0 2 0,0-1 0,2 0 0,-2-1 0,-1-1 0,0 3 0,-1-4 0,2 2 0,-1 0 0,2 1 0,0 1 0,-1-1 0,1 1 0,-1-1 0,0 1 0,0 0 0,0 0 0,0-1 0,1 0 0,-1-1 0,0 2 0,1 0 0,-2 0 0,1 0 0,0-1 0,-1 1 0,2-2 0,-1 2 0,1-1 0,0 1 0,0 1 0,-1-1 0,0 1 0,0-1 0,-3 0 0,4 0 0,-4 0 0,4 0 0,-1 0 0,1 0 0,0 0 0,0 0 0,0 0 0,-1 0 0,1 0 0,-2 0 0,1 0 0,0 0 0,2 0 0,7 0 0,-2 0 0,7 0 0,-6 0 0,2 0 0,-3 0 0,4 0 0,-4 0 0,2 0 0,-3 0 0,1 0 0,-2 0 0,1 0 0,-1 0 0,0 0 0,0 0 0,0 0 0,0 0 0,0 0 0,0 0 0,1 0 0,-1-1 0,1 1 0,-1-1 0,-1 0 0,1 1 0,-1-1 0,1 1 0,0 0 0,0 0 0,0 0 0,1 0 0,-1 0 0,1-1 0,-1 1 0,0-1 0,0 1 0,0 0 0,1-1 0,-1 1 0,1-1 0,2 1 0,-3 0 0,4 0 0,-4 0 0,1 0 0,-1 0 0,1 0 0,-1 0 0,1 0 0,0 0 0,-1 0 0,4 0 0,-1 0 0,3 0 0,-1 0 0,-1 0 0,0 0 0,-3 0 0,0 0 0,2 0 0,-3 0 0,4 0 0,-4-1 0,2 1 0,1-1 0,-2 1 0,4 0 0,-5-1 0,2 1 0,-3-1 0,2 1 0,-2 0 0,-5 1 0,0 0 0,-4 1 0,4-1 0,1 1 0,-1-2 0,2 1 0,-2-1 0,1 0 0,0 2 0,-1-2 0,1 2 0,0-2 0,-3 1 0,4 0 0,-4 0 0,3 0 0,1 0 0,-1 0 0,2 0 0,-1-1 0,-1 0 0,0 0 0,-1 0 0,1 0 0,-1 0 0,2 0 0,-1 0 0,0 0 0,1 0 0,-2 0 0,1 0 0,0 0 0,-1 0 0,-1 0 0,-1 0 0,1 0 0,0 0 0,1 0 0,0 0 0,0 0 0,1 0 0,1 0 0,-1 0 0,0 0 0,0 0 0,0 0 0,0 0 0,1 0 0,0 0 0,0 0 0,0 0 0,0 0 0,0 0 0,0 0 0,0 0 0,0 0 0,7 0 0,2 0 0,7 0 0,-2 0 0,-2 1 0,1 1 0,-4 0 0,3 0 0,-5-1 0,0-1 0,-1 1 0,0 0 0,2 1 0,0 1 0,0 0 0,-1-2 0,-2 1 0,4-2 0,-2 0 0,2 1 0,-1-1 0,-4 2 0,3-2 0,-3 2 0,0-2 0,0 1 0,0-1 0,1 0 0,-1 0 0,1 0 0,-2 1 0,2-1 0,-1 2 0,1-2 0,1 1 0,-1-1 0,0 0 0,0 0 0,0 1 0,0 0 0,1 0 0,0 1 0,-1-2 0,0 1 0,3 1 0,-2-2 0,1 1 0,0 1 0,-1-1 0,2 1 0,0-1 0,-2 0 0,2 0 0,-2-1 0,2 1 0,0-1 0,-1 2 0,0-2 0,-2 1 0,0-1 0,1 1 0,-1-1 0,0 2 0,0-2 0,0 1 0,2-1 0,-1 0 0,6 0 0,-2 0 0,3 0 0,-2 0 0,-3 0 0,2 0 0,4 0 0,-3 0 0,1 0 0,-7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15.87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147 0 24575,'5'0'0,"0"0"0,-1 0 0,0 0 0,0 0 0,-1 0 0,1 0 0,-2 0 0,1 0 0,-1 0 0,1 0 0,5 0 0,-4 0 0,4 0 0,-6 0 0,0 0 0,1 1 0,0-1 0,0 2 0,0-2 0,1 1 0,-1 1 0,2 1 0,-1-1 0,1 0 0,-3-2 0,0 0 0,1 0 0,-1 1 0,0-1 0,1 2 0,0-1 0,-1-1 0,0 0 0,2 0 0,-2 1 0,2 0 0,-3 0 0,2 0 0,-1 0 0,0 0 0,-1-1 0,1 0 0,3 0 0,-2 0 0,0 1 0,-1 0 0,-1 0 0,2 0 0,-1-1 0,1 0 0,0 0 0,-1 0 0,1 0 0,-2 1 0,2 0 0,-2 0 0,2 0 0,0 0 0,0 0 0,-1 0 0,1-1 0,0 0 0,0 1 0,0 0 0,-2 1 0,-2 0 0,-2-1 0,-3 0 0,0 0 0,-2-1 0,3 2 0,-2-2 0,4 1 0,-1-1 0,2 1 0,0-1 0,0 1 0,-1-1 0,0 0 0,1 0 0,-1 1 0,1-1 0,-2 1 0,0-1 0,0 0 0,1 1 0,0-1 0,1 1 0,-1-1 0,0 0 0,0 0 0,0 1 0,1-1 0,-1 1 0,1-1 0,-3 0 0,3 1 0,-2-1 0,2 1 0,-1-1 0,-1 0 0,1 0 0,-2 0 0,0 0 0,0 0 0,-3 0 0,5 0 0,-5 0 0,6 0 0,-1 0 0,0 0 0,1 1 0,-1-1 0,2 1 0,-1-1 0,-1 1 0,0-1 0,0 1 0,-1-1 0,3 1 0,-2-1 0,1 1 0,0-1 0,-1 0 0,1 0 0,0 0 0,0 0 0,0 0 0,0 1 0,0-1 0,-1 1 0,1-1 0,0 2 0,-3-1 0,3 0 0,-3 0 0,1-1 0,2 1 0,-2-1 0,2 0 0,-1 0 0,1 0 0,1 1 0,-1-1 0,1 1 0,-1-1 0,0 0 0,0 0 0,0 0 0,0 0 0,0 0 0,0 1 0,0 0 0,-1-1 0,-2 0 0,1 0 0,-3 0 0,4 0 0,-4 0 0,2 0 0,-2 0 0,1 0 0,-5 0 0,3 0 0,0 0 0,5 0 0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3:41.384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606 294 24575,'8'0'0,"-1"0"0,-1-1 0,-1 1 0,-2-1 0,1 1 0,-2-1 0,1 1 0,-2-1 0,1 1 0,0 0 0,0 0 0,0 0 0,1-1 0,0 1 0,0-1 0,0 0 0,-1 1 0,1-1 0,0 1 0,0-1 0,0 0 0,3 0 0,-2-1 0,3 2 0,-5-2 0,3 2 0,-3-1 0,1 1 0,0-2 0,0 2 0,1-2 0,-2 1 0,2 1 0,1-1 0,-1 0 0,2 0 0,-3-1 0,2 0 0,1-1 0,0 2 0,-1-1 0,1 2 0,-3-2 0,1 1 0,-3 0 0,1 0 0,1 1 0,2 0 0,-3-1 0,3 1 0,-4-1 0,0 0 0,1 1 0,-1-1 0,1 1 0,3 0 0,-4-1 0,4 1 0,-4-3 0,1 3 0,1-3 0,-2 1 0,2 1 0,-1-3 0,0 3 0,0-3 0,1 2 0,-2-2 0,2 2 0,-1-3 0,-1 3 0,0-2 0,-1 1 0,1 0 0,0 0 0,0-1 0,-1 3 0,1-2 0,0 2 0,-1-1 0,0-1 0,0 1 0,0-2 0,0 1 0,0 0 0,0 0 0,0 1 0,0 0 0,7 0 0,-4 2 0,7-2 0,-6 2 0,3-1 0,-2 1 0,0-3 0,1 3 0,-2-2 0,1 2 0,-2-1 0,1 1 0,-1 0 0,0 0 0,4 0 0,-4 0 0,4-1 0,-5 0 0,2 0 0,-1 0 0,0 0 0,0 1 0,-1-1 0,0-1 0,0 1 0,0-1 0,1 1 0,-1 1 0,1-1 0,2 0 0,-3 0 0,4 0 0,-5-1 0,2 1 0,-1-1 0,1 2 0,0-1 0,-1 0 0,3 0 0,-3-1 0,4 0 0,-3 0 0,1 0 0,-1 0 0,0-2 0,3 3 0,-2-3 0,0 4 0,0-3 0,-1 3 0,0-3 0,0 2 0,0-1 0,0 1 0,-1 0 0,1 1 0,0 0 0,0-1 0,-1 1 0,0-1 0,0 1 0,0-2 0,1 1 0,-2-1 0,2 2 0,-2-1 0,1-1 0,1 1 0,-1-2 0,3 1 0,-2 1 0,4-2 0,-4 1 0,2-1 0,-3 2 0,2 0 0,-2-1 0,1 2 0,-1-2 0,1 1 0,-1-1 0,2 1 0,-1-1 0,1 1 0,1-1 0,-2 1 0,1-2 0,-1 2 0,-1 0 0,1 0 0,-1 1 0,0-1 0,1 1 0,-1-2 0,1 1 0,-1 0 0,1 0 0,3 1 0,-3-2 0,2 0 0,-2 0 0,0 1 0,1 0 0,-2 0 0,1-1 0,-1 0 0,3 1 0,-2-1 0,3 0 0,0 0 0,-3-1 0,4 1 0,-5-1 0,3 2 0,-3-1 0,1 2 0,-1-1 0,-1-1 0,3 2 0,-3-4 0,6 4 0,-5-4 0,4 3 0,0-3 0,-3 2 0,1 0 0,-2 1 0,-3 0 0,-2 2 0,1 0 0,-2 3 0,0-3 0,1 4 0,-7-3 0,-1 3 0,0-2 0,2 0 0,2-1 0,4 1 0,-3-3 0,4 3 0,-3-3 0,4 2 0,-6-2 0,4 3 0,-2-2 0,-3 3 0,2-3 0,-3 1 0,4 2 0,1-2 0,-1 1 0,1-2 0,-2-1 0,3 3 0,-2-3 0,2 3 0,-3-3 0,2 4 0,1-3 0,-4 1 0,6 1 0,-4-2 0,3 0 0,-1 0 0,-1 0 0,2 1 0,-1-1 0,1 1 0,-1 0 0,1-1 0,-2-1 0,2 1 0,-2 1 0,1 0 0,0 0 0,0-1 0,-2 0 0,2-1 0,-2 0 0,3 2 0,-2 0 0,-1-1 0,1 1 0,-1 0 0,1 1 0,-1-1 0,0 0 0,-1 0 0,3 0 0,0-1 0,1 0 0,1 1 0,-1-1 0,1 1 0,-1-1 0,1 0 0,-2 0 0,2 0 0,0 1 0,-1-2 0,1 1 0,0 0 0,-2 0 0,2 0 0,-3 0 0,2 3 0,-1-3 0,-1 3 0,1-4 0,0 1 0,0 1 0,0-2 0,1 2 0,-2-1 0,1-1 0,0 3 0,-1-3 0,3 4 0,-2-3 0,1 1 0,-3-1 0,2-1 0,-2 0 0,2 0 0,-1 0 0,0 0 0,0 0 0,1 1 0,0 0 0,-2 0 0,1 0 0,1 0 0,0-1 0,-2 1 0,0-1 0,-2 0 0,1 3 0,-2-3 0,2 3 0,-1-2 0,2 0 0,-3 0 0,4 1 0,-2-1 0,3 1 0,-1-2 0,1 0 0,-1 1 0,2 0 0,-1-1 0,-2 1 0,2 0 0,-2 0 0,2 0 0,0 1 0,-1-2 0,0 1 0,-1 0 0,-1 1 0,2-1 0,-1 1 0,1 0 0,-1-1 0,1 1 0,-1-2 0,1 1 0,3 0 0,-4 0 0,3 1 0,-3-1 0,2 0 0,-1 2 0,-1-2 0,1 1 0,0 0 0,0 0 0,2-1 0,-2 0 0,2-1 0,-1 2 0,0-1 0,1 1 0,-2-1 0,-1 2 0,2-2 0,-2 0 0,4 0 0,-2 1 0,1-2 0,-1 3 0,1-3 0,-2 1 0,2 1 0,-1-1 0,1 1 0,0-1 0,-1-1 0,1 2 0,-1-1 0,1 1 0,-1-1 0,1 1 0,-6-2 0,6 3 0,-6-3 0,6 2 0,-1-1 0,1 0 0,0 1 0,-2-2 0,2 3 0,-4-2 0,3 0 0,1 0 0,-1 0 0,0 0 0,-1 2 0,1-2 0,0 0 0,1 0 0,-1-1 0,2 2 0,-2-2 0,1 1 0,0-1 0,-2 2 0,2 0 0,-2 0 0,2-1 0,-1 0 0,1 1 0,1 0 0,-2-1 0,2 1 0,-3 0 0,2-1 0,0 1 0,0-1 0,1 1 0,-2 0 0,1 0 0,-1-1 0,2 1 0,-4 0 0,4 0 0,-3 1 0,2-2 0,1 2 0,-2-1 0,2 0 0,-3-1 0,3 2 0,-2-2 0,1 2 0,0-1 0,-1 0 0,1 0 0,0 0 0,-1 0 0,2 0 0,-1-1 0,-1 0 0,1 1 0,-1-1 0,-2 1 0,4 0 0,-4-1 0,4 1 0,-2 0 0,0-1 0,2 2 0,-5-3 0,5 2 0,-5 0 0,3-1 0,-1 1 0,-2-1 0,3 1 0,-7-1 0,4 2 0,-2-1 0,1 0 0,4 0 0,-4-2 0,4 2 0,-4-2 0,5 3 0,-5-2 0,3 1 0,-3 1 0,2-2 0,-5 2 0,3-1 0,-6 0 0,6 0 0,-3 0 0,1-1 0,2 0 0,-2 0 0,1-1 0,1 3 0,-4-2 0,3 2 0,-2-1 0,3 0 0,-6-1 0,7 1 0,-4-2 0,4 3 0,-2-1 0,2 1 0,-7-1 0,6 1 0,-10-2 0,6 3 0,-2 2 0,4-1 0,-3 3 0,2-3 0,-4 0 0,5 0 0,-4 1 0,8 1 0,-6-3 0,6 1 0,0-3 0,2 0 0,2 1 0,1-2 0,0 0 0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03.676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1680 893 25231,'-30'-3'0,"4"1"0,17 2 0,2 0 0,-1-1 0,1-1 0,-2 0 0,2 0 0,0-2 0,0 2 0,1-1 0,0 1 0,0 0 0,1 0 0,-3 0 0,1-1 0,0-2 0,0 1 0,3-2 0,-1 2 0,0-1 0,1 1 0,0-1 0,1 2 0,-1-1 0,1 0 0,-1 0 0,0-1 0,1 2 0,-1-1 0,0 0 0,-1-1 0,0 0 0,0-1 0,-1 0 0,1-1 0,-1-1 0,0-1 0,-2 0 0,-1 0 0,0-1 0,-1 3 0,-1 0 0,0 1 0,-3 1 0,-1 2 0,0 2 0,-2 1 0,-2 0 0,-3 2 0,-2 3 0,2 2 0,-4 2 0,0 2 0,-1-1 0,-1 1 0,9-4 0,-6 1 0,6-3 0,-2 1 0,6-4 0,-1-1 0,4-1 0,3-8 0,5-5 0,5-6 0,6-5 0,4-2 0,6-5 0,3-2 0,4-2 0,3-1 0,1-1 0,0 0 0,-4 7 0,-3 2 0,-5 7 0,-1 1 0,-3 3 0,-1 1 0,-4 4 0,-8 6 0,-8 9 0,-7 6 0,-5 4 0,-1 5 0,0-3 0,0 1 0,1-1 0,-2 1 0,1-1 0,1-1 0,2-1 0,2-3 0,0 0 0,4-3 0,0-2 0,1-2 0,1-2 0,2-1 0,3-7 0,4-5 0,1-4 0,1-2 0,0-3 0,2-1 0,0 1 0,1 1 0,1 1 0,-2 2 0,1 1 0,-1 1 0,-1 1 0,0 3 0,-2 0 0,-2 2 0,-2 2 0,-4 1 0,-1 4 0,0 0 0,-4 1 0,2 0 0,1 1 0,-1 0 0,-2 0 0,2 0 0,0 0 0,1 0 0,0-1 0,2 0 0,0-2 0,1-1 0,1 1 0,2-2 0,0-1 0,1 1 0,1 0 0,1-1 0,-1-1 0,1 0 0,1 1 0,0 0 0,0 0 0,0 2 0,1-2 0,-4 1 0,1 1 0,-3 2 0,0 1 0,1 1 0,0 0 0,-1 0 0,1 0 0,-2-1 0,0-1 0,1 0 0,2-4 0,1 1 0,2-3 0,0 1 0,1-2 0,0 0 0,0-1 0,0 2 0,0-1 0,1 1 0,0 1 0,0 1 0,0 0 0,-1-1 0,0 2 0,0 0 0,0 2 0,0 0 0,-2 1 0,1-2 0,-2 1 0,1-1 0,0 2 0,0-2 0,1 3 0,1-1 0,-3 0 0,1 3 0,0-1 0,0 2 0,0 1 0,-1-1 0,-1 1 0,1-1 0,0 1 0,0 0 0,0-1 0,-1 0 0,2-1 0,-1 0 0,1 1 0,0-2 0,0 2 0,-1-1 0,1 0 0,-2 2 0,0-2 0,0 3 0,0-1 0,0 0 0,0 0 0,0 0 0,1-2 0,0 1 0,-1-1 0,1 1 0,-1 0 0,1 1 0,0 0 0,0 1 0,-1-2 0,1 1 0,-1 0 0,-2-1 0,2 1 0,-1 0 0,1-1 0,0 0 0,0 0 0,-1 0 0,0-1 0,2 2 0,-2-3 0,2 1 0,0-1 0,-1 0 0,1 0 0,0 0 0,-2 0 0,1 0 0,-1 0 0,1 0 0,0 0 0,0 0 0,-1 0 0,1 0 0,0 0 0,1 0 0,0 0 0,1 0 0,1-1 0,3-1 0,0 1 0,3-1 0,-1 2 0,-1 0 0,1 0 0,-1 0 0,1 0 0,-1 0 0,0 0 0,1 0 0,-2-1 0,2 1 0,-1-2 0,2 1 0,-2 0 0,1 0 0,-2 0 0,2 1 0,-3-2 0,4 2 0,-3-1 0,3 1 0,-2 0 0,-1 0 0,0-1 0,1 1 0,-1-1 0,1 1 0,-1-1 0,0 1 0,0-1 0,1 1 0,-1 0 0,1 0 0,0 0 0,-1 0 0,1 0 0,-1 0 0,1 0 0,0 0 0,-1 0 0,2 0 0,-2 0 0,1 0 0,-1 0 0,1 0 0,-1 0 0,1 0 0,-1 0 0,1 0 0,-1-1 0,0 1 0,0-2 0,-1 1 0,0-2 0,-1 1 0,-1 0 0,-1 0 0,-1 0 0,-1 1 0,0 0 0,-1 1 0,1 0 0,0 0 0,-1 0 0,0 2 0,-1-1 0,-1 3 0,-1 0 0,0 1 0,0 0 0,2 0 0,-1-2 0,2 1 0,-2 0 0,1 1 0,-1-2 0,0 1 0,1-2 0,0 0 0,2-1 0,-2 2 0,0-1 0,-1 0 0,0 1 0,0-1 0,1 0 0,0 0 0,1-1 0,-1 1 0,0 0 0,0 0 0,-1 0 0,0 1 0,-1 0 0,0-1 0,3 1 0,-2-2 0,2 2 0,-1 0 0,1 0 0,1 0 0,0 0 0,0 0 0,1 0 0,-1-1 0,0 0 0,0 1 0,1-1 0,1 1 0,-1-1 0,2 1 0,-3-1 0,2 0 0,-1-1 0,0 1 0,-1-1 0,0 1 0,0 0 0,-1 0 0,0 0 0,-1 0 0,-1 0 0,2 0 0,-1 0 0,3 0 0,-3-1 0,1 1 0,0 0 0,0-1 0,0 1 0,1-2 0,-1 1 0,0 0 0,0-1 0,0 1 0,0 0 0,-1-1 0,1 2 0,-1-2 0,2 2 0,0-2 0,2 2 0,-2-2 0,1 2 0,0-1 0,-1 1 0,1-1 0,-1 2 0,1-1 0,0 1 0,0-1 0,1-1 0,0 1 0,-1-1 0,2 1 0,-2 0 0,1-1 0,-1 1 0,-1 0 0,2 0 0,-1 0 0,2 0 0,-2-1 0,2 1 0,-3 0 0,1 0 0,-1 0 0,-1 1 0,-1-1 0,0 0 0,1 0 0,-1 1 0,1-1 0,0 1 0,1-2 0,0 1 0,1 0 0,-1 1 0,2-1 0,-2 0 0,1-1 0,0 1 0,1-1 0,0-1 0,1 2 0,-1 0 0,1 1 0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1.094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0 777 25231,'29'-14'0,"-8"4"0,-9 5 0,-4 1 0,-1 1 0,-1 0 0,0 2 0,2-1 0,-1 2 0,3-1 0,-3 1 0,0 2 0,-3 2 0,0 0 0,-1 1 0,-1-1 0,0 3 0,0-1 0,-2 0 0,0-1 0,0-1 0,0 0 0,1 2 0,0 1 0,2-1 0,2-1 0,1-2 0,3-1 0,0 0 0,3-2 0,-1 0 0,3-1 0,1-4 0,1-2 0,1-4 0,3-2 0,-1 0 0,3-2 0,4-2 0,-1 0 0,1-1 0,-3 2 0,5-3 0,-5 4 0,5-1 0,-6 3 0,-2 3 0,-2 0 0,-2 3 0,2 1 0,-4 2 0,-2 4 0,-4 1 0,-1 4 0,-4 6 0,-3 8 0,-5 4 0,-3 3 0,-8 7 0,-6 2 0,-2-2 0,-2-3 0,-3-3 0,-5 0 0,4-8 0,0-6 0,0-7 0,-4-2 0,7-7 0,3-7 0,9-9 0,7-9 0,5-5 0,6-3 0,4-2 0,7-1 0,7 0 0,3 2 0,5 1 0,1 4 0,4 2 0,1 3 0,1 1 0,1 2 0,0 3 0,1 0 0,-2 3 0,-4 4 0,-3 2 0,-2 1 0,0 2 0,-2 1 0,-5 5 0,-2 0 0,-2 3 0,-5 2 0,-4 3 0,-7 6 0,-8 7 0,-11 5 0,-10 4 0,-5-1 0,-1-2 0,-4-2 0,3-3 0,6-7 0,3-3 0,-2-3 0,5-2 0,2-4 0,10-8 0,6-7 0,6-9 0,9-8 0,7-2 0,6-6 0,1 4 0,1-3 0,3-2 0,0 1 0,-1 4 0,-2 6 0,0-1 0,-4 7 0,-2 3 0,-1 3 0,-3 3 0,2 1 0,0 2 0,0 4 0,1 0 0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4.889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373 1156 25231,'-20'-1'0,"1"1"0,-1-1 0,0 0 0,2-1 0,1-2 0,1-2 0,2-2 0,1 0 0,-3-3 0,-2-2 0,3 0 0,-2-2 0,4 1 0,-4-2 0,4 3 0,0 0 0,4 3 0,-3-3 0,3 2 0,-1-3 0,3 3 0,-1-3 0,1 1 0,1-2 0,1 2 0,1-2 0,1 4 0,0-3 0,0 1 0,1-2 0,0 1 0,0-2 0,1 0 0,0-1 0,1 0 0,0-1 0,0 0 0,0-1 0,0 1 0,1-1 0,1 1 0,0 0 0,2 0 0,2 1 0,0-1 0,1 1 0,1-1 0,1 1 0,0 0 0,2 0 0,0 1 0,2 1 0,0 0 0,1 1 0,2-1 0,-1 1 0,1-1 0,1 0 0,1-1 0,0-1 0,1-1 0,1 2 0,0 1 0,0 1 0,-1 1 0,1 2 0,0 2 0,-1 2 0,-1 1 0,-1 3 0,-3 2 0,1 0 0,-2 1 0,1 2 0,-1 0 0,1 2 0,-2 3 0,-2-1 0,1 1 0,0-1 0,0-1 0,0 1 0,-2-3 0,2 0 0,2 0 0,-2-1 0,2 0 0,0 0 0,2 0 0,-2-1 0,-1-1 0,0 0 0,0 1 0,0-1 0,1 2 0,-3-2 0,0 1 0,0-1 0,0 0 0,-2 0 0,0 0 0,0 0 0,0 0 0,-1 0 0,1 0 0,-1 0 0,1 0 0,-1-1 0,1-1 0,0-2 0,0 1 0,0 0 0,1-1 0,-1 0 0,1-2 0,-1 1 0,0 0 0,1 0 0,-1-1 0,0 1 0,-1 0 0,0 1 0,0 0 0,-2 1 0,0 0 0,-2-1 0,-1 2 0,-1-1 0,-2-1 0,0 2 0,-3-3 0,-1 1 0,-1 1 0,0-1 0,0 0 0,0 2 0,0-1 0,0 0 0,-1 1 0,0-2 0,0 1 0,-1 0 0,0 1 0,1 1 0,1-2 0,0 2 0,-2-4 0,1 2 0,-1-2 0,0 0 0,0 1 0,1-1 0,2 2 0,-2 0 0,1-1 0,0 1 0,1 1 0,0 2 0,-2-5 0,-2 2 0,1-1 0,-2 0 0,3 0 0,0 1 0,1 1 0,1 1 0,-1-1 0,0 1 0,1-1 0,0 0 0,-1 0 0,1-1 0,0 1 0,0 0 0,0 0 0,0 0 0,-1-1 0,1 1 0,0-1 0,-1 1 0,0 0 0,0 0 0,0 0 0,-1 0 0,0-1 0,0 1 0,1 0 0,-1 0 0,0 0 0,0-1 0,1 1 0,0 0 0,-1 0 0,1 1 0,0-1 0,0 1 0,-1-1 0,-1 1 0,0-2 0,1 0 0,1 1 0,1 0 0,3 0 0,-1-1 0,1 0 0,2 2 0,1-1 0,4 2 0,2 0 0,1 0 0,0 0 0,-1 0 0,1 0 0,0 0 0,0 0 0,0 0 0,0 0 0,0 0 0,0 0 0,-1 0 0,-1 0 0,1 1 0,-2-1 0,2 2 0,-2-1 0,0 1 0,-2 0 0,1 0 0,0 0 0,1 0 0,0 0 0,1 1 0,0-1 0,-2 0 0,1 0 0,-1 0 0,0 1 0,0-1 0,-1 2 0,-1-2 0,0 2 0,0-1 0,0 1 0,0 0 0,0-1 0,0 0 0,0 1 0,0-1 0,1 0 0,1 1 0,-1-1 0,1 0 0,-1-1 0,1 0 0,0-1 0,0 1 0,1-1 0,1 1 0,0 1 0,0-1 0,0 1 0,1 0 0,0 0 0,1 0 0,-1 1 0,1-1 0,-1 1 0,0-1 0,-2-1 0,1 2 0,-2-3 0,2 2 0,-2-1 0,1 1 0,-1 0 0,0 0 0,0-1 0,1 1 0,-2-1 0,0 1 0,-1-1 0,0 0 0,0 0 0,-1 0 0,1 0 0,-2 1 0,1-1 0,0-1 0,0 1 0,1-1 0,0 1 0,1 1 0,1 0 0,-1 1 0,1 0 0,-1 0 0,0 1 0,0-2 0,0 1 0,-1-2 0,0 1 0,-1-1 0,-1 0 0,-1 3 0,-2 0 0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8:56.032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2479 0 24575,'-16'12'0,"2"-2"0,12-9 0,-6 0 0,-2 0 0,0 1 0,-3-2 0,8 0 0,-5 1 0,1 1 0,1 0 0,-3 0 0,3-2 0,-1 1 0,-1 0 0,3 1 0,-3 0 0,2 0 0,-1-1 0,0 1 0,0-1 0,0 2 0,0-1 0,0 1 0,0 0 0,2-1 0,-3 0 0,1 1 0,1-3 0,-2 3 0,2-1 0,0 0 0,-2 0 0,1 1 0,-1-2 0,2 2 0,-1-2 0,1 3 0,-1-3 0,1 2 0,-2 0 0,2-3 0,-1 3 0,0-1 0,1 0 0,-1 1 0,1 0 0,0-1 0,-1 2 0,0-1 0,0-1 0,-1 1 0,3 0 0,-3-1 0,0 1 0,3-1 0,-5 1 0,5-1 0,-1 0 0,-4 1 0,7-2 0,-6 2 0,2-1 0,2-1 0,-4 2 0,3-1 0,-1 0 0,-2 1 0,4-2 0,-2 1 0,-1 0 0,2 0 0,-3 0 0,3 0 0,-2 1 0,1-1 0,-1 1 0,3-2 0,-5 4 0,5-4 0,-4 3 0,3-3 0,0 2 0,-2 0 0,2-1 0,-1 2 0,0-1 0,1-1 0,-2 2 0,-4-3 0,5 3 0,-1-2 0,2-1 0,1 2 0,-4 0 0,3 3 0,1-2 0,1 3 0,-1-2 0,1 2 0,-2-1 0,2 0 0,-2-2 0,1 2 0,-2-4 0,2 5 0,-1-4 0,2 4 0,-3-4 0,2 2 0,-2-3 0,0 2 0,1-2 0,-1 2 0,-1-2 0,3 1 0,-3-1 0,2 1 0,-2 0 0,1-1 0,-2 2 0,5-3 0,-6 2 0,5-1 0,-2-1 0,0 3 0,-1-4 0,3 4 0,-3-4 0,2 4 0,-3-3 0,3 2 0,-2-2 0,2 1 0,-1 0 0,-1 0 0,2 1 0,-2-2 0,2 3 0,-1-3 0,0 3 0,1-1 0,-1 0 0,1 1 0,-3 0 0,5 0 0,-4 1 0,3-2 0,-1 2 0,-1 0 0,1 0 0,2 0 0,-3 1 0,3-2 0,-3 1 0,1-1 0,-1 1 0,2 0 0,-1 0 0,0-1 0,0 1 0,-1-3 0,1 2 0,0 1 0,0-1 0,1 2 0,-2-2 0,3 1 0,-3 0 0,2 0 0,-1-1 0,1 1 0,-1 0 0,1 0 0,-1 0 0,0-2 0,-1 1 0,1 0 0,-1 2 0,4-2 0,-4 2 0,3-1 0,-2 1 0,0 1 0,2-1 0,-1-1 0,2 2 0,-2-1 0,0 2 0,1-2 0,1 1 0,-3 1 0,4-2 0,-3 2 0,1-2 0,0-1 0,-3 2 0,3-3 0,-3 0 0,0 0 0,0-3 0,0 2 0,0-3 0,0 1 0,-1 2 0,2-3 0,-3 4 0,37-8 0,-21 4 0,28-3 0,-28 2 0,2 1 0,4-4 0,-3 3 0,4-2 0,-3 3 0,-2-1 0,5 0 0,-4-1 0,7 0 0,-8 1 0,3-2 0,-3-2 0,-2 1 0,2-7 0,-4 4 0,-2-2 0,-3-1 0,-4 4 0,-2-2 0,-2 6 0,2 1 0,-4 1 0,5 0 0,-4 0 0,3 0 0,-1 0 0,-4 0 0,4 0 0,1 0 0,-3 1 0,4-1 0,-4 1 0,2 1 0,1 0 0,-2 0 0,1 1 0,0-2 0,-1 3 0,3-2 0,-3 0 0,2 1 0,-1 0 0,-1 2 0,3-1 0,-5 1 0,7 0 0,-5-1 0,5 1 0,-5 1 0,2 0 0,2 2 0,-2-1 0,3 0 0,0 1 0,0-2 0,-4 6 0,4-6 0,-2 4 0,4-4 0,-2 1 0,-2 1 0,2-1 0,-3-1 0,3 1 0,-3-3 0,3 4 0,-4-2 0,4 0 0,-3 0 0,1 1 0,-1-3 0,0 3 0,0-5 0,-1 4 0,2-2 0,-2 2 0,2-2 0,-4 1 0,4-1 0,-1-1 0,-2 3 0,3-3 0,-1 3 0,-2-1 0,4 0 0,-3-1 0,2 3 0,0-3 0,-2 2 0,3-1 0,-3 0 0,2 3 0,1-4 0,-5 4 0,6-5 0,-4 3 0,2-2 0,-1 2 0,-3 2 0,4-3 0,0 2 0,-3-2 0,5 1 0,-7 3 0,9-4 0,-5 2 0,2-2 0,1 1 0,-6-1 0,7 2 0,-5-5 0,0 4 0,4-2 0,-7-1 0,5 2 0,-1-3 0,0 4 0,0 0 0,1-1 0,-2 1 0,3-1 0,-2-1 0,-3 3 0,5-2 0,-3 2 0,2-2 0,2 1 0,-4 0 0,4 3 0,-1-5 0,-1 11 0,2-11 0,1 7 0,-1-3 0,2-4 0,0 8 0,1-5 0,1 5 0,1-3 0,0 0 0,3 1 0,1 1 0,7-1 0,6 3 0,4-4 0,16 6 0,8-2 0,14 3 0,9-1 0,10-4-474,4 0 474,10-7 0,6 2-483,-45-6 0,0 0 483,1 0 0,-2 0 0,45 0-389,-7 0 389,-12 0 0,7-6 0,7 0 0,-43-1 0,4-1 0,23-6 0,2-1 0,-19 7 0,0 0-174,19-7 1,-3 0 173,18 0 0,-1-1 0,-11 2 0,-6 0 929,-6 10-929,7-16 401,-26 13-401,11-10 0,-26 7 0,6-2 846,1-1-846,-4-3 0,8-2 0,-9 5 0,10-7 0,-15 7 0,-1-2 0,-7 3 0,-10 3 0,1-2 0,-9 3 0,2-1 0,-4 1 0,0-5 0,-1 0 0,0-7 0,-2 8 0,-1-5 0,-5 5 0,-33-10 0,-1 2 0,-35 1 0,3 6 0,-8 10-427,28 1 1,-2 1 426,2 1 0,-2 0 0,-10 0 0,-2 0-492,-4 0 0,-2 0 246,1 0 1,-2 0 245,-5 0 0,-1 0 0,6 3 0,-3 3 0,9 0 0,-5 3 0,5 0 0,-6 1 0,2 1 0,-17 6 0,5 1 0,-8 5-522,13 9 522,-9 4 0,13 7 0,-5-1 0,12-7 0,15-3 0,-10 9 766,24-14-766,-1 10 983,17-17-472,9-3 79,2 1-590,2-6 0,4-3 0,31-3 0,7-4 0,26-5 0,22-3 0,9-14-492,-27 10 0,3 0 47,8-6 0,2 1-47,10 3 0,3 3 164,-23 2 0,1 0 0,1 1 199,-3 0 1,1 1 0,-1-1 128,30 0 0,-2-2 0,-8 0 0,-2 0 0,-11 0 0,-3 0-339,-3 1 0,-4-1 339,-10 2 0,-3 0 0,45-6 0,-30-1 0,1 4 983,-18-7-398,-9 8 398,-15-1 0,-7 6 0,-13 0-595,-28 2-388,-7 0 0,-33 1 0,-5 0 0,-15 0 0,-3 0-919,-11 0 919,12 0 0,7 0 0,15-2 0,19-1 0,17-1 0,17-2 0,10 1 0,13-8 919,-5 3-919,4-3 0,1 3 0,1-5 0,6 1 0,0-1 0,2-3 0,-4 7 0,6-9 0,-11 8 0,9-3 0,-7 3 0,0 2 0,1-2 0,-1 3 0,-1 0 0,2 0 0,-4 4 0,-3-2 0,0 3 0,-5-6 0,-2-5 0,-1 3 0,-8-7 0,0 8 0,-11-7 0,1 5 0,-4 0 0,-5 4 0,2 0 0,-6 2 0,0 2 0,-3 3 0,-7 2 0,-4 0 0,0 0 0,-6 0 0,6 0 0,-6 0 0,6 0 0,-2 0 0,-14 0 0,12 0 0,-4 0 0,19 0 0,6 0 0,1 0 0,-1 0 0,3 0 0,9 0 0,4 0 0,42-5 0,-9-1 0,30-3 0,-16 2 0,5 0 0,-4 3 0,8-7 0,0 9 0,-1-9 0,13 5 0,-6-5 0,7 2 0,-2-1 0,-3-1 0,2 2 0,-6 1 0,6 3 0,-14 3 0,-3-5 0,-13 2 0,-6-1 0,2 0 0,-9 4 0,5-2 0,-3 2 0,5 2 0,0-2 0,-1-1 0,4 2 0,-8-3 0,3 3 0,-6 0 0,-3 1 0,5-2 0,-4 2 0,2-2 0,1 2 0,0 0 0,7 0 0,-8 0 0,12 0 0,-8 0 0,13 0 0,4 0 0,-2 0 0,2 2 0,-4 1 0,1 1 0,-3 1 0,-1-3 0,3 7 0,-5-6 0,27 11 0,-19-7 0,18 5 0,-17 0 0,-1-4 0,3 5 0,-17-8 0,3 4 0,4-4 0,-2 0 0,30 2 0,-19-2 0,24 5 0,-17-4 0,2 1 0,0-2 0,-3-2 0,0-1 0,3-2 0,-15 0 0,3 0 0,-13 0 0,-2 0 0,-6 0 0,-9-16 0,-1 10 0,-5-12 0,5 13 0,-4 1 0,-4-7 0,-3-1 0,-2 1 0,-2-2 0,3 4 0,1-1 0,-5 2 0,4 0 0,-4 4 0,1-4 0,0 2 0,2 0 0,-6 0 0,9 2 0,-2 0 0,1-2 0,5 4 0,-6-7 0,9 7 0,-3-4 0,-2 1 0,1-2 0,0 0 0,-2 2 0,4-1 0,-5 3 0,0-4 0,4 2 0,-4-2 0,4 2 0,-1-2 0,2 4 0,-1-1 0,-1-1 0,2 2 0,-3-1 0,2 1 0,0-1 0,-1 0 0,2 0 0,-5-3 0,0 3 0,-4-7 0,-5 1 0,4 0 0,-6-1 0,5 2 0,0 0 0,3 1 0,2 2 0,1 0 0,2 3 0,0-3 0,1 3 0,3 0 0,-7-4 0,9 5 0,-7-5 0,5 1 0,1 0 0,-2-4 0,6 3 0,-3-2 0,2 0 0,1 0 0,1-1 0,3 2 0,2 0 0,3 2 0,-2 0 0,2 2 0,1 0 0,-2 0 0,3 1 0,-3 1 0,5 0 0,-4 2 0,3-2 0,-4 2 0,2-1 0,3 1 0,-3 0 0,1 0 0,0 0 0,-3 0 0,4 0 0,-1 0 0,-2 0 0,3 0 0,-4 0 0,5 0 0,-5 0 0,4 2 0,-3-1 0,1 3 0,0-1 0,-2 1 0,1 1 0,0 0 0,0 1 0,-1 0 0,0-1 0,0 1 0,0-1 0,1 1 0,-1-2 0,1 3 0,-1-3 0,0 3 0,1-3 0,0-1 0,1 1 0,2-1 0,-4 0 0,4 0 0,-5-1 0,3 2 0,1 0 0,-2 0 0,5 2 0,-6-3 0,3 0 0,-2-1 0,-1 1 0,4 0 0,-1 1 0,-4-3 0,6 4 0,-6-4 0,4 4 0,-1-3 0,-1 2 0,2-2 0,-3 2 0,3-2 0,-2 4 0,2-3 0,-2 1 0,2-1 0,-4 0 0,5 0 0,-4 2 0,4-2 0,-2 0 0,0-1 0,4 2 0,-6-3 0,4 4 0,-3-4 0,-1 1 0,5 1 0,-4-1 0,2 1 0,4 0 0,-4 0 0,4 1 0,-7-1 0,1-2 0,2 2 0,3-1 0,-4 1 0,9-1 0,-12 1 0,10-1 0,-9-1 0,3 2 0,5 0 0,-6 1 0,5-1 0,-6 1 0,-1-3 0,3 2 0,-2-1 0,2 0 0,0 2 0,-1-2 0,0 2 0,2-1 0,-5-1 0,4 3 0,-1-1 0,-2 1 0,3-2 0,1 1 0,-2 1 0,4 1 0,-8-2 0,6 4 0,0-3 0,2 2 0,-1 0 0,-4-4 0,2 4 0,-5-3 0,6 4 0,-6-4 0,4 4 0,-1-2 0,3 4 0,-5-5 0,7 8 0,-4-5 0,9 3 0,-6-1 0,2-5 0,-7 4 0,-1-5 0,2 4 0,-1-5 0,4 6 0,-3-5 0,-2 2 0,5 1 0,-5-4 0,3 4 0,-2-2 0,2 0 0,0 2 0,0-2 0,-1 2 0,-2-2 0,3 4 0,-3-5 0,4 6 0,-4-5 0,0 3 0,0 0 0,-2-2 0,0 4 0,0-2 0,-1 1 0,-1 0 0,-1 1 0,-1-1 0,0 1 0,-1 2 0,-1-3 0,-1 2 0,-2-1 0,-4-3 0,-4 6 0,-7-3 0,-10 9 0,-11 0 0,-11 3 0,-10 0 0,-6-2 0,-7 0 0,-10-2 0,11-2-623,-21 0 623,11 1 0,35-9 0,-1-1 0,-45 13 0,1-7 0,4 7 0,-1-7 0,8 3 0,2-3 0,-3 1 0,1-2 0,15-2 0,-1 0 0,17-4 0,1 1 0,-14 3 0,2 0 0,-18 2 0,6 2 0,3-2 0,3 2 0,2-3 0,11 2 0,8-1 0,-4 7 0,23-9 0,-10 4 623,27-8-623,0-4 0,59-16 0,-5-2 0,53-14 0,-25 4 0,11 3 0,-3 0-492,-28 12 0,1 1 262,2-2 1,1 0 229,3 0 0,-1 0-358,-4 1 0,-2 0 358,41-15 0,-6 8 0,-9-2 0,8-3 0,-12 2 0,6-4-132,-6 2 132,0 5 0,-13-1 0,-2 5 0,6-6 983,-20 4-587,15 1 368,-17 3-764,-1 6 148,13 1-148,-17-2 0,8 2 0,-13-3 0,3 1 0,-9 1 0,5 1 0,2-7 0,-12 7 0,9-4 0,-17 4 0,5 1 0,-5 0 0,-1 1 0,-4 2 0,1 0 0,2 0 0,0 4 0,-2 2 0,-4 5 0,-2-1 0,4 7 0,-4-7 0,1 8 0,-3-3 0,0 1 0,0 5 0,0-2 0,0 6 0,0-5 0,0 8 0,0-9 0,0 6 0,-2-8 0,-6 15 0,3-18 0,-3 13 0,5-16 0,0-1 0,1 7 0,-3-6 0,1 12 0,-2 0 0,-1 10 0,1-1 0,0-3 0,-2-1 0,2-8 0,-5 13 0,5-14 0,-2 11 0,1-15 0,3 3 0,-3-9 0,-1 2 0,3-4 0,-11 0 0,2 2 0,-13-3 0,-4-1 0,-32 5 0,10-4 0,-26 2 0,13-4 0,-6-3 0,-3 0 0,-3 0 0,3 0 0,-6 0 0,8 0 0,19 0 0,0 0 0,-19 0 0,-22 0 0,37 0 0,0 0 0,6 2 0,-2 3 0,3 1 0,2 4 0,-11-6 0,7 8 0,-11-5 0,12 4 0,-8-1 0,4-4 0,-5 7 0,5 1 0,-7 4 0,10-2 0,-11 0 0,9-2 0,-9-2 0,-1 1 0,-1-2 0,1 6 0,2 1 0,3 6 0,-8-1 0,11 3 0,1 3 0,6-8 0,8 7 0,-4-13 0,8 11 0,1-13 0,-6 17 0,9-13 0,4 4 0,11-9 0,12-4 0,3-5 0,33-1 0,0-1 0,35-1 0,-6 0 0,14-5 0,-3 1 0,18-7 0,-7 7-561,14-1 561,-4 5 0,4 0 0,-2-3 0,-5 0 0,3 0 0,-11 0 0,9 3 0,1 0 0,-6 0 0,10-2 0,-13-4 0,11 2 0,-6-1 0,-15 3 0,0 1 0,-19-3 0,0-1 0,19 0 0,-1-2 0,17-8 0,-7 3 0,-2 4 0,-8-5 0,-10-2 0,3-2 0,-18 0 0,16-3 0,-23 4 0,1-4 561,-14 7-561,-4-2 0,-1 0 0,1-1 0,-5 0 0,2-2 0,-5 3 0,7-10 0,-4 7 0,4-11 0,0 5 0,3-5 0,-6 8 0,2-1 0,-2 2 0,-6 4 0,3-8 0,-6 12 0,0-7 0,-3 9 0,1-4 0,-3 4 0,-1 1 0,-1 0 0,-2 2 0,-4-3 0,-10 2 0,-3 3 0,-14 1 0,1 4 0,-15 0 0,-5 0 0,-4 0 0,-4 0 0,-2 0 0,-12 8 0,-3-3 0,-7 11 0,5-6 0,-2 6 0,-1-1 0,3 0 0,4-1 0,7 0 0,10 0 0,6 5 0,2-3 0,7 7 0,-4-6 0,1 7 0,0-3 0,8-3 0,3 5 0,13-12 0,2 4 0,9-10 0,1 5 0,3-7 0,-1 9 0,4-8 0,0 6 0,-1-2 0,3-1 0,-3 5 0,3 0 0,-1 7 0,2 2 0,0 6 0,1-5 0,0 5 0,2 0 0,0-4 0,5 4 0,1-6 0,-3-3 0,5-2 0,-4-4 0,5-1 0,-3-4 0,4 1 0,-4-3 0,16-1 0,-3-1 0,10-3 0,3 0 0,-5 0 0,8 0 0,-5 0 0,2 0 0,4 0 0,0 0 0,0 0 0,2 0 0,-1 0 0,5 0 0,-2 0 0,2 0 0,3 0 0,-4 0 0,7 0 0,-2 0 0,1 0 0,11 0 0,-7 0 0,29 0 0,-22 0 0,16 0 0,-24 0 0,-4 0 0,2 0 0,-13 0 0,15 0 0,-12 0 0,14-2 0,-12 1 0,5-1 0,0-1 0,-6 3 0,9-7 0,-15 6 0,-4-6 0,-1 7 0,-11-3 0,2 2 0,-12 0 0,0 0 0,-40 0 0,21-1 0,-31 2 0,32 0 0,-4 3 0,-2-1 0,0 4 0,-5-2 0,2 2 0,3-2 0,-5 1 0,5 3 0,0-4 0,-2 5 0,6-4 0,-7 1 0,0 0 0,0-1 0,-2 2 0,2-1 0,3 0 0,-2-3 0,6 2 0,-4-1 0,1 2 0,4-2 0,-3-2 0,8 1 0,-6-2 0,2 3 0,3-2 0,-5 1 0,2-1 0,-4 5 0,-4-1 0,1 3 0,-7 1 0,4-1 0,-5 4 0,6-3 0,-5 1 0,7-6 0,-8 6 0,6-7 0,3 5 0,-7-5 0,9 2 0,-10 3 0,4-3 0,-2 2 0,3-2 0,-2-2 0,5 2 0,-5 1 0,4-2 0,2 2 0,0-3 0,-3 2 0,3-3 0,-9 5 0,11-5 0,-11 3 0,4 0 0,-5-1 0,0 1 0,-4-1 0,3-3 0,-8 5 0,1-6 0,-12 3 0,-2-4 0,-8 5 0,-3-1 0,-3 4 0,-4-5 0,-1 5 0,0-7 0,0 6 0,3-6 0,14 1 0,-5-2 0,8 0 0,-26 0 0,22 0 0,-13 0 0,24 0 0,0 0 0,0 0 0,10 0 0,4-1 0,3-3 0,0-5 0,-10-1 0,-1-2 0,-24-4 0,8-1 0,-7 1 0,6 1 0,13 12 0,-5-7 0,13 9 0,1-5 0,12 6 0,-2-4 0,11 4 0,6-13 0,6 2 0,8-5 0,-1 0 0,1 8 0,1-8 0,-1 8 0,3-8 0,3 5 0,9-5 0,4 4 0,2-5 0,-7 5 0,0-4 0,-7 7 0,3-2 0,0 2 0,1 2 0,9-4 0,4 3 0,13-3 0,5 0 0,8 2 0,10 1 0,9 2 0,-11 3 0,3 0 0,-24-1 0,0 0-491,28 1 1,-1 2 490,-26-2 0,-3 1 0,7 1 0,1 2 0,-5-1 0,-2 0-121,39-3 121,-6 0 0,5-3 0,-18 1 0,2 2 0,-30-4 0,-5 6 0,-6-6 0,0 5 975,-3-7-975,-3 5 127,2-4-127,-9 8 0,0-2 0,-7 0 0,-4 1 0,7-2 0,2 1 0,5 1 0,0-1 0,3-1 0,-2-1 0,5-2 0,1 0 0,0 0 0,3 3 0,-3-3 0,2 3 0,17-6 0,-11 1 0,22 3 0,-25-4 0,14 6 0,-6-7 0,-2 5 0,-2-3 0,-9 4 0,-7 1 0,-6 1 0,-6 1 0,-3-1 0,4 0 0,-1-3 0,2 4 0,5-4 0,-11 3 0,5-2 0,1-1 0,-8 2 0,10-6 0,-8 4 0,2-7 0,-4 5 0,3-4 0,-5 3 0,2 0 0,2-5 0,-3 4 0,3-8 0,-3 3 0,1 1 0,-3-3 0,3 4 0,-3 1 0,2 0 0,-2 3 0,0-1 0,-1 1 0,-1-3 0,-4 2 0,3 2 0,-7-6 0,4 7 0,-3-6 0,3 8 0,-6-5 0,2 5 0,-8-3 0,6 0 0,-8 2 0,8-1 0,-16-1 0,8 0 0,-8 0 0,4-1 0,3 3 0,-3 1 0,0 0 0,-1 4 0,1-3 0,0 3 0,2 0 0,-2 0 0,6 0 0,-9 0 0,13 3 0,-6 0 0,15 0 0,-2 2 0,31-9 0,-8 0 0,22-8 0,-17 3 0,-2-3 0,1 1 0,-3 2 0,2-2 0,-8 7 0,1-3 0,-6 4 0,4-3 0,-3 0 0,-2-1 0,5 0 0,-5 2 0,5-2 0,-4 3 0,3-2 0,-2 0 0,1 0 0,3-4 0,-3 5 0,1-2 0,2 2 0,-3-1 0,4-2 0,-2 0 0,-1-1 0,6 0 0,-6 4 0,3-1 0,-4 2 0,-2 0 0,5-1 0,-3 0 0,1 0 0,2 0 0,-6 1 0,6-1 0,-4 1 0,1 0 0,2-2 0,-1 3 0,-1-1 0,5-2 0,-7 3 0,8-4 0,-9 2 0,12-2 0,-12 2 0,13-5 0,-11 7 0,3-6 0,-2 7 0,1-2 0,1 0 0,-1 2 0,0-5 0,-1 3 0,0-2 0,4 1 0,-7 2 0,5-3 0,-3 4 0,0-3 0,3 1 0,-2 0 0,3 0 0,-3 1 0,0 1 0,1-1 0,0-1 0,1 2 0,-1-1 0,-1 2 0,1-1 0,1 1 0,-1 0 0,0 1 0,2-1 0,-4 0 0,7 0 0,-8-1 0,3 2 0,1-1 0,-3 1 0,5 0 0,-4 0 0,0 2 0,8 9 0,-10-6 0,5 7 0,-4-9 0,-3 0 0,9 2 0,-7-3 0,4 1 0,0 0 0,-3-3 0,5 4 0,-3-3 0,0 3 0,0-1 0,-2 2 0,2-3 0,-1 4 0,-1-1 0,0 1 0,0 2 0,-2-2 0,-2 3 0,0 0 0,-1 0 0,0 0 0,1 0 0,0-2 0,2 4 0,0-5 0,0 2 0,3 1 0,-4-5 0,4 4 0,-1-4 0,1-1 0,2 3 0,-3-3 0,2 2 0,-1 0 0,-2 0 0,2 1 0,-2 0 0,1 1 0,-1 0 0,1-1 0,0 0 0,0-1 0,1 1 0,-2 1 0,2-3 0,-2 4 0,1-4 0,0 4 0,1-3 0,-3 1 0,4-2 0,-3 2 0,1 1 0,0-1 0,0-1 0,0 0 0,1 1 0,-1-1 0,0 1 0,0-1 0,1 0 0,-1 1 0,1-2 0,0 3 0,-2-3 0,4 4 0,-4-3 0,2 2 0,-1-3 0,-1 2 0,2 0 0,-1 1 0,0-2 0,0 0 0,1 1 0,-2-1 0,2 1 0,-1 0 0,1 0 0,-2 1 0,0-2 0,0 4 0,-1-2 0,0 2 0,-2-1 0,0 0 0,-14 1 0,8-3 0,-10-1 0,6-1 0,3-1 0,-8 3 0,6-1 0,-1-1 0,0 5 0,2-5 0,-2 7 0,0-7 0,2 3 0,-2-1 0,1 2 0,-1-2 0,1 1 0,0-1 0,-2 0 0,2 1 0,-3-3 0,3 2 0,-2-3 0,1 4 0,0-2 0,-1 0 0,2 2 0,-3-3 0,2 2 0,0 0 0,1 0 0,-1 0 0,2 2 0,1-1 0,-2 1 0,2 0 0,-2-1 0,1 1 0,0 1 0,0-2 0,-1 3 0,3-1 0,-3-3 0,0 4 0,0-7 0,-3 6 0,4-3 0,0 1 0,-3 0 0,2-1 0,0 1 0,-1 0 0,3 1 0,-5-1 0,4 1 0,-3-3 0,2 1 0,-2-1 0,0 1 0,2 1 0,-1-1 0,1 0 0,-1 1 0,-4 1 0,5-2 0,-4 2 0,4-2 0,2-1 0,-5 4 0,3-5 0,-1 2 0,-1 0 0,2-1 0,-4 1 0,4-1 0,-2 0 0,1 0 0,-2 1 0,2-2 0,-5 2 0,6-3 0,-5 3 0,4-5 0,-1 5 0,-4-2 0,6 0 0,-5 0 0,3 0 0,0 0 0,-1 1 0,1-2 0,-3 0 0,3-1 0,-6 0 0,0 3 0,3-1 0,-5 1 0,6 0 0,-7-1 0,5 1 0,-14-1 0,9 2 0,-13-1 0,6 3 0,-10-3 0,5 2 0,-2 0 0,-2-4 0,10 6 0,-16-5 0,3 4 0,-27 2 0,11-3 0,-15 3 0,16-5 0,9 0 0,-2 0 0,7-2 0,1-1 0,5 0 0,1-1 0,8 2 0,-2-2 0,-9 3 0,9 0 0,-10-1 0,19 1 0,1-4 0,8 0 0,10-20 0,5 10 0,8-19 0,2 16 0,0-1 0,-2-1 0,10-2 0,-2-1 0,7-2 0,6-1 0,-4 4 0,3-1 0,3 1 0,-10 2 0,7-2 0,-3 2 0,4-2 0,-2 2 0,3-3 0,-3-2 0,2 6 0,2-10 0,-5 8 0,0-10 0,-7 7 0,-2 0 0,-1-2 0,-11 10 0,8-8 0,-12 10 0,3-4 0,-2 2 0,1-3 0,-3 4 0,1-2 0,-6 5 0,1 2 0,1-6 0,2 4 0,0-4 0,1 5 0,0-1 0,-4 3 0,4-3 0,-2 2 0,-1 0 0,5 0 0,-5 2 0,2-1 0,3 0 0,-4 3 0,3-2 0,5 0 0,-6 0 0,5-2 0,-6 4 0,3-4 0,-5 4 0,5-3 0,-4 0 0,1 4 0,1-5 0,-1 1 0,0 0 0,1-1 0,-3 0 0,-2-5 0,-2-4 0,-2-1 0,-3-1 0,-1 5 0,-10-4 0,0 3 0,-13-2 0,-1-4 0,-9 7 0,-2-8 0,-6 5 0,-3-5 0,-6 5 0,1 3 0,2 6 0,7-4 0,9 5 0,-2-6 0,15 8 0,-11-4 0,19 4 0,-6-2 0,14 3 0,-1 1 0,-3 0 0,1-1 0,-8 1 0,8-1 0,-10 1 0,3 0 0,-2-4 0,1 4 0,3-4 0,-1 4 0,1 0 0,-1 0 0,1 0 0,3 0 0,0 0 0,-6 0 0,-2 2 0,-2 2 0,-3 1 0,6 2 0,-3 2 0,-13 10 0,13-2 0,-13 10 0,18-9 0,-8 6 0,5-1 0,0 3 0,0 4 0,7-5 0,-2 0 0,2 11 0,0-8 0,-4 15 0,8-15 0,-1 9 0,6-5 0,-1 0 0,1 1 0,1-11 0,0 14 0,-1-9 0,1 6 0,-1-2 0,3 1 0,0-6 0,0 0 0,0-14 0,0 8 0,0-11 0,0 8 0,0-6 0,0 1 0,0 1 0,0-6 0,0 6 0,0-6 0,0 10 0,0-7 0,0 2 0,0 1 0,0-5 0,0 4 0,0-3 0,0-2 0,-8 15 0,6-13 0,-7 9 0,7-13 0,0 2 0,-3 3 0,1-2 0,-2 0 0,2 0 0,0-2 0,-1 4 0,0-2 0,1 1 0,-1 1 0,2-3 0,-2 2 0,0-1 0,-1-1 0,2 1 0,-2 1 0,3-2 0,-2 1 0,0 0 0,-3 0 0,3-2 0,-4 4 0,5-6 0,-4 6 0,3-5 0,-4 3 0,0 1 0,2-1 0,-1 1 0,4-2 0,-3 1 0,4-1 0,-4 2 0,2 0 0,0-1 0,0 0 0,-1 0 0,3 1 0,-3-2 0,3 3 0,-2-4 0,1 4 0,-2-3 0,-1 4 0,4-6 0,-4 3 0,3 0 0,-1-2 0,-2 4 0,1-4 0,2 0 0,-6 6 0,7-7 0,-6 4 0,2-4 0,-2 3 0,1-4 0,0 1 0,0-3 0,-11 1 0,9-1 0,-7 0 0,13 0 0,-2 0 0,-4 4 0,3-5 0,-5 4 0,5 0 0,-2-3 0,-1 4 0,1-3 0,2 1 0,-4 2 0,5-4 0,-4 4 0,2-3 0,-1 3 0,1-2 0,-2-1 0,-1 6 0,3-7 0,-3 6 0,-3-4 0,2-1 0,-1 3 0,3-3 0,6 1 0,-10-2 0,9 1 0,-8-1 0,5 3 0,0-2 0,-3 3 0,3-2 0,0 0 0,0 2 0,-1-3 0,-1 2 0,1-2 0,1 1 0,-1 1 0,2-2 0,-2 1 0,-1 0 0,3-1 0,-3 1 0,-2-2 0,4 0 0,-2 1 0,2 0 0,0 1 0,-2 1 0,1-1 0,1 0 0,-3-1 0,3 1 0,-1-2 0,1 3 0,-2-4 0,2 4 0,-2-3 0,3 3 0,-3-3 0,-4 5 0,0-1 0,0 0 0,0 0 0,5-2 0,-4 2 0,5 0 0,-2-2 0,3 2 0,0-2 0,-3 3 0,-5-3 0,5 4 0,-2-8 0,6 6 0,0-2 0,-2 1 0,0 3 0,0-6 0,1 4 0,-1-3 0,0 2 0,-2 2 0,4-4 0,-4 4 0,5-3 0,-2 2 0,-2 0 0,3 2 0,-2-3 0,-1 1 0,4-3 0,-7 1 0,8 3 0,-4-2 0,0 1 0,1-3 0,-2 1 0,-1 0 0,1-1 0,-1-1 0,1 1 0,0 0 0,-1-1 0,1 2 0,0-3 0,0 1 0,0-1 0,0 0 0,-2 1 0,4-2 0,-5 1 0,4 2 0,-3-2 0,2 2 0,-2-1 0,1 0 0,2-1 0,30 1 0,-7-2 0,27 0 0,-20 0 0,2-2 0,-6 1 0,0-2 0,-4 1 0,0-2 0,1-1 0,2 1 0,1-4 0,-3 4 0,-1 0 0,-6 3 0,0 0 0,3-3 0,-4 1 0,4-1 0,-5 0 0,3 3 0,0-2 0,0 2 0,-1-2 0,3 0 0,-4-1 0,3 0 0,-2 2 0,0-3 0,2 1 0,-3 0 0,1 0 0,1 1 0,-1-1 0,2 3 0,-2-5 0,0 5 0,3-6 0,-4 5 0,6 0 0,-6-1 0,6 2 0,-5-3 0,2 4 0,-1-2 0,-2 2 0,7-1 0,-6 0 0,2 0 0,2-2 0,-6 2 0,10-1 0,-9 1 0,2 0 0,1 0 0,-4 0 0,5-1 0,0 1 0,-4-1 0,6 2 0,-6-2 0,4 1 0,-2 1 0,0-2 0,0 1 0,0-1 0,-1 0 0,1-1 0,3 0 0,-5 2 0,5-3 0,-5 2 0,6-2 0,-6 2 0,6-1 0,-8 0 0,7 0 0,-1 1 0,-2 1 0,0-1 0,0 0 0,-2-2 0,5 2 0,-5-1 0,3 2 0,0-5 0,1 5 0,0-4 0,-1 4 0,0 0 0,-2-2 0,5 2 0,-7-2 0,11 3 0,-7-4 0,3 3 0,0-2 0,-6 1 0,2 0 0,2-1 0,-6 2 0,10-6 0,-10 6 0,6-4 0,-3 4 0,1-2 0,0 0 0,3 0 0,-5 1 0,3 0 0,1-1 0,-5 0 0,7 2 0,-6-2 0,2 1 0,1-4 0,-4 2 0,3-1 0,0 0 0,-3 2 0,2-4 0,1 2 0,-3 0 0,5-1 0,-6 2 0,5-2 0,-4 0 0,-1 1 0,7-1 0,-6 3 0,8-2 0,-8 1 0,3-1 0,-1 0 0,-2 1 0,6-3 0,-5 4 0,1 0 0,2-4 0,-4 4 0,6-4 0,-5 4 0,2 1 0,0-5 0,-1 6 0,1-5 0,1 2 0,-3 2 0,3-3 0,-2 2 0,1-1 0,-2-1 0,1 1 0,0 1 0,0-1 0,3 0 0,-4-1 0,1 1 0,1-1 0,-2 0 0,3 2 0,0-1 0,-3 2 0,5-6 0,-7 6 0,5-3 0,-2 2 0,4 0 0,-3-1 0,1 0 0,-4 0 0,3-3 0,-1 5 0,2-2 0,-2 3 0,1-4 0,0 3 0,-2-5 0,3 5 0,-4-3 0,5 2 0,-1-1 0,-3-1 0,4 3 0,-2-2 0,7 1 0,-5 0 0,2 0 0,-7 1 0,4-3 0,1 1 0,-3-1 0,11 1 0,-12 3 0,11-6 0,-10 6 0,1-6 0,-1 5 0,0-3 0,1 1 0,-2-2 0,3 3 0,-3-3 0,3 3 0,-2-2 0,2 3 0,1-1 0,-2 0 0,1-1 0,-1-1 0,-2 1 0,3 0 0,2-3 0,-6 1 0,11-2 0,-13 3 0,7-2 0,-5 4 0,3-3 0,-2 0 0,1 4 0,1-5 0,-2 3 0,1-2 0,0 0 0,-4-1 0,6 2 0,1-1 0,-4 2 0,3-3 0,-5 3 0,1-2 0,3 1 0,-1-1 0,0 1 0,-1 1 0,1-2 0,4-2 0,-5 4 0,2-3 0,-1 3 0,-4 1 0,13-6 0,-11 5 0,6-3 0,-5 3 0,-1 2 0,5-6 0,1 5 0,-4-3 0,0 2 0,0-1 0,0 0 0,2 0 0,-2 1 0,3-1 0,-6 1 0,5-4 0,-3 5 0,0-4 0,4 3 0,-5-1 0,2-1 0,-1 2 0,0-2 0,1 0 0,-2 0 0,0 0 0,2-2 0,-4 1 0,3-1 0,-3 1 0,3 1 0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08.364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516 1 24575,'-25'2'0,"4"0"0,18-2 0,-6 0 0,0 2 0,-1-1 0,-2 0 0,5-1 0,-3 1 0,1 0 0,0 1 0,0 1 0,2 3 0,1 2 0,-1 3 0,3-5 0,-1 2 0,1 0 0,-1-1 0,-1 3 0,0-5 0,-1 1 0,-1 0 0,2-1 0,-2 2 0,-1-2 0,3 0 0,-3 1 0,3-1 0,-2-1 0,0 1 0,-1 0 0,2 0 0,-2 1 0,3-1 0,-2 0 0,1 1 0,0-1 0,-1 3 0,2-3 0,-2 2 0,2-2 0,0 2 0,-2-2 0,2 1 0,-1 2 0,1-1 0,2 1 0,-2-1 0,3 1 0,-2 1 0,2 1 0,0-3 0,-1 2 0,0-2 0,0 1 0,0 1 0,0-1 0,0 0 0,-1 1 0,-1-4 0,2 4 0,-3-4 0,2 3 0,-2-3 0,2 3 0,-3-2 0,4 5 0,-2-5 0,2 3 0,-3-5 0,-1 1 0,-1 2 0,4-2 0,0 4 0,4-1 0,1 2 0,3 1 0,-1-4 0,2 2 0,-2 0 0,0 0 0,1 1 0,-1-2 0,-2 2 0,2 0 0,0-1 0,1-1 0,0 1 0,-1-1 0,0 2 0,-1-2 0,2 1 0,-1 0 0,4-1 0,3 5 0,-3-8 0,2 4 0,-1-6 0,1 3 0,2-2 0,3 1 0,2-1 0,-5-1 0,3 0 0,-5 0 0,-1-2 0,9 5 0,-10-5 0,7 4 0,-5-4 0,-1 1 0,4 3 0,-5 0 0,0 4 0,0-2 0,-4 2 0,4-2 0,-3 3 0,2-3 0,-1 3 0,0-3 0,2 1 0,-1-1 0,0-1 0,2 3 0,-3-2 0,2 1 0,-1-1 0,1 0 0,0-1 0,1 5 0,-4-5 0,6 7 0,-7-9 0,6 8 0,-6-4 0,2-2 0,2 5 0,-2-7 0,3 5 0,0-2 0,-3 0 0,4 0 0,-2-2 0,1 1 0,1 0 0,-1-1 0,1 0 0,-1 0 0,4-1 0,-3 1 0,1-1 0,-1 0 0,-1-1 0,2 2 0,0-3 0,-1 1 0,2 1 0,-1 1 0,-1-1 0,1 3 0,-4-3 0,3 2 0,-1 0 0,1-1 0,-3 2 0,4-2 0,-4 1 0,5 1 0,-3-1 0,-1 0 0,4 1 0,4-1 0,-4 0 0,11 4 0,-14-7 0,5 6 0,-2-4 0,-1-1 0,5 5 0,-5-4 0,6 2 0,-4-1 0,-1-2 0,-1 0 0,-3-1 0,1 2 0,2 0 0,0 1 0,-1 0 0,0-1 0,-1 0 0,1 1 0,-1-3 0,5 3 0,-3-3 0,0 2 0,0-2 0,3 4 0,-3-3 0,2 4 0,-2-4 0,-1 3 0,2-3 0,1 4 0,-5-3 0,4 0 0,-1 2 0,-3-4 0,4 2 0,2 2 0,-4-3 0,5 3 0,-6-5 0,0 0 0,5 5 0,-6-6 0,5 5 0,-4-4 0,-1 1 0,9 0 0,-10 0 0,8 1 0,-5-2 0,-2 2 0,11 3 0,-12-5 0,7 5 0,-1 0 0,-4-2 0,5 3 0,-2-2 0,-4-1 0,3 0 0,3 4 0,-4-4 0,9 7 0,-10-7 0,9 7 0,-6-6 0,1 4 0,0-3 0,1 0 0,-3-1 0,6 3 0,-6-4 0,-2 1 0,0-2 0,5 4 0,-4-2 0,3 2 0,-1 0 0,-4-3 0,11 6 0,-12-7 0,12 8 0,-7-4 0,1 0 0,1 0 0,-6-4 0,6 2 0,-4-2 0,7 4 0,-10-7 0,4 4 0,0-3 0,-4 2 0,7-1 0,-6 1 0,3-2 0,3 2 0,-6-3 0,6 1 0,-3 3 0,0-2 0,3 2 0,-4-1 0,1-2 0,2 3 0,-4-3 0,2 3 0,-1-2 0,1 1 0,0 1 0,0-1 0,-2 0 0,2 0 0,1 2 0,-4-2 0,5 2 0,-2-2 0,-2-1 0,4 1 0,-5-1 0,3 3 0,-1-2 0,1 2 0,2-3 0,4 1 0,0 3 0,2-4 0,0 2 0,4-1 0,1-1 0,5 3 0,1-1 0,0 2 0,6 1 0,1 4 0,3-4 0,6 5 0,-2-3 0,2-2 0,4 6 0,-8-8 0,-2 5 0,-8-2 0,-12-5 0,3 3 0,-12-5 0,8-1 0,-7 2 0,8 1 0,-1 0 0,-4 1 0,1-1 0,-1-2 0,-5-1 0,5-1 0,-1 2 0,-2-1 0,6 1 0,-9-2 0,9 0 0,-10 0 0,7 0 0,-5 0 0,-1 0 0,5 0 0,-5 0 0,3 0 0,0 0 0,0-2 0,0 1 0,-1-4 0,-1 4 0,1-3 0,-1 2 0,2-4 0,2 1 0,0-1 0,6-3 0,-3 6 0,8-7 0,-1 6 0,3-5 0,5 0 0,-2-1 0,1 0 0,4-1 0,-8 5 0,9-7 0,-9 7 0,8-7 0,-10 5 0,10-4 0,-5 3 0,4 0 0,23-10 0,-21 7 0,18-9 0,-18 4 0,2-4 0,4-6 0,2 1 0,-5-5 0,5 6 0,-10-7 0,2 10 0,-15 2 0,6 3 0,-14 9 0,3-1 0,-8 6 0,-1-1 0,4 0 0,-35-1 0,-11-7 0,-45 7 0,-7-5-458,39 9 0,-1 1 458,-2-1 0,0-1 0,3 2 0,-1 0 0,-2 0 0,0 0-229,-34 0 229,-4 0 0,3 0 0,14 0 0,-14 0 0,20 0 0,-6 0 0,6 0 0,0 0 0,11 3 0,-5 0 0,25 4 905,-6 3-905,15-2 240,-6 3-240,3-6 0,-4 2 0,4-2 0,3 2 0,3-2 0,12 0 0,3-2 0,36-2 0,-3 0 0,31-1 0,-15 0 0,8 0 0,-2 0 0,0 0 0,-4 0 0,-7 0 0,-3 0 0,-6 1 0,-1 2 0,-9-1 0,-1 1 0,-7-1 0,1-1 0,3 2 0,-2-2 0,7 3 0,-6-1 0,3 0 0,-7-1 0,3 2 0,-1-2 0,2 3 0,-1-3 0,-1 2 0,2-1 0,0 2 0,1-3 0,-2 2 0,4-1 0,1 4 0,5-1 0,7 2 0,-1 1 0,10-1 0,-4 4 0,0-4 0,-3 0 0,-3-3 0,-7 1 0,-7-4 0,-28-31 0,-3 10 0,-23-26 0,-3 18 0,-12-6 0,-9 3 0,-24-8-492,44 23 0,-2 0 229,-7 0 0,-1 0 263,-3-1 0,-1 2 0,-2 1 0,0 1 0,-2-2 0,0 0 0,-3 4 0,1 1 0,0 0 0,1 0 0,3 1 0,2 1-487,3 4 1,1-1 486,6-4 0,1 0-84,-36-2 84,5-5 0,7 1 0,8 0 0,4 3 0,16-7 983,12 8-541,11-6 541,1 0-921,6-1 35,-2-9-97,4-2 0,0-3 0,-9-28 0,9 12 0,-9-22 0,12 26 0,-2-3 0,5 5 0,3 5 0,1-1 0,3 12 0,-1-5 0,2 4 0,0 4 0,0 5 0,0 11 0,34 12 0,2 2 0,41 11 0,-14-7 0,20 2 0,-4-2 0,8-5 0,0 1 0,-5-8 0,-3 0 0,-10 0 0,-8 0 0,-22 0 0,-14 0 0,-14 0 0,-14 10 0,-6 2 0,-14 9 0,2-2 0,-12-3 0,0 2 0,-15-1 0,-5-3 0,-11 9 0,5-14 0,-3 11 0,10-13 0,2 3 0,2-7 0,2-1 0,-1-2 0,0 0 0,-5 0 0,3 0 0,1 0 0,17-3 0,1 0 0,11-2 0,4 2 0,-1 1 0,11-1 0,-12 0 0,7 0 0,0-1 0,0 1 0,5-3 0,-6-3 0,6 0 0,-4-3 0,6 1 0,-2-3 0,1-1 0,-6-4 0,4 2 0,-1 4 0,2 1 0,4 4 0,-1 2 0,-2-5 0,2 2 0,0-1 0,-2-2 0,4 7 0,-3-5 0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16.317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1 1 24575,'24'0'0,"-3"0"0,-13 0 0,-2 0 0,5 0 0,-2 1 0,5 0 0,-6 1 0,5 2 0,-6-3 0,2 2 0,2-3 0,-5 1 0,6 0 0,-4-1 0,0 1 0,3 1 0,-4-1 0,3 0 0,1 0 0,-4-1 0,7 4 0,-9-2 0,5 1 0,1 0 0,-3-2 0,4 2 0,-4-2 0,0 2 0,3-2 0,-3 1 0,2-1 0,4 3 0,-5-4 0,3 4 0,-4-4 0,2 2 0,2 0 0,-2 0 0,-2 0 0,3-2 0,-3 1 0,6 3 0,-6-4 0,1 4 0,2-3 0,-4 0 0,3 1 0,1 0 0,-5 1 0,7-1 0,-8 2 0,8 0 0,-7-1 0,3 1 0,-1 1 0,-2-1 0,4 2 0,-3-1 0,0 1 0,1 0 0,-2 0 0,1-1 0,2 1 0,-4-2 0,4 1 0,-1-1 0,-1 0 0,3-1 0,-1-1 0,0 1 0,0-2 0,0 2 0,-1-1 0,2 1 0,-2-1 0,1 1 0,1 0 0,-2 1 0,2-1 0,-2 0 0,0-1 0,2 1 0,1 0 0,-2 0 0,1 0 0,-3 0 0,1 1 0,1-1 0,-1 1 0,1-2 0,0 2 0,0-2 0,0 1 0,1-1 0,-3 1 0,3 0 0,-1 1 0,-1-3 0,0 4 0,2-3 0,-2 1 0,2 0 0,-2-1 0,1 2 0,3-1 0,1 2 0,-3-2 0,6 2 0,-10-4 0,10 4 0,-11-3 0,5 4 0,-2-5 0,0 4 0,2-2 0,1 0 0,-4 0 0,5 0 0,-6 1 0,5 1 0,-3-2 0,0 1 0,1 1 0,-3-1 0,7 1 0,-5 0 0,0-2 0,1 3 0,-2-1 0,3 0 0,-2-1 0,2 1 0,-5 0 0,6 2 0,-6-2 0,2 1 0,3 0 0,-4 0 0,6 0 0,-5 1 0,1-4 0,0 5 0,0-5 0,-1 1 0,3 1 0,-3-1 0,1 0 0,2 1 0,-4-2 0,3 2 0,2 0 0,-3-1 0,4 2 0,-3-2 0,-2 0 0,3-1 0,-1 2 0,-2-3 0,6 2 0,-6-1 0,6 0 0,-6 1 0,4 0 0,-2 0 0,-3-1 0,5 2 0,-4-2 0,1 1 0,2 1 0,-1-2 0,-2 1 0,3 0 0,-3 2 0,1-2 0,1 1 0,-2 0 0,2 0 0,-1 1 0,4-1 0,-3 0 0,0 0 0,-1 0 0,-2-2 0,4 3 0,-3-2 0,3-1 0,-3 4 0,1-6 0,1 6 0,0-4 0,0 3 0,0-1 0,-2-1 0,1 1 0,0-2 0,1 2 0,3-2 0,-5 2 0,3-1 0,-2 0 0,-1 1 0,5-1 0,-5 0 0,2 0 0,-2-1 0,4 6 0,-2-5 0,-2 1 0,1-1 0,0-1 0,1 2 0,0-1 0,-2-1 0,4 3 0,-5-4 0,3 4 0,2-3 0,-7 1 0,9 2 0,-9-2 0,6 2 0,-2 0 0,-2-2 0,3 2 0,-3-2 0,5 3 0,-5-3 0,4 1 0,-3-1 0,0 0 0,3 2 0,-3-1 0,0 0 0,2 0 0,-2-1 0,1 1 0,-2 2 0,5-1 0,-6 0 0,4 1 0,-3-1 0,-1-2 0,5 5 0,-3-5 0,1 3 0,-1-2 0,-1 2 0,3 0 0,-3-3 0,2 4 0,0-4 0,-2 3 0,2-1 0,-2-1 0,3 0 0,-1 0 0,-2 1 0,3 1 0,-3-1 0,2 0 0,-1-1 0,0 4 0,0-5 0,-2 4 0,3-2 0,-3 2 0,1-1 0,0 0 0,-3 1 0,1 0 0,1-1 0,-2 1 0,3 2 0,-3-2 0,2 2 0,2 1 0,-3-5 0,0 1 0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27.84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671 0 24575,'-16'0'0,"3"0"0,10 0 0,-1 0 0,-2 0 0,0 0 0,0 0 0,0 0 0,3 0 0,-3 0 0,0 0 0,1 0 0,-1 0 0,1 3 0,1-3 0,-3 4 0,4-3 0,-3 2 0,1 1 0,2-3 0,-3 3 0,2-2 0,1 0 0,-3 2 0,3-2 0,-2 0 0,-1 1 0,2-2 0,-2 3 0,0-2 0,1 1 0,-2-1 0,2-1 0,-1 2 0,1-2 0,0 2 0,-1-2 0,2 0 0,-2 1 0,2 0 0,-1 0 0,-1 2 0,2-1 0,0 0 0,-1 1 0,2-1 0,-1 1 0,-1-1 0,2 0 0,-2 1 0,1-1 0,2 2 0,-3-1 0,2-1 0,-2 1 0,0-1 0,2 0 0,-1 1 0,0 0 0,0 1 0,0-3 0,0 2 0,-1-3 0,0 3 0,0-3 0,0 3 0,1-1 0,1 1 0,-1 0 0,1 0 0,-1-1 0,-1 1 0,1-1 0,1 1 0,-1-1 0,0 2 0,0-3 0,0 2 0,-1-1 0,2 0 0,-1 1 0,-2 0 0,2-2 0,-3 1 0,3 0 0,1-1 0,-3 2 0,2-3 0,-1 5 0,0-5 0,2 4 0,-2-3 0,1 1 0,-2-2 0,1 2 0,0-3 0,0 2 0,0 0 0,1 0 0,-1 1 0,0 0 0,2-1 0,-3 2 0,3-2 0,-2 1 0,-2-1 0,3 0 0,-2-1 0,4 5 0,-2-4 0,1 4 0,-2-4 0,2 1 0,-3 0 0,2-1 0,-2 1 0,2-2 0,0 3 0,-2-2 0,3 0 0,-3 0 0,1 1 0,2 0 0,-3 1 0,4-1 0,-4 1 0,2-2 0,-1 0 0,1 3 0,1-2 0,-1 1 0,0 2 0,0-5 0,1 6 0,1-4 0,0 2 0,-2 1 0,2 0 0,-2-2 0,3 2 0,0-2 0,-2 1 0,2 0 0,-1 0 0,-1 3 0,2-3 0,-2 2 0,0-5 0,1 4 0,-3-2 0,4 3 0,0-2 0,1 2 0,0-4 0,0 5 0,0-2 0,0 1 0,0 1 0,0-2 0,0 0 0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36.83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723 134 24575,'0'-12'0,"0"2"0,0 7 0,0 0 0,0-4 0,0 2 0,0-1 0,1 1 0,-1 0 0,2-2 0,-2 0 0,2 4 0,-2-4 0,3 4 0,-2-3 0,10 7 0,-7-1 0,7 4 0,-9-2 0,3-1 0,0 0 0,0 1 0,2 0 0,-3-2 0,1 1 0,1 0 0,0 0 0,0-1 0,4 0 0,-3 0 0,1 0 0,2 0 0,-6 0 0,4 0 0,-4-2 0,2-1 0,1 1 0,7 0 0,1 2 0,-2 0 0,6 2 0,-11-1 0,15 3 0,-15-4 0,8 3 0,-10-2 0,-1 0 0,1 0 0,-2 0 0,2 1 0,-1-1 0,1 0 0,-1 0 0,2 4 0,-2-3 0,1 3 0,-22-5 0,4-2 0,-10 1 0,10-2 0,1 1 0,6 1 0,-3-1 0,5 2 0,-2-1 0,-1 0 0,1-1 0,0 1 0,-5-3 0,3 0 0,-2 1 0,2 0 0,2 2 0,-1 1 0,-2-2 0,2 0 0,0 0 0,0 0 0,2 0 0,-1 0 0,1 0 0,-1-2 0,1 1 0,0 1 0,-1-2 0,1 1 0,-1 1 0,0 0 0,1 1 0,-3-1 0,2 0 0,0 1 0,-2-2 0,5 2 0,-5-2 0,3 1 0,-1 0 0,-3 2 0,4 0 0,-3 0 0,3 0 0,-1 0 0,-1 0 0,1 0 0,-1 1 0,1 1 0,-2 0 0,2-1 0,-2 1 0,1-2 0,1 3 0,-2-2 0,3 0 0,-2 0 0,1 1 0,-1-1 0,2 0 0,-3 0 0,4 1 0,-6-1 0,6 1 0,-6-1 0,6-1 0,-3 1 0,0 1 0,2-1 0,-4 0 0,3 0 0,-2 0 0,2 0 0,0 1 0,0-2 0,-1 2 0,1-1 0,-2 0 0,2 1 0,1-2 0,-2 1 0,1-1 0,-1 1 0,-2 1 0,1-1 0,0 1 0,0-2 0,3 1 0,-2-1 0,0 2 0,3-1 0,-4 2 0,1-3 0,1 2 0,-2-1 0,3 0 0,-3 0 0,2 0 0,-3 0 0,4 1 0,-2-1 0,0 1 0,-1-1 0,0 2 0,-3-1 0,6 0 0,-6 0 0,6 0 0,-3 0 0,3-1 0,-1 2 0,-2-2 0,4 2 0,-5-1 0,6 2 0,-3-3 0,-2 4 0,3-4 0,-2 3 0,1-1 0,2-2 0,-3 4 0,3-1 0,-1-1 0,1 3 0,0-3 0,0 1 0,-1 0 0,1 0 0,-1-1 0,-1 1 0,1-2 0,-2 1 0,2-1 0,-1 0 0,0 1 0,0-1 0,0 1 0,-1-1 0,2 0 0,-4 1 0,4-2 0,-3 0 0,2 0 0,1 0 0,-2 2 0,0-2 0,0 0 0,0 0 0,-1-1 0,1 2 0,0-1 0,2 2 0,-2-3 0,1 3 0,-1-3 0,-1 2 0,3-2 0,-3 1 0,1-1 0,1 1 0,-2-1 0,-1 0 0,1 0 0,-1 0 0,5 2 0,-3-2 0,1 3 0,-3-3 0,0 1 0,0 0 0,1 0 0,1 2 0,0-2 0,1 0 0,0 0 0,0 0 0,-1 3 0,3-1 0,1 4 0,2-1 0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49.05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758 417 24575,'-19'0'0,"-1"0"0,8 0 0,1-1 0,-6-1 0,5-2 0,-5 2 0,0-1 0,-2 0 0,-2-1 0,0-4 0,0 3 0,-12-6 0,3 6 0,-16-7 0,4 3 0,0-6 0,-2 6 0,9-2 0,-2 3 0,8 1 0,5 0 0,7 5 0,5-1 0,2 2 0,2-2 0,0 1 0,0-1 0,2 1 0,-4-1 0,5 1 0,-4-1 0,5 1 0,-2 0 0,3-1 0,-4 0 0,3-1 0,-3 0 0,1 1 0,0-2 0,-2 2 0,-1-4 0,1 2 0,-2-2 0,5 2 0,2 3 0,0-3 0,1 0 0,0 1 0,0-4 0,2 5 0,0-3 0,0-3 0,0 3 0,0-3 0,0 2 0,0 3 0,0-5 0,2 3 0,-2-1 0,3 2 0,-3 1 0,0-1 0,1-1 0,-1 1 0,2 0 0,-1 0 0,2-1 0,-2 1 0,2 0 0,-1 1 0,1-1 0,-1 1 0,3-2 0,-5 3 0,6-2 0,-5-1 0,4 4 0,0-5 0,-3 6 0,5-3 0,-5 0 0,2 2 0,2-2 0,-3 4 0,4-3 0,-3 2 0,0-2 0,2 1 0,-2 1 0,1-1 0,1 2 0,-2-1 0,2 0 0,-1 1 0,0-1 0,1 1 0,0 1 0,-1 0 0,4 1 0,-6-2 0,3 1 0,-1 1 0,0 0 0,1 0 0,-1 1 0,0-1 0,2 3 0,-2-5 0,5 4 0,-3-2 0,4 1 0,-4-2 0,4 4 0,-2-4 0,4 3 0,-1 0 0,-1-2 0,3 3 0,-7-3 0,9 2 0,-9 0 0,13 0 0,-8 1 0,5-1 0,-2-1 0,2 1 0,-5-3 0,0 3 0,-4-2 0,-2 0 0,0 1 0,1-1 0,-2 1 0,0-1 0,-1 1 0,5-1 0,-5 2 0,6 0 0,-6-3 0,5 6 0,-3-4 0,3 2 0,-3-2 0,2-2 0,-4 3 0,2-1 0,2-1 0,-2 2 0,3-3 0,-5 3 0,2-3 0,-1 2 0,5 0 0,-5 0 0,4 0 0,-5-2 0,0 2 0,2-2 0,-2 2 0,1 0 0,0-1 0,-1 1 0,9 2 0,-8-1 0,7 1 0,-6-1 0,-2-2 0,1 2 0,0-2 0,-1 0 0,2 1 0,-2 0 0,0 0 0,2 2 0,-1-1 0,1 1 0,-1-3 0,-1 1 0,1-1 0,-1 0 0,1 1 0,-2 1 0,1-1 0,1 1 0,0-2 0,0 3 0,0-4 0,0 1 0,0 2 0,2-1 0,-2 0 0,-1 0 0,2 0 0,-4-1 0,6 2 0,-4-2 0,1 0 0,1 1 0,-4 0 0,4 1 0,-1 0 0,-1-2 0,3 5 0,-3-6 0,0 4 0,5-1 0,-4-2 0,4 3 0,0-3 0,-4 2 0,3-2 0,-4 2 0,1-4 0,-1 5 0,2-4 0,2 4 0,-4-2 0,3-1 0,-3 1 0,2-1 0,-3 0 0,4 1 0,-3-2 0,6 4 0,-5-4 0,5 4 0,-7-3 0,2-1 0,3 3 0,-4-2 0,5 1 0,-6-1 0,1-1 0,2 1 0,-3 0 0,4 0 0,-3 0 0,2 2 0,-1-3 0,0 3 0,0-3 0,1 1 0,0 0 0,-1 1 0,2-2 0,-2 3 0,0-2 0,0 0 0,4 4 0,-3-3 0,3 4 0,-6-7 0,3 5 0,0-4 0,0 3 0,-1-2 0,0 0 0,2 1 0,1 1 0,-2-1 0,-1 1 0,-2-3 0,3 3 0,1-1 0,-1-1 0,2 1 0,-1-1 0,-1 1 0,-1 0 0,-1 0 0,0 0 0,2 0 0,-1 0 0,1-1 0,-2 1 0,1-1 0,0 0 0,1 1 0,-1-2 0,2 4 0,-3-3 0,3 2 0,0 3 0,-2-4 0,2 3 0,-3-4 0,-1 1 0,2 0 0,0 2 0,2-1 0,1 2 0,3 0 0,-3-1 0,7 4 0,-6-3 0,2 3 0,-2-1 0,0-5 0,-3 4 0,4-4 0,-6 1 0,5 1 0,-5-3 0,0 1 0,2 1 0,0 0 0,0 0 0,2 1 0,-4-2 0,6 3 0,-4-2 0,5 4 0,-4-5 0,0 4 0,1-4 0,-4 1 0,3-2 0,-2 2 0,5-1 0,-5 1 0,7 3 0,-6-3 0,3 4 0,-2-5 0,0 3 0,-1-3 0,0 2 0,0-2 0,0 1 0,-2-3 0,2 3 0,-2-2 0,2 0 0,-2 1 0,2-1 0,-1 2 0,-1-1 0,2 1 0,-2-1 0,2 0 0,0 0 0,-1 1 0,3 0 0,-4-1 0,1 0 0,0 1 0,-1-2 0,3 4 0,-2-4 0,3 6 0,-1-4 0,2 4 0,-1-3 0,-2-1 0,5 4 0,-1-2 0,3 2 0,-3-3 0,-2 0 0,0-2 0,-2 1 0,0-1 0,-3 1 0,2-2 0,-1 2 0,1-2 0,-1 1 0,0-1 0,1 3 0,-1-3 0,2 3 0,-2-4 0,1 2 0,-1 0 0,0 0 0,0 1 0,3 1 0,-4-2 0,4 1 0,-4 1 0,0-2 0,1 1 0,-1 0 0,3 0 0,-3 0 0,3 1 0,0 2 0,-1-3 0,3 3 0,-3-2 0,0 0 0,-1 0 0,0-1 0,-1 1 0,2-1 0,-2 1 0,1-1 0,0 0 0,-2-1 0,4 2 0,-4-1 0,1-1 0,2 3 0,-3-3 0,4 4 0,-3-2 0,0-1 0,1 0 0,-2-1 0,3 1 0,-1 1 0,-1-1 0,2-1 0,-2 1 0,2-1 0,-1 1 0,-1-1 0,2 1 0,0-1 0,-1 1 0,0-1 0,0 0 0,1 2 0,-1-2 0,1 3 0,2-3 0,-1 2 0,-1-1 0,-1-1 0,0 0 0,0 0 0,0 0 0,1 1 0,-1-2 0,-12-14 0,5 9 0,-8-13 0,10 14 0,-1-1 0,-3-3 0,2 3 0,-2-4 0,1 4 0,1 1 0,-2-3 0,1 1 0,-1-1 0,2 1 0,17 7 0,-7 0 0,13 4 0,-15-4 0,2 0 0,-5-1 0,6 1 0,-2 0 0,0 0 0,-1-1 0,-1-1 0,0 3 0,1-2 0,-1 3 0,0-3 0,0 1 0,1 1 0,-1-2 0,0 3 0,1-2 0,0 2 0,0-1 0,2 1 0,-3-2 0,1 0 0,4 4 0,-5-4 0,5 4 0,-8-4 0,3 1 0,1 3 0,0-1 0,1 2 0,-4-5 0,1 5 0,0-3 0,0 5 0,0-5 0,3 3 0,-3-4 0,3 3 0,-5-2 0,1 1 0,-1-1 0,3 0 0,-2 0 0,2 1 0,-1 0 0,1 2 0,-2-5 0,1 4 0,-1-3 0,4 1 0,-4 1 0,3-3 0,-1 5 0,4 3 0,-2-5 0,1 4 0,-4-7 0,-1 1 0,2 1 0,-1-1 0,1 0 0,1-1 0,-2 0 0,5 1 0,-6-2 0,3 2 0,-1-1 0,-2 0 0,5 0 0,-3-1 0,3 1 0,0 1 0,-1-1 0,0 0 0,-2-1 0,0 0 0,1 1 0,0 0 0,-1 0 0,2-1 0,-3 2 0,2-1 0,0 1 0,-1-2 0,0 2 0,-1 0 0,0 0 0,-1 2 0,0-1 0,-1 0 0,0 1 0,0-2 0,0 2 0,2 2 0,-2-4 0,4 1 0,-7 3 0,2-5 0,-5 6 0,2-5 0,1-2 0,-2 4 0,1-1 0,-1-1 0,1 1 0,0-2 0,0 2 0,-1-2 0,1 2 0,-2-3 0,2 2 0,-2 0 0,0-1 0,2 0 0,-4 1 0,5-2 0,-3 2 0,1 0 0,-1-2 0,-1 3 0,2-2 0,0 0 0,0 0 0,-1-1 0,-1 1 0,2-1 0,-2 2 0,2-1 0,-1 2 0,1-3 0,-1 2 0,0-1 0,0 2 0,-4-1 0,4 1 0,-3-1 0,4 3 0,0-4 0,-1 5 0,2-5 0,-5 6 0,5-5 0,-7 6 0,7-5 0,-3 2 0,2-4 0,1 0 0,-1 0 0,-1 1 0,-1 1 0,0-1 0,0-1 0,2 0 0,0-1 0,-1 2 0,-2 0 0,0-2 0,0 1 0,-3-1 0,-3-1 0,1 3 0,-7-1 0,9 1 0,-6-2 0,9 1 0,-6-1 0,0 0 0,-2 1 0,-3-1 0,-2 2 0,1-2 0,-8 4 0,3-3 0,-7 2 0,5-3 0,-4 0 0,6-1 0,2 4 0,4-4 0,-1 4 0,9-3 0,-10 0 0,14-1 0,-11-1 0,13 1 0,-7-1 0,7 1 0,-4-1 0,0 0 0,-6 0 0,9 0 0,-2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43.44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385 0 24575,'-4'3'0,"2"2"0,2-3 0,-1 1 0,0-1 0,0-1 0,0 1 0,1 0 0,-1-1 0,0 1 0,0 0 0,0 0 0,0 0 0,-1 1 0,0-2 0,0 2 0,1-1 0,0-1 0,0 2 0,-1-2 0,1 2 0,0-1 0,-1-1 0,2 1 0,-4 1 0,3-1 0,-3 1 0,4-2 0,-3 1 0,2 1 0,0 0 0,-1-2 0,1 1 0,0 0 0,0 0 0,0 1 0,-1-1 0,0 1 0,0-1 0,1 0 0,0 0 0,0-1 0,0 1 0,0-1 0,-1 1 0,1-1 0,0 0 0,0 1 0,-1 0 0,1 0 0,-2 0 0,3 0 0,-2-2 0,1 1 0,0 0 0,0 0 0,0 0 0,1 1 0,-1-1 0,0 0 0,0 1 0,0 0 0,-2 0 0,3 1 0,-2-1 0,2 0 0,-1 1 0,0-2 0,0 3 0,-1-4 0,2 3 0,-1-2 0,0 1 0,1 0 0,-2 1 0,1-2 0,0 2 0,0-1 0,1 0 0,-1 1 0,0-1 0,0 3 0,-1-2 0,-1 0 0,1-1 0,-2-1 0,2 2 0,1-1 0,-1 2 0,2-2 0,-1 1 0,0-1 0,1 0 0,-2 1 0,2-1 0,-2 0 0,2 0 0,-2 0 0,1 0 0,0 1 0,-1-1 0,1 1 0,-1-1 0,1 0 0,0-1 0,-1 1 0,2-1 0,-2 0 0,1 2 0,1-1 0,-2-1 0,2 0 0,-2 1 0,2 0 0,-2 0 0,1 1 0,0 1 0,-1-2 0,2 1 0,-1 0 0,-1-1 0,2 1 0,-3-1 0,3 0 0,-2 0 0,2 1 0,-2-2 0,2 2 0,-2-2 0,1 1 0,0 0 0,-1 1 0,2-1 0,-1 1 0,0-1 0,1 0 0,-1 0 0,1 0 0,-1-1 0,1 2 0,-3-3 0,3 3 0,-2-1 0,2 0 0,-1 2 0,1-2 0,-3 0 0,3 1 0,-3-3 0,3 4 0,-1-3 0,1 2 0,-2 0 0,2 0 0,-3 0 0,2-1 0,0 1 0,-1-2 0,2 3 0,-5-1 0,4 0 0,-2-1 0,3 1 0,-1-1 0,1 1 0,-2 0 0,1-1 0,0 1 0,0-1 0,1 1 0,-2-2 0,2 2 0,-2-1 0,1-1 0,1 2 0,-2-1 0,1 0 0,0 0 0,-2 0 0,3 0 0,-3 2 0,3-1 0,-2-1 0,1 1 0,0 0 0,0-1 0,0 1 0,0 0 0,-1 2 0,0-2 0,1 1 0,0-2 0,1 1 0,-1-1 0,1 1 0,-1-1 0,1 0 0,-1 1 0,0 0 0,1 0 0,-2 0 0,2 1 0,-1-1 0,0 0 0,1 0 0,-1-1 0,1 2 0,0-1 0,0 1 0,0-2 0,0 2 0,0-2 0,-2 0 0,1 1 0,-3-2 0,3 4 0,-2-2 0,3 2 0,-1-2 0,0 0 0,1-1 0,-1 1 0,0-2 0,1 2 0,-1-2 0,1 2 0,-1-1 0,1 1 0,-1-1 0,0 0 0,1 0 0,-1 0 0,1 0 0,-1 1 0,1-1 0,-1 1 0,1-1 0,-1 0 0,1 0 0,-2 0 0,2 0 0,-2 0 0,2 0 0,-1 0 0,1 0 0,0 0 0,-2-1 0,2 2 0,-2-2 0,2 2 0,0-1 0,-1 3 0,0-4 0,-1 4 0,0-3 0,-3 4 0,2-3 0,-2 3 0,3-4 0,2 0 0,0 1 0,0-1 0,-1 0 0,0 0 0,1 0 0,0 1 0,0-1 0,0 2 0,-1-2 0,0 2 0,0-1 0,1-1 0,-1 1 0,0-1 0,1 0 0,0 2 0,0-2 0,0 1 0,0 0 0,0-1 0,-1 1 0,0 2 0,1 0 0,0 1 0,0 0 0,0-2 0,0-2 0,-1 1 0,0-2 0,-1 2 0,1-1 0,0 0 0,1 3 0,0-2 0,0 2 0,0-2 0,-2 0 0,0-1 0,0-1 0,1 0 0,0 1 0,1 1 0,0 0 0,0 0 0,-1-2 0,1 2 0,-1-1 0,0 0 0,1 2 0,-1-2 0,1 2 0,-1-1 0,1 0 0,-1 2 0,0-2 0,1 2 0,-1-3 0,1 1 0,0 0 0,-1 0 0,1-1 0,-1 1 0,1-1 0,0 0 0,0 0 0,0 0 0,0 1 0,-1-1 0,1 2 0,-1-2 0,1 2 0,0-2 0,-1 0 0,1 2 0,-2-1 0,2 2 0,-2-1 0,1-2 0,0 2 0,-1-1 0,2 0 0,-1 0 0,0-1 0,1 0 0,-1 1 0,0-1 0,1 2 0,-1-2 0,1 1 0,-1 0 0,0-2 0,-1 3 0,1-2 0,0 1 0,0-1 0,1 1 0,-2-1 0,2 1 0,-1 1 0,1 1 0,0-2 0,0 3 0,0-4 0,0 1 0,0-1 0,0 0 0,0 0 0,0 0 0,0 0 0,0 1 0,-1-2 0,1 2 0,-1-2 0,0 1 0,1 0 0,-1 1 0,1-1 0,0 2 0,-1-3 0,1 2 0,-2-2 0,1 0 0,0 1 0,0 0 0,1 0 0,0 2 0,-1-2 0,1 1 0,-1-1 0,1 0 0,0 0 0,0 0 0,0 0 0,0 0 0,0 1 0,0 0 0,0 0 0,0-1 0,0 0 0,0 1 0,-1 1 0,1-1 0,-1 1 0,1 0 0,-1-1 0,1 0 0,-1 1 0,1-1 0,0 1 0,-1-1 0,1 0 0,-1 0 0,1-1 0,0 1 0,0 1 0,0-2 0,0 2 0,0-2 0,0 1 0,0 0 0,0-1 0,0 1 0,0 0 0,0-1 0,0 2 0,0-2 0,-2 2 0,2-1 0,-2 0 0,2 1 0,0-2 0,0 2 0,0-2 0,0 1 0,0-1 0,0 0 0,0 1 0,0-1 0,0 1 0,0 0 0,0-1 0,0 2 0,0-2 0,0 1 0,0-1 0,0 0 0,0 0 0,0 0 0,0 0 0,0 0 0,0 1 0,0 0 0,0-1 0,0 0 0,-1 0 0,1-1 0,-1 0 0,0 1 0,1-1 0,-1 1 0,1 1 0,0 0 0,0 0 0,0 0 0,0-1 0,0 0 0,0 1 0,0-1 0,0 1 0,0-1 0,0 0 0,0 1 0,0-1 0,0 1 0,0-1 0,-1 1 0,1-1 0,-1 2 0,1-2 0,0 2 0,0-2 0,0 2 0,0 1 0,0-2 0,0 2 0,0-3 0,0 1 0,0-1 0,0 3 0,0-1 0,0 1 0,0-2 0,0 1 0,1-1 0,0-1 0,0 0 0,0 0 0,0 2 0,-1-2 0,1 2 0,-1-2 0,0 2 0,1-2 0,-1 2 0,1-2 0,-1 3 0,0 6 0,0-4 0,1 6 0,-1-10 0,1 1 0,-1-2 0,0 1 0,0-1 0,0 2 0,0-1 0,1-1 0,0 0 0,-1 1 0,0 0 0,0 0 0,3 2 0,-3-1 0,4 1 0,-4-3 0,1 2 0,0-2 0,-1 2 0,1-1 0,-1 0 0,0 0 0,1 0 0,0 1 0,1-1 0,-2 0 0,0-1 0,1 0 0,-1 2 0,1-1 0,-1 1 0,1-2 0,-1 1 0,1-1 0,-1 1 0,0-1 0,1 2 0,-1-2 0,2 1 0,-2-1 0,2 2 0,-2-1 0,1 2 0,-1-3 0,2 1 0,-1-1 0,0 1 0,0 0 0,-1 0 0,1 0 0,1 1 0,-1-2 0,0 1 0,0-1 0,0 0 0,-1 1 0,0-1 0,0 2 0,1-2 0,0 1 0,0 0 0,0-1 0,-1 1 0,0-1 0,0 1 0,0 0 0,1 0 0,0 0 0,-1-1 0,0 0 0,1 0 0,0 0 0,1 3 0,-2-2 0,1 2 0,-1-1 0,0-2 0,0 1 0,0-1 0,0 0 0,0 1 0,2-1 0,-2 1 0,2-1 0,-2 1 0,0-1 0,0 2 0,0-2 0,0 2 0,0-2 0,0 2 0,0-2 0,0 1 0,0-1 0,0 0 0,0 0 0,0 0 0,1 0 0,-1-1 0,2 1 0,-2 1 0,1-1 0,-1 1 0,0-1 0,0 0 0,1 0 0,-1 0 0,1 1 0,-1 1 0,0-2 0,0 2 0,0-2 0,1 0 0,-1 1 0,1-2 0,-1 2 0,1-1 0,0 1 0,1 0 0,1 5 0,-1-2 0,0 2 0,0-4 0,-1 2 0,1-2 0,0 2 0,0-2 0,-1 2 0,0-2 0,1 3 0,-2-3 0,1 1 0,-1-2 0,2 2 0,0-1 0,0 0 0,-1-1 0,0-1 0,-1 0 0,2 1 0,-2 0 0,1 1 0,0-1 0,0 0 0,0 2 0,0-1 0,-1 1 0,1-2 0,-1 0 0,2-2 0,-1 2 0,1-2 0,-1 3 0,2-1 0,-2 1 0,1-2 0,-1 1 0,0 0 0,1-1 0,-1 0 0,1 0 0,-1 1 0,1-1 0,-1 0 0,0 0 0,0 0 0,1 0 0,-1-1 0,0 1 0,-1-1 0,1 1 0,0 0 0,1 0 0,-1 1 0,1 0 0,-1 0 0,0 0 0,0-1 0,1 1 0,0-1 0,0 1 0,-1-1 0,1 1 0,-1-1 0,1 2 0,-2-2 0,2 2 0,-1-2 0,0 2 0,3-2 0,-3 2 0,2-1 0,-2 1 0,-1-2 0,2 2 0,-1-1 0,1 0 0,0 1 0,0-1 0,0 0 0,-1 0 0,0 0 0,1-1 0,0 2 0,-1-3 0,1 2 0,0-3 0,0 3 0,0-3 0,-1 3 0,0-1 0,-1-1 0,2 1 0,0 0 0,-1-1 0,1 2 0,-1-1 0,2 0 0,-1 1 0,1-1 0,-1 1 0,0-1 0,1 0 0,-1 0 0,0 0 0,1 0 0,-2 1 0,3 0 0,-1-1 0,1 0 0,-2 1 0,1 0 0,-2 0 0,1-1 0,-1 1 0,1 0 0,-2-1 0,2-1 0,-2 1 0,1 0 0,-1 1 0,2-1 0,-2 0 0,2 0 0,-2 0 0,0 0 0,0 1 0,0-1 0,1 2 0,-1-1 0,1 0 0,-1 0 0,1 0 0,-1-2 0,1 1 0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0:13.807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</inkml:brush>
  </inkml:definitions>
  <inkml:trace contextRef="#ctx0" brushRef="#br0">556 1348 16383,'-38'0'0,"6"0"0,27 0 0,-7 0 0,-9-2 0,6 1 0,-5-2 0,9 0 0,0-1 0,-9-8 0,11 5 0,-4-5 0,4 2 0,-5 1 0,0-2 0,0 4 0,1 1 0,0 1 0,-4-3 0,4 4 0,-1-3 0,-1 1 0,-3-2 0,4 2 0,0-1 0,0 1 0,3-5 0,-3 0 0,2 0 0,0 0 0,-2 3 0,2-2 0,-4 2 0,7-1 0,-5-1 0,3-2 0,1-2 0,3 1 0,2-2 0,2-3 0,2 6 0,0-7 0,4 7 0,0-3 0,15 0 0,-2 5 0,9 1 0,-1 0 0,7 2 0,7 2 0,4-2 0,9 6 0,-6-6 0,15 6 0,3-6 0,12 1 0,12 2 0,3-1 0,-37 5 0,2 0 0,0-4 0,2 0 0,6 2 0,0-1 0,-1-4 0,0 0 0,-2 3 0,2 1 0,13-3 0,1 0 0,-17 2 0,0-1 0,10 0 0,-2 1 0,27-2 0,-18 3 0,-5-4 0,-15 5 0,0-10 0,-16 8 0,9-4 0,5-1 0,-14 3 0,2-3 0,-29 7 0,0 0 0,-50-13 0,2 3 0,-34-7 0,0 0 0,3 4 0,-13-3 0,-15-10 0,3 6 0,39 7 0,0-1 0,-41-10 0,-2-3 0,16 7 0,-2-6 0,15 5 0,-2 0 0,11-5 0,3 6 0,0 2 0,-6-8 0,22 16 0,4-10 0,29 18 0,3-7 0,19-13 0,2 7 0,25-15 0,1 12 0,13-2 0,11-4 0,9 6 0,11 2 0,0 6 0,0 1 0,-2 2 0,11 3 0,-49 1 0,3 2 0,27 1 0,2 0 0,-19 0 0,0-2 0,15 0 0,0 0 0,-20 1 0,-3 2 0,-1-2 0,0 0 0,2 3 0,-1 0 0,-1 0 0,0 0 0,-2 0 0,0 0 0,35 0 0,-3-2 0,-11 1 0,3-2 0,-9 3 0,-2 0 0,-18-2 0,3-1 0,-13-2 0,-1 2 0,-5-1 0,-8 4 0,-4-2 0,-5 2 0,-82-1 0,21 1 0,-13-1 0,-6 1 0,-32 0 0,38 0 0,-3 0 0,-7 0 0,-3 0 0,-11 0 0,-2 0 0,0 0 0,-1 0 0,-7 0 0,2 0 0,10 0 0,2 0 0,-2 0 0,0 0 0,11 0 0,0 0 0,0 0 0,-1 0 0,-14 0 0,2 0 0,24-1 0,2 2 0,-9-1 0,5 2 0,-1 6 0,13-2 0,16 8 0,8-3 0,4 3 0,11 1 0,-8-2 0,13 2 0,-4 1 0,3 4 0,3 4 0,-3 3 0,5 1 0,-2 2 0,3-4 0,2 7 0,0-11 0,4 8 0,1-8 0,5 0 0,7 1 0,10 3 0,-2-5 0,5-2 0,-8-5 0,11-3 0,1-1 0,25 3 0,-2-12 0,18 4 0,0-5 0,9 0 0,15 0 0,-16 0 0,4 0 0,-15 0 0,2 0 0,-5 0 0,4 0 0,-3 0 0,8 0 0,0 0 0,14 0 0,1 0 0,-8 0 0,1 0 0,8 0 0,0 0 0,-8 1 0,-2-2 0,-1-3 0,-2 0 0,-13 3 0,-2 0 0,1-7 0,-4 0 0,29 1 0,-14-13 0,-41 11 0,-11-3 0,-29 11 0,-32 1 0,-15 0 0,-37 0 0,-11 0 0,42 0 0,-4 0 0,-16 0 0,-5 0 0,-11 0 0,-3 0 0,24 0 0,-3 0 0,-1 0 0,-5 0 0,-1 0 0,-1 0 0,-6 0 0,-2 0 0,2 0 0,5 0 0,0 0 0,1 0 0,-4 0 0,0 0 0,2 0 0,13 0 0,3-1 0,0 2 0,-25-1 0,5 2 0,20 2 0,4 1 0,8 1 0,3 0 0,-20 7 0,8 2 0,21-7 0,15 6 0,13-7 0,6 1 0,2 12 0,5-7 0,-4 10 0,7-9 0,4-3 0,7 5 0,2-3 0,7 2 0,-2-4 0,13 5 0,-4-4 0,29 15 0,-18-13 0,25 10 0,-5-15 0,8 7 0,5-9 0,1 9 0,-3-12 0,2 9 0,-6-12 0,6 4 0,-5-5 0,-12 0 0,2 0 0,25 0 0,-24 0 0,-2 0 0,14 0 0,-2 0 0,1 0 0,-2 0 0,8-7 0,-8 2 0,10-13 0,19-3 0,-20-3 0,8 2 0,-27 1 0,-12 2 0,-3 1 0,-8-6 0,-12 12 0,3-8 0,-9 11 0,0 0 0,-67 26 0,11-6 0,-51 26 0,22-13 0,0 5 0,-14 5 0,10-9 0,-7 12 0,6-11 0,2 6 0,-5-3 0,9-3 0,1 4 0,9-6 0,1 1 0,-7 0 0,19-6 0,-7 4 0,30-9 0,-3-1 0,5-5 0,3 4 0,-7-5 0,10 0 0,-11 0 0,15-3 0,-8 2 0,2-1 0,1 0 0,-7 0 0,8 2 0,-9-2 0,5 2 0,-8-2 0,6 3 0,-3 1 0,0-4 0,-2 9 0,-11-6 0,9 6 0,-5-3 0,8 2 0,3-5 0,0 4 0,4-6 0,4 1 0,-1 3 0,0-2 0,-2 4 0,-10-2 0,12 3 0,-18 3 0,22-3 0,-6 0 0,7-2 0,2-2 0,-3 10 0,4-9 0,1 9 0,2-7 0,2 9 0,-1-8 0,3 9 0,2-9 0,0 3 0,6 3 0,6-3 0,-1 2 0,2-3 0,-3-1 0,-2-2 0,4 2 0,-1-2 0,7 2 0,-3-3 0,13 6 0,-9-4 0,6-1 0,3-6 0,-1 4 0,3-6 0,-5 5 0,0-5 0,-7-1 0,1-1 0,-10-1 0,2 10 0,-1 0 0,2 6 0,-4-5 0,2-1 0,-3-2 0,10 6 0,-6-1 0,2-2 0,-3 1 0,-1-6 0,2 3 0,4-5 0,3-2 0,-8-3 0,7 0 0,1 0 0,-3-3 0,11 2 0,-7-4 0,-5 3 0,2-1 0,-4 0 0,-2 6 0,6 4 0,-8-34 0,-4 26 0,-4-32 0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0:42.14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275 1 24575,'-9'0'0,"-2"0"0,7 0 0,-3 0 0,3 0 0,-3 0 0,4 0 0,-2 0 0,2 0 0,1 0 0,-1 1 0,1 0 0,-1 1 0,1-1 0,-1 1 0,1 0 0,-2 0 0,1 0 0,1 0 0,-1 1 0,1-1 0,-1 2 0,0-1 0,0 1 0,2 0 0,-3-2 0,3 2 0,-2-3 0,1 1 0,1 0 0,-1 1 0,1-1 0,0 0 0,-2 1 0,2 0 0,-3 0 0,3-1 0,-2 1 0,3 0 0,-1 0 0,0-1 0,0 2 0,0-1 0,-1 0 0,2 0 0,-2-1 0,1 0 0,0 1 0,-1-1 0,1 1 0,0 0 0,0-1 0,0 1 0,0 0 0,-1-1 0,0 1 0,1 0 0,1-1 0,0 1 0,-2 0 0,1 0 0,0 0 0,0-1 0,0 0 0,0 1 0,0-1 0,-2 0 0,1 2 0,-2-3 0,3 3 0,-3-3 0,3 1 0,-2 0 0,1-1 0,-2 0 0,2 0 0,-1 0 0,0 0 0,1 2 0,-1-2 0,1 1 0,-1-1 0,0 0 0,0 0 0,0 1 0,1-1 0,0 1 0,-1 0 0,1-1 0,0 0 0,-1 1 0,2-1 0,-1 1 0,0 0 0,1 1 0,-2-1 0,1 0 0,0 0 0,-2 0 0,2 1 0,-4-1 0,4 2 0,-1-2 0,2 1 0,-1-1 0,1 1 0,-1 0 0,0 0 0,1 0 0,-1 1 0,1-2 0,0 1 0,-1-1 0,1 0 0,0 1 0,-1-1 0,1 0 0,0 1 0,-1-2 0,0 1 0,1 1 0,-1-2 0,2 3 0,5-10 0,-3 4 0,5-6 0,-5 5 0,1 1 0,-1 1 0,1-2 0,-2 1 0,2 0 0,-2-1 0,1 2 0,1-2 0,-1 1 0,2-2 0,-2 2 0,1-2 0,-2 1 0,1 0 0,0 1 0,-1-1 0,2 2 0,-1-1 0,-1 0 0,2 0 0,-3-1 0,1-1 0,1 2 0,-1-1 0,1 1 0,0-1 0,-2 1 0,4 1 0,-3-2 0,2 2 0,-2-2 0,0 1 0,0-1 0,3 1 0,-3 0 0,3 1 0,-2-2 0,-1 1 0,2 0 0,-1-1 0,-1 0 0,2 0 0,-2 1 0,0 0 0,1 0 0,-2-1 0,1 0 0,-3 11 0,0 0 0,0 4 0,-2-2 0,0-1 0,1 0 0,-2 0 0,2-2 0,1-2 0,-1-1 0,2 0 0,0-2 0,-1 1 0,1 0 0,-1-1 0,1 0 0,0 0 0,-1 1 0,2 0 0,-2-1 0,1 0 0,-1 1 0,1-1 0,-2-1 0,2 3 0,-2-4 0,2 3 0,-2-2 0,2 1 0,-2-1 0,1 1 0,1 0 0,-3 0 0,3 0 0,-2 1 0,1-3 0,1 4 0,0-2 0,0 2 0,1-1 0,0 0 0,0-1 0,0 1 0,0-1 0,0 1 0,0 0 0,2 0 0,-1 0 0,1 1 0,0-1 0,-2 0 0,2 0 0,-1 0 0,1-1 0,0 2 0,-1-1 0,0 1 0,0-2 0,1 2 0,-1-2 0,1 2 0,-1-2 0,0 1 0,0-1 0,1 1 0,0-1 0,-1 2 0,3-2 0,-2 2 0,2-2 0,-1 2 0,0-2 0,-1 2 0,1-1 0,0 0 0,0 1 0,1-2 0,-1 4 0,0-3 0,-2 2 0,8 4 0,-6-6 0,7 6 0,-7-6 0,3 2 0,-4-1 0,3 0 0,-4 0 0,2-1 0,0 0 0,1 2 0,0-2 0,2 2 0,-2-2 0,5 2 0,-5-1 0,2 2 0,-3-1 0,2-1 0,-2 1 0,2-2 0,-3 0 0,0-1 0,0 3 0,0-3 0,-1 3 0,2-2 0,-2 1 0,2 1 0,-1-1 0,0 0 0,0 2 0,2-3 0,-2 2 0,-1-2 0,1-1 0,-1 0 0,1 1 0,0-1 0,-1 2 0,1-2 0,0 1 0,0 0 0,0 0 0,-1 1 0,1-2 0,0 0 0,1 1 0,-2-1 0,2 1 0,2 6 0,-1-5 0,3 5 0,-5-6 0,1 0 0,-1-1 0,0 0 0,0 0 0,-1 0 0,0 0 0,2-1 0,-1 1 0,0-1 0,0 2 0,0-1 0,1 0 0,1 2 0,-2-1 0,2 1 0,-1-1 0,0 0 0,0-2 0,-1 2 0,5 0 0,-1 1 0,3 1 0,-4-3 0,1 1 0,-4-3 0,4 2 0,-3-1 0,1 3 0,2-3 0,-1 2 0,3-2 0,1 3 0,2-1 0,0 3 0,0-2 0,-3-2 0,0 2 0,-1-3 0,-1 2 0,-1-2 0,1 0 0,-3 0 0,3 1 0,-2 0 0,2-1 0,-3 1 0,3-1 0,-3 1 0,0-2 0,2 2 0,-2-1 0,3 0 0,-3-1 0,5 3 0,-3-2 0,3 2 0,-5-3 0,0 0 0,3 1 0,-1 0 0,3 0 0,5-1 0,3 0 0,11 0 0,5 0 0,0 0 0,2-7 0,0 4 0,-17-4 0,1 5 0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0:53.62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1407 755 24575,'8'-8'0,"0"2"0,-4 2 0,3-2 0,-3 3 0,4-3 0,-5 5 0,2-2 0,-3 1 0,1 0 0,-1-1 0,0-1 0,0 3 0,0-2 0,-1 0 0,0-1 0,1 1 0,0 1 0,1-1 0,0 3 0,-1-3 0,0 2 0,-1-1 0,3-2 0,-3 2 0,1-3 0,1 4 0,-2 0 0,1-2 0,0 2 0,-1-2 0,2 2 0,-1-2 0,1 3 0,-1-3 0,0 2 0,0 0 0,1-1 0,-1 2 0,1-2 0,1 1 0,-3-1 0,2 1 0,-3 7 0,0-2 0,0 4 0,-1-5 0,0-2 0,1 3 0,-2-2 0,2 1 0,-1 0 0,1 0 0,-1 0 0,0 0 0,1 0 0,0-1 0,0 2 0,0-1 0,0 0 0,0-1 0,-2 1 0,0 0 0,0 1 0,-1-2 0,1 2 0,1-3 0,6-6 0,-3 3 0,9-10 0,-8 8 0,2-2 0,-1 0 0,-2 4 0,4-4 0,-2 3 0,1 0 0,-3 1 0,0-1 0,0 1 0,1-1 0,-1 0 0,0 1 0,0-1 0,0 0 0,0 1 0,0 0 0,1-1 0,-1-1 0,1 0 0,-1 0 0,0 1 0,0 2 0,-1-3 0,1 3 0,0-3 0,0 2 0,0-1 0,0 0 0,1 1 0,0-1 0,-1 1 0,-1-1 0,1 0 0,-1 0 0,2 1 0,-2 0 0,1-1 0,0 2 0,-1-2 0,0 1 0,1 0 0,-2-1 0,5 2 0,-4-1 0,3 0 0,-4 0 0,2-1 0,1 1 0,-1 0 0,0 0 0,-1 0 0,2 1 0,-1-2 0,1 3 0,0-6 0,0 5 0,1-5 0,-2 4 0,2-2 0,-1 2 0,1-2 0,0 2 0,0-2 0,0 2 0,0-1 0,-1 1 0,1-3 0,-2 4 0,1-4 0,-1 3 0,2 0 0,-1-1 0,0 1 0,0-1 0,-1 1 0,0-2 0,1 2 0,1-2 0,0 2 0,0-2 0,-2 2 0,2-2 0,-1 2 0,1-2 0,-1 1 0,1 0 0,0 0 0,-1 0 0,0-1 0,0 1 0,-2 0 0,3 0 0,-2 1 0,2-2 0,-2 1 0,2-1 0,-2 2 0,1-3 0,3 3 0,-3-5 0,3 4 0,-4-3 0,1 1 0,2 2 0,-1-5 0,2 6 0,4-9 0,-4 7 0,3-5 0,-5 5 0,-1 1 0,0-1 0,2 1 0,-1-2 0,0 1 0,0-1 0,0 1 0,0 2 0,1-4 0,-2 2 0,0-1 0,1 1 0,-1 1 0,0 0 0,0 0 0,1-2 0,-1 2 0,3-3 0,-3 1 0,3-1 0,2-1 0,-2 1 0,2-3 0,-4 7 0,1-3 0,-1 2 0,0 0 0,1-6 0,-2 5 0,3-6 0,-2 7 0,-1-7 0,0 6 0,-2-4 0,2 4 0,-1 0 0,2-1 0,-2 2 0,2-1 0,-2 1 0,1-3 0,2 1 0,-2-2 0,3 3 0,-3-5 0,1 5 0,0-6 0,0 6 0,1-3 0,-2 3 0,2-1 0,-1-4 0,2 3 0,-2-4 0,1 5 0,0-2 0,-2 3 0,1-1 0,-1 2 0,-1 0 0,1 0 0,5-1 0,-4 0 0,4 0 0,-5 0 0,1 0 0,-1 0 0,0 1 0,0 0 0,-2 0 0,0 1 0,2 0 0,-1 1 0,0-1 0,0 0 0,1 0 0,0 0 0,0 2 0,0-1 0,-1 1 0,1 0 0,-1 2 0,1-1 0,-1 0 0,1 0 0,2-1 0,-3 1 0,4-1 0,-4 0 0,2 0 0,-1 0 0,0 0 0,1 0 0,-1 0 0,0 0 0,0 2 0,-1 0 0,0 1 0,1-1 0,-2 0 0,2 0 0,-3 1 0,1 0 0,-1 0 0,0 0 0,-1 0 0,1 1 0,-2 0 0,1 0 0,0-1 0,-1 0 0,1 1 0,-1-2 0,1 1 0,-1 0 0,1-1 0,-1 2 0,0-1 0,-1 0 0,2 0 0,-3-1 0,3 1 0,-1 0 0,-1 0 0,3-1 0,-3-1 0,3 2 0,-2 1 0,1 0 0,0 0 0,-1-2 0,2 1 0,-1 0 0,0 0 0,1 0 0,-2-1 0,2 2 0,-2-3 0,1 3 0,0-2 0,-1 2 0,2-2 0,-1 1 0,0 0 0,0-2 0,-1 3 0,2-2 0,-2 1 0,1 0 0,0-1 0,1 1 0,-1-1 0,0 1 0,0 0 0,-1-1 0,1 1 0,0 1 0,-1-1 0,0 0 0,1-1 0,-1 3 0,1-2 0,0 2 0,-1-3 0,0 0 0,1 0 0,-1 1 0,1 1 0,-1-1 0,0 0 0,1 0 0,0-1 0,1 2 0,-3-3 0,2 3 0,-1-3 0,1 2 0,-1-2 0,0 2 0,-1-1 0,0 0 0,0 1 0,1-2 0,-1 1 0,0-1 0,0 1 0,1 0 0,-2 0 0,1-1 0,0 1 0,0-2 0,0 2 0,1 0 0,-2 1 0,2-1 0,-2 1 0,2-3 0,0 3 0,-1-3 0,1 3 0,-1-3 0,0 3 0,1-3 0,-3 3 0,3-1 0,-2-1 0,2 1 0,0 0 0,-1-1 0,1 2 0,1-1 0,-4 1 0,5-1 0,-6 0 0,5 0 0,-2 0 0,1 1 0,-1-1 0,1 2 0,-2-2 0,1 2 0,0-1 0,0 1 0,1-1 0,-3 2 0,3-3 0,-2 1 0,4-1 0,-3-1 0,0 4 0,0-4 0,1 4 0,-1-4 0,2 3 0,-3-1 0,2 0 0,-1 0 0,2 0 0,-3 0 0,1 1 0,-2-3 0,3 2 0,-3-1 0,4-1 0,-3 2 0,1-2 0,0 2 0,-1-1 0,1 1 0,-4 0 0,4 0 0,-3-1 0,5 1 0,-2-3 0,-2 3 0,2-2 0,-2 1 0,3 0 0,-1 0 0,1 0 0,-3 0 0,3 0 0,-3 2 0,3-4 0,-1 2 0,1 0 0,-2-1 0,2 1 0,-1 1 0,1-3 0,-1 4 0,2-3 0,-5 2 0,5-1 0,-4 2 0,2-3 0,1 3 0,-2-4 0,0 5 0,1-3 0,-1 3 0,2-2 0,-2-2 0,1 2 0,-1-1 0,2 2 0,0-1 0,-1 1 0,0-1 0,0 0 0,0 0 0,1-1 0,-2 3 0,1-2 0,-1 2 0,-2 2 0,3-4 0,-3 3 0,4-4 0,0-1 0,0 3 0,0-3 0,1 2 0,-1 0 0,1 0 0,-2 0 0,2 0 0,-2-1 0,1 0 0,1 1 0,-2-1 0,2 1 0,-3 0 0,1-1 0,-1 1 0,-1 3 0,2-3 0,-4 3 0,4-4 0,1 0 0,-1 1 0,0 0 0,0 0 0,-1 1 0,2-1 0,-2 1 0,2-3 0,-2 2 0,2-3 0,-3 4 0,3-3 0,-1 3 0,1-2 0,0 1 0,-1-1 0,0 0 0,-1-1 0,2 1 0,-2 0 0,2 1 0,0 0 0,-3 1 0,3-2 0,-3 1 0,3-1 0,-3 0 0,4 1 0,-9 0 0,6-1 0,-4 1 0,5 0 0,-3-1 0,2 1 0,-1 1 0,2-3 0,-1 2 0,0-1 0,0-1 0,0 3 0,-1-1 0,-1 0 0,0 1 0,-1-1 0,3-1 0,-2-1 0,2 2 0,-2-2 0,0 2 0,0-1 0,0 0 0,-5 0 0,5 1 0,-7-2 0,5 4 0,-3-2 0,0 1 0,1-1 0,-4 0 0,2 0 0,-9 1 0,6 0 0,-5 2 0,-1 1 0,-7 3 0,8-4 0,-9 2 0,19-5 0,-15 1 0,12 1 0,-14 0 0,6-1 0,-4 1 0,-2-2 0,8 2 0,-4-1 0,-5 0 0,5-2 0,-7 6 0,6-7 0,2 4 0,-5-2 0,-1 1 0,-9-1 0,-2 2 0,-9-5 0,6 2 0,-8-2 0,-32 0 0,13 0 0,-30 0 0,33 0 0,2 0 0,9 0 0,10 0 0,8 0 0,3 0 0,9-1 0,-2-2 0,8 1 0,-4-4 0,14 5 0,-4-3 0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36.447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108 232 8027,'-20'19'0,"3"-3"0,11-6 0,-1-1 0,3-1 0,1-1 0,1-1 0,1-1 0,1 0 0,0-1 0,3 0 0,2-1 0,4-1 0,3-2 0,3-1 0,1-1 0,-1 0 0,3-1 0,-5 2 0,4 0 0,-4 0 0,0 1 0,-2 0 0,-2 0 0,-3 2 0,-2 1 0,-1 2 0,-3 3 0,-5-1 0,-3 2 0,0-2 0,-3 2 0,3-3 0,-2 1 0,0 0 0,-1 0 0,-1 0 0,2-2 0,-2 0 0,1 0 0,0 0 0,-1-1 0,1-1 0,-1 0 0,1-2 0,0 0 0,2-1 0,0-1 0,1-3 0,1-4 0,1-3 0,3-1 0,1 0 0,1 0 0,1-1 0,0 0 0,0 0 0,1 1 0,0 0 0,2 2 0,-1 0 0,2 2 0,-1-1 0,1 1 0,0 1 0,-2-1 0,1 2 0,-1-2 0,-1 1 0,0-1 0,-1 1 0,0-1 0,0-1 0,-2 0 0,-1-2 0,0 0 0,-2-2 0,2 0 0,0 1 0,0-3 0,1-1 0,1 2 0,0 1 0,1 0 0,-1-1 0,1 2 0,0 1 0,0 3 0,2 1 0,0 0 0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37.238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2 738 8027,'-1'-21'0,"0"2"0,1 9 0,1-1 0,0-2 0,0-1 0,0-1 0,-1 1 0,0 2 0,1 0 0,0 1 0,-1 2 0,0 1 0,0 1 0,0 0 0,0-1 0,0 1 0,1 0 0,-1 2 0,1-2 0,-1 0 0,0-1 0,0 0 0,1 0 0,1 0 0,0-1 0,0-2 0,0-1 0,0 1 0,1-3 0,-1-1 0,1 0 0,-1 0 0,0-2 0,0 0 0,-1 0 0,0 0 0,-1 0 0,0 0 0,0 1 0,0-1 0,0 0 0,-1 0 0,0 0 0,-1-2 0,1 1 0,-1-1 0,2 0 0,-1 3 0,0 1 0,1 1 0,-1-2 0,1 2 0,-1 3 0,1 0 0,-1 3 0,1 1 0,0 1 0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38.365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161 366 8027,'-5'-18'0,"-2"1"0,4 4 0,0 2 0,-1 0 0,0 1 0,1 1 0,-2-1 0,0-1 0,-1 0 0,1 0 0,-1 1 0,0 0 0,0 2 0,0-1 0,0 2 0,-1 0 0,1 1 0,0 0 0,0 1 0,0 0 0,0 1 0,1 1 0,1 0 0,-1 0 0,1-2 0,-1 0 0,2-2 0,2-1 0,0 0 0,0 0 0,-1 2 0,1-1 0,0-1 0,-1-1 0,2 0 0,-1 0 0,1 0 0,0 0 0,0 1 0,0 0 0,0 2 0,0-1 0,0 2 0,-4-1 0,3 5 0,-1 1 0,5 6 0,1 2 0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53.528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143 383 25231,'0'-15'0,"1"-2"0,1 0 0,0 0 0,0 0 0,-1 1 0,1 0 0,0 1 0,-1-1 0,0 2 0,1-3 0,-1 2 0,0-1 0,1 2 0,-2 2 0,1 0 0,0 3 0,-1 0 0,2 2 0,-2 1 0,1-1 0,-1 1 0,1 2 0,-1 1 0,1 2 0,-1-1 0,0-2 0,-2 0 0,0-2 0,-2 0 0,0 2 0,0 1 0,-1-2 0,-1 0 0,0 0 0,0 0 0,2 0 0,0 1 0,1 0 0,-1 1 0,0-1 0,1 1 0,-3-1 0,1-1 0,-4 3 0,0 0 0,0 2 0,1 1 0,1 1 0,1 0 0,1 2 0,-1 0 0,0 0 0,1 0 0,0 0 0,1 0 0,0-1 0,1 0 0,0 1 0,1 2 0,-1 4 0,-1 2 0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53.960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64 531 25231,'-4'-26'0,"1"6"0,2 6 0,1 1 0,0 0 0,-1-3 0,0-3 0,-2-3 0,0-2 0,0-1 0,-3 0 0,1 0 0,-1-1 0,1 1 0,0-2 0,0 2 0,0-1 0,2 2 0,0 1 0,2 4 0,0 2 0,1 1 0,0 1 0,0 2 0,0 3 0,0 2 0,2 0 0,0 2 0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54.458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224 564 25231,'-24'-5'0,"4"-3"0,14-1 0,0-3 0,0-2 0,-1-2 0,-2-6 0,0-4 0,-3-7 0,1-2 0,1-2 0,0 0 0,1 3 0,0-1 0,2 3 0,1 3 0,2 3 0,-1 1 0,2 6 0,1 1 0,0 2 0,1 4 0,0 1 0,0 3 0,0 1 0,0 1 0,-2 1 0,1 0 0,-2 0 0,0 1 0,-1 1 0,0 0 0,0 2 0,-1-2 0,-2 1 0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55.329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635 731 25231,'-28'-27'0,"8"5"0,7 5 0,6 2 0,-3-4 0,-2-3 0,-1-3 0,-3-2 0,2-1 0,-1 2 0,-2-4 0,1 5 0,-1-4 0,3 6 0,-1 0 0,3 2 0,0 1 0,2 3 0,1 0 0,1 1 0,1 2 0,1 0 0,1 1 0,1 2 0,1 2 0,-1 0 0,1 0 0,0 1 0,1 0 0,-1-1 0,0 2 0,0-1 0,1 1 0,-1 0 0,0 0 0,-1 0 0,1 0 0,0 0 0,0-1 0,-2 1 0,1 1 0,-1 0 0,1 1 0,-1 0 0,-1 2 0,0 1 0,-1 0 0,0 2 0,0 0 0,-2 0 0,-1 0 0,-2 2 0,-2 1 0,0 3 0,-3 0 0,0 2 0,-2 1 0,1 0 0,-1 0 0,1-1 0,3-1 0,1-1 0,2-1 0,1 0 0,2-2 0,3-2 0,12-6 0,7-5 0,9-4 0,7-3 0,4-1 0,5-1 0,2 0 0,1 1 0,-6 5 0,6-4 0,-6 3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59.664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19 24575,'1'4'0,"0"0"0,-1-2 0,0 0 0,0 1 0,0-1 0,1 1 0,-1-1 0,3 1 0,-3-1 0,3 2 0,-3-1 0,2 1 0,-2-1 0,2 1 0,-1-3 0,0 2 0,2-2 0,-2 2 0,3 0 0,-2 0 0,4 2 0,-3-3 0,1 1 0,-3-1 0,1 0 0,-1-1 0,0 0 0,2 1 0,-2 0 0,2-1 0,0 0 0,0 1 0,1 1 0,-1-1 0,-1-2 0,-1 0 0,-1-4 0,0 1 0,0-1 0,0 2 0,0-2 0,0 0 0,0-1 0,0 1 0,0 0 0,-1 0 0,1 1 0,-2 0 0,2-1 0,-1 1 0,1 1 0,0 0 0,0 0 0,0 0 0,0 0 0,-1-1 0,1 1 0,-1-2 0,1 2 0,0-2 0,-2 3 0,1-1 0,-2 2 0,0 0 0,1 0 0,-1-1 0,0-1 0,1 0 0,-1-2 0,2 2 0,-1-2 0,2 2 0,-4-2 0,3 1 0,-3 0 0,4 3 0,0 3 0,1 0 0,-1 2 0,2-1 0,-2-2 0,1 1 0,1 2 0,-2-3 0,1 4 0,0-5 0,0 2 0,1-1 0,0 0 0,-1 2 0,0-2 0,-1 1 0,1-1 0,-1 0 0,2 1 0,-1-1 0,0 2 0,1-2 0,-2 1 0,1-1 0,-1 0 0,1 1 0,0-2 0,0 2 0,0-1 0,0 0 0,-1 1 0,2-2 0,-2 1 0,2-2 0,-2 3 0,2-2 0,-1 1 0,0 0 0,1 0 0,0 2 0,0-1 0,0 0 0,0-1 0,-2 0 0,2-1 0,2 2 0,-2-1 0,2 2 0,-3-1 0,1-2 0,-2 1 0,3-1 0,-2 1 0,1 0 0,-1 0 0,2 0 0,-3 0 0,2 0 0,-2 1 0,1-2 0,-1 2 0,1-2 0,0 1 0,0 0 0,0 1 0,1-1 0,-2 1 0,2-1 0,-2 1 0,2-1 0,-2 2 0,3-2 0,-3 2 0,3-2 0,-2 2 0,1-2 0,1 2 0,-1-3 0,0 3 0,1-3 0,0 5 0,0-4 0,0 2 0,-2-4 0,1 2 0,0-1 0,-1 1 0,1-1 0,0 2 0,2-3 0,-2 3 0,1-2 0,-1 1 0,0 0 0,1 0 0,-1 0 0,1-1 0,-1 0 0,0 1 0,0-1 0,0 2 0,1-1 0,3 4 0,-3-3 0,3 2 0,-6-3 0,2-1 0,-1 1 0,2 0 0,-2 0 0,1 1 0,1 0 0,-1 1 0,0-1 0,1 1 0,-2-2 0,1 2 0,1-2 0,-2 1 0,1-1 0,0 0 0,-2 1 0,2-1 0,0 1 0,-1-1 0,1 0 0,-2 1 0,1 0 0,0 0 0,0-1 0,1-1 0,-1 3 0,2-2 0,-1 3 0,0-3 0,0 1 0,0-2 0,1 1 0,-2 1 0,2-1 0,-1 2 0,1-2 0,0 3 0,0-2 0,1 1 0,-1-2 0,-2 0 0,2 1 0,1 1 0,-1 0 0,3 0 0,-4-1 0,1 0 0,-1-1 0,0 0 0,1 1 0,-2-1 0,3 1 0,-4 0 0,3-2 0,-3 1 0,2 0 0,-1 0 0,1 0 0,0 0 0,0 2 0,1-1 0,-2 0 0,2 0 0,-2-1 0,1 0 0,0 1 0,-1-1 0,1 1 0,0-1 0,0 1 0,2-1 0,-2 1 0,1 0 0,0-1 0,0 2 0,0-1 0,3 2 0,-4-2 0,3 1 0,-5-2 0,3 1 0,1 0 0,-2 0 0,3-2 0,-3 2 0,1-1 0,1 0 0,-1 1 0,1 0 0,-2-2 0,0 0 0,0 1 0,1 0 0,2 1 0,-2-1 0,1-1 0,-2 3 0,0-3 0,0 1 0,-1 0 0,2-1 0,-1 1 0,0 0 0,1 0 0,-1 0 0,0-1 0,1 4 0,-1-3 0,4 2 0,-3-1 0,2-1 0,-3 1 0,0-2 0,-1 1 0,2 1 0,-1-1 0,1 1 0,-1 0 0,1 0 0,1 1 0,-1-1 0,0 1 0,0-2 0,1 1 0,-3-1 0,2 0 0,-1 0 0,1 1 0,-1-1 0,1 2 0,-1-3 0,1 2 0,0-1 0,-1 0 0,0 1 0,1-1 0,-3 0 0,4 0 0,-3 0 0,2 0 0,0 1 0,0 0 0,0 0 0,1 1 0,-2-2 0,1 0 0,0-1 0,-1 1 0,0 0 0,3 2 0,-4-3 0,3 2 0,-1-1 0,-2 0 0,2 0 0,-1-1 0,1 0 0,-1 0 0,1 0 0,-1 2 0,0-1 0,0-1 0,0 2 0,-1-2 0,2 1 0,-2 0 0,2-1 0,-1 1 0,0-1 0,1 1 0,-1 0 0,1 0 0,0 1 0,-1-2 0,1 2 0,-1-2 0,0 1 0,0-1 0,0 1 0,3 0 0,-3 1 0,2-1 0,-2 0 0,-1-1 0,3 0 0,-3 2 0,3-2 0,-2 1 0,1 0 0,-1-1 0,0 1 0,0 0 0,0 0 0,1 0 0,0 1 0,0-1 0,0 0 0,0 1 0,0-2 0,3 6 0,-3-5 0,3 4 0,-5-5 0,2 1 0,-2 0 0,3 0 0,-1 1 0,1 0 0,-1-1 0,0 1 0,2 0 0,0-1 0,0 2 0,1-2 0,-3 3 0,1-4 0,0 4 0,1-4 0,-2 2 0,4 0 0,-4 0 0,2-2 0,-3 1 0,1-1 0,0 1 0,0 1 0,0-2 0,0 2 0,-2-2 0,2 0 0,-2 1 0,1-1 0,0 0 0,0 2 0,0-3 0,0 3 0,0-3 0,1 3 0,0-2 0,0 3 0,1-3 0,-2 2 0,2-2 0,1 3 0,-2-1 0,2 0 0,-3-1 0,2 1 0,-1-2 0,2 2 0,-3-3 0,0 2 0,-1 0 0,1 0 0,1 0 0,0 0 0,0 0 0,0-1 0,1 1 0,-3 0 0,2 0 0,4 2 0,-2-2 0,3 3 0,-4-2 0,-2-2 0,1 2 0,0-2 0,0 3 0,0-3 0,3 2 0,-3-1 0,3 1 0,-2 0 0,0-1 0,-1 1 0,3-2 0,-3 2 0,7 1 0,-5-1 0,2 2 0,4-2 0,-7-1 0,8 0 0,-10 1 0,1-3 0,1 4 0,-1-4 0,2 3 0,-2-2 0,2 0 0,0 1 0,1-1 0,-1 0 0,-3 0 0,6-1 0,-5 3 0,7-3 0,-5 3 0,2-2 0,-3 0 0,0 2 0,-1-3 0,-1 1 0,3 0 0,-2 1 0,1 0 0,0 0 0,-1-1 0,1 0 0,-2 1 0,0-2 0,0 2 0,1-2 0,0 3 0,0-3 0,-1 3 0,2-2 0,-2 1 0,0-1 0,0 1 0,0-2 0,-1 2 0,1-2 0,-1 2 0,2-1 0,-2 1 0,1-1 0,1 3 0,0-1 0,2 3 0,-2-3 0,0 1 0,-1-2 0,0 0 0,0-1 0,-1 0 0,1 0 0,0 1 0,7 5 0,-5-3 0,5 3 0,-3-1 0,-2-2 0,2 2 0,-2 0 0,-2-4 0,3 3 0,-3-2 0,2-1 0,-2 1 0,2-2 0,-1 3 0,1-3 0,0 4 0,-1-4 0,1 1 0,2 1 0,-3 0 0,2 0 0,-3-1 0,1-1 0,-1 0 0,1 0 0,-2 0 0,3 1 0,1-1 0,0 1 0,0-1 0,-1 1 0,1-1 0,-1 2 0,3-1 0,-4 0 0,5 3 0,-4-3 0,3 1 0,-4-1 0,4 1 0,-4 1 0,2-3 0,-3 2 0,1-3 0,-3 2 0,5 1 0,-4-2 0,4 2 0,-4-2 0,1 1 0,-1 0 0,1 0 0,1 3 0,0-2 0,1 0 0,-3-1 0,2-1 0,-2 0 0,1 1 0,1 0 0,2 1 0,-1 0 0,8 3 0,-5-2 0,7 5 0,-7-5 0,12 6 0,-10-5 0,6 2 0,-10-3 0,4 0 0,-4-1 0,5 3 0,-6-3 0,3 1 0,-4 0 0,11 1 0,-9-2 0,11 2 0,-12-3 0,6 1 0,-6 0 0,3 0 0,-5-2 0,2 1 0,-2-2 0,-1 1 0,0 0 0,1-1 0,0 2 0,1-1 0,0 0 0,1 2 0,-1-2 0,-1 1 0,1-2 0,-2 1 0,4 1 0,-3-2 0,2 2 0,-1-2 0,-1 3 0,0-2 0,1 1 0,-2-1 0,1 0 0,1-1 0,-1 2 0,1-1 0,-1 1 0,1-1 0,-1 0 0,2 0 0,-2 0 0,1 0 0,0 2 0,-1-2 0,1 1 0,2 0 0,-2-1 0,2 1 0,-1 0 0,-2-1 0,4 1 0,-1 0 0,1 3 0,5-1 0,-6 3 0,8-1 0,-9-2 0,5-1 0,-6-2 0,1 1 0,-1 0 0,1 0 0,-1 0 0,0-2 0,0 2 0,0-2 0,3 3 0,-2-2 0,0 2 0,-1-3 0,-1 1 0,1 0 0,0-1 0,1 2 0,-2-2 0,2 2 0,-2-2 0,1 1 0,2 1 0,-4-1 0,5 0 0,-5 0 0,2 0 0,-1-1 0,1 2 0,-1-2 0,1 2 0,0-1 0,-1 0 0,2 0 0,1 1 0,-1 0 0,3 3 0,-3-4 0,3 1 0,-3-1 0,0 0 0,-1 2 0,-1-1 0,1 0 0,-1-1 0,1 1 0,-1-1 0,3 2 0,-2-2 0,2 2 0,-4-1 0,2-1 0,-2 0 0,1-1 0,-1 1 0,1-1 0,-1 2 0,1-1 0,0 0 0,0 1 0,3-2 0,-3 1 0,4 0 0,-3 0 0,0 2 0,3-3 0,-1 3 0,1-2 0,4 2 0,-5 0 0,6 0 0,-7-1 0,6 2 0,0 0 0,1 2 0,3 1 0,4 3 0,-5-5 0,7 5 0,-13-6 0,0 1 0,2-3 0,-5 1 0,5-2 0,-6 2 0,0-1 0,-1 0 0,2 0 0,-1-1 0,1 0 0,0 2 0,0-2 0,1 2 0,-2-2 0,-1 0 0,0 1 0,0-1 0,0 0 0,1 2 0,0-2 0,-1 2 0,0-2 0,0 0 0,1 0 0,-1 0 0,2 1 0,-1-1 0,2 1 0,-2 0 0,3 1 0,0-2 0,0 0 0,7 6 0,-5-4 0,4 6 0,2-5 0,-6 1 0,5-2 0,-6 2 0,-1-3 0,-2 3 0,2-4 0,-2 2 0,4 0 0,-4 0 0,1 1 0,0-2 0,-2 0 0,2 0 0,-2-1 0,2 2 0,-2-2 0,2 0 0,-3 1 0,0-2 0,0 1 0,1 0 0,-1-1 0,1 1 0,-1 0 0,1 0 0,0 0 0,0 1 0,0-2 0,0 2 0,0-2 0,1 2 0,1-2 0,3 6 0,-2-5 0,3 4 0,0-4 0,-1 1 0,9 4 0,-5-3 0,5 1 0,3 4 0,-4-5 0,0 5 0,-6-5 0,-4-1 0,0 1 0,2 0 0,-6 0 0,3-1 0,-2 0 0,1 0 0,0 0 0,-2-1 0,0 0 0,0 0 0,0-1 0,0 1 0,2-1 0,1 1 0,0 1 0,2-2 0,-3 3 0,0-3 0,1 1 0,0 0 0,1 0 0,-1 1 0,-2-2 0,0 0 0,1 0 0,-2 0 0,2 1 0,-2 0 0,2-1 0,-1 1 0,1 0 0,-1-1 0,0 1 0,0 0 0,-1-1 0,2 0 0,-2 0 0,1 0 0,-1 1 0,0 0 0,3-1 0,0 3 0,1-3 0,-1 3 0,1-2 0,-1-1 0,0 2 0,-2-1 0,0 0 0,-1 0 0,1 0 0,-1 0 0,1 1 0,-1-1 0,0 0 0,0-1 0,0 1 0,1-1 0,0 2 0,-1-2 0,0 2 0,0-2 0,1 1 0,-1-1 0,0 0 0,0 1 0,0-1 0,0 2 0,0-2 0,0 1 0,0-1 0,0 0 0,1 0 0,-1 1 0,2-1 0,-2 1 0,2-1 0,-2 0 0,1 2 0,-1-1 0,1 0 0,-1-1 0,1 0 0,-1 0 0,0 0 0,0 0 0,1 0 0,-1 1 0,2 0 0,-2-1 0,2 0 0,-2 0 0,2 0 0,-1 0 0,0 0 0,0 2 0,-1-1 0,0 0 0,1-1 0,-1 0 0,1 0 0,-1 0 0,-1 1 0,1 0 0,-2 0 0,2 0 0,-2 0 0,2 0 0,-1-1 0,1 0 0,0 1 0,-6 0 0,2-1 0,-7-1 0,5 0 0,-4-1 0,2 0 0,0 0 0,0 0 0,1 1 0,-1-1 0,-2-1 0,0 1 0,1-1 0,-4 2 0,2-3 0,-4 2 0,1-1 0,1-1 0,-8 4 0,9-4 0,-5 3 0,7 0 0,4-1 0,-2 2 0,2-1 0,1 1 0,-2 0 0,2 0 0,-4-1 0,2 1 0,-4-4 0,3 4 0,-2-3 0,2 3 0,0-1 0,-2 1 0,4-1 0,-3 1 0,2 0 0,-1 0 0,1 0 0,0 0 0,-4 0 0,4 0 0,-1 0 0,2 0 0,1 0 0,0 0 0,0 0 0,0-1 0,1 0 0,-2 0 0,1-1 0,0 2 0,-1-2 0,1 1 0,-1 0 0,-1-2 0,0 1 0,-1-1 0,-4-2 0,-1-2 0,-4 1 0,4-1 0,1 3 0,-4-2 0,6 1 0,-5 0 0,7 2 0,2 1 0,-1 1 0,2-1 0,1 2 0,1-2 0,-3 2 0,2-1 0,-3 1 0,1-1 0,1 1 0,-1-1 0,0 1 0,2 0 0,-2-1 0,1 1 0,-8-3 0,0 3 0,-9-6 0,2 3 0,0-3 0,-3 4 0,3-1 0,0-1 0,-2-1 0,5 2 0,-2-2 0,-3 4 0,1-4 0,-5 3 0,-3-3 0,4 1 0,-9-3 0,6 2 0,-1-2 0,3 3 0,3 1 0,-16-5 0,10 5 0,-10-6 0,10 7 0,5-4 0,-5 5 0,0-7 0,-5 5 0,1-2 0,-3-2 0,-9-1 0,3 2 0,-19-9 0,9 11 0,-35-19 0,48 17 0,-14-9 0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56.641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922 437 25231,'14'14'0,"-15"0"0,-16-1 0,-9 0 0,-3-1 0,-3 1 0,-1 0 0,-3 1 0,-2-1 0,0 0 0,-1-1 0,-1 0 0,3-1 0,2-1 0,-3 0 0,7-2 0,-7 1 0,11-3 0,2-1 0,7-4 0,2 0 0,-1-1 0,2-3 0,4-3 0,6-6 0,5-6 0,8-5 0,5-3 0,4-1 0,2 2 0,0-1 0,-3 6 0,0-1 0,-3 4 0,-2 1 0,1 2 0,-6 4 0,-4 5 0,-5 4 0,-7 7 0,-5 4 0,-3 3 0,-1-1 0,1 0 0,-1-1 0,0 0 0,4-3 0,0 0 0,2-2 0,2-2 0,3-1 0,1-1 0,4-9 0,5-7 0,8-8 0,9-9 0,7-3 0,5-6 0,-2 5 0,1-1 0,-9 9 0,0 3 0,-3 3 0,-4 2 0,-1 2 0,-2 4 0,-8 7 0,-10 9 0,-10 10 0,-4 5 0,-6 3 0,0 2 0,-2 0 0,3-3 0,-1 0 0,9-7 0,-3 0 0,3-1 0,1-3 0,4-3 0,1-2 0,3-2 0,1-1 0,4-4 0,2-7 0,3-5 0,5-5 0,5-4 0,2 0 0,0 0 0,0 3 0,-3 3 0,-1 1 0,1 0 0,-4 2 0,-1 5 0,-1 1 0,-9 6 0,-5 3 0,-7 8 0,-6 5 0,-3 4 0,-1 0 0,-1 0 0,1-2 0,6-3 0,0-2 0,4-3 0,0 0 0,3-4 0,3-2 0,5-7 0,3-5 0,7-6 0,4-6 0,5-5 0,6-1 0,-3 4 0,0 3 0,-2 2 0,-2 3 0,-1 0 0,-1 4 0,-3 5 0,-3 3 0,-4 4 0,-4 4 0,-5 2 0,-5 5 0,-1 0 0,-1 0 0,2-2 0,1-1 0,2-1 0,-2-1 0,3-2 0,2 0 0,0-2 0,1 0 0,1-1 0,0 1 0,1 0 0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9.013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 1 25231,'0'0'0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9.835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59 298 25231,'-3'-34'0,"3"3"0,2 14 0,2 0 0,1-1 0,2 1 0,1-2 0,1-1 0,0 1 0,0-1 0,0 1 0,-1 4 0,1 0 0,-1 3 0,-1 2 0,-1 3 0,1 2 0,-2 3 0,-1 8 0,-2 3 0,-2 6 0,0 0 0,-3 3 0,-2 1 0,-2 3 0,-2 3 0,-1 1 0,0 3 0,-1-1 0,1 2 0,-1 0 0,1-2 0,-1 4 0,1-4 0,0 2 0,-1 2 0,3-9 0,0 3 0,0-2 0,2-3 0,1 0 0,0-3 0,2-1 0,1 0 0,2 3 0,0-3 0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20.312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0 0 25231,'0'0'0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20.516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 1 25231,'0'0'0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20.695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 1 25231,'0'0'0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1:12.11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24575,'1'8'0,"0"-1"0,0-4 0,1-1 0,-1 1 0,2-1 0,-3 1 0,3 0 0,-3 0 0,3-1 0,-1 1 0,-1-1 0,2-1 0,-2 2 0,0-1 0,1 3 0,-2-3 0,1 2 0,0-1 0,0 0 0,0 0 0,-6-6 0,2 2 0,-3-2 0,4 3 0,1 1 0,0 2 0,0-1 0,0 3 0,1-2 0,-1 0 0,1 0 0,0 1 0,0-2 0,0 1 0,0 1 0,0-2 0,1 2 0,-1-2 0,1 0 0,1 0 0,0 0 0,2 0 0,-2-1 0,0 4 0,1-4 0,0 4 0,0-3 0,-1 1 0,1-1 0,1 1 0,-2-1 0,0 0 0,1 1 0,0-2 0,1 2 0,-1-1 0,0 0 0,0 2 0,1-2 0,-1 0 0,1 1 0,-2-2 0,1 1 0,-1-2 0,0 3 0,2-1 0,-2 0 0,6 3 0,-5-4 0,4 6 0,-4-6 0,0 3 0,1-2 0,-2 0 0,0-1 0,1 1 0,1 2 0,0-2 0,1 1 0,4 1 0,-6-3 0,7 2 0,-6-2 0,0-1 0,5 4 0,-6-3 0,6 2 0,-6-2 0,2-1 0,-1 3 0,1-2 0,0 1 0,1 0 0,0-1 0,1 1 0,-2 0 0,1-1 0,-1 0 0,-1 1 0,4 0 0,-3-1 0,4 1 0,-4 0 0,1-1 0,0 2 0,2-2 0,-2 2 0,0-2 0,-1 1 0,0 0 0,-1 0 0,1-1 0,-1 0 0,1 0 0,0 0 0,3 2 0,-3-2 0,2 1 0,-4-1 0,2 0 0,-2 1 0,1-1 0,-1 0 0,-1-1 0,2 1 0,-1-1 0,1 3 0,-1-3 0,0 2 0,1-1 0,-2 0 0,2 0 0,-1 1 0,-1-1 0,1 0 0,-1 1 0,0-2 0,1 2 0,0 0 0,-1-1 0,1 1 0,2-1 0,-2 1 0,2 2 0,-1 0 0,-2-1 0,2 1 0,-2-2 0,1 1 0,-1-1 0,0 1 0,-1-1 0,0 2 0,-1-2 0,1 1 0,0-1 0,1 2 0,-1-2 0,1 1 0,-8-5 0,5 2 0,-7-4 0,4 2 0,0-1 0,-1 1 0,2 1 0,1-1 0,0 1 0,0-1 0,0 0 0,-2 1 0,1 0 0,-1 0 0,2 0 0,-2-1 0,3 0 0,-3 1 0,2 0 0,0 1 0,-1-2 0,1 1 0,-1-1 0,1 1 0,-1 0 0,2-1 0,-3 1 0,3-1 0,-2 2 0,1-2 0,-1 0 0,-2 0 0,1 0 0,-1 0 0,2 0 0,0 0 0,1 1 0,0-2 0,-1 1 0,-1-1 0,0 1 0,1 1 0,1 0 0,0-1 0,-1 1 0,-2-3 0,2 3 0,-2-3 0,-3 2 0,3 0 0,-1-1 0,3 2 0,1-1 0,-1 2 0,-1-2 0,2 2 0,0-1 0,0-1 0,-1 2 0,0-2 0,0 1 0,1 1 0,-1-1 0,9 8 0,-1-6 0,6 8 0,-6-5 0,0-1 0,1 2 0,-1-1 0,2-1 0,-4 2 0,1-3 0,-2 0 0,0-1 0,5 3 0,-4-1 0,5 1 0,-5-1 0,4-1 0,-2 2 0,3-1 0,-2-1 0,-2 1 0,1-2 0,-1 1 0,-2 0 0,0-1 0,4 2 0,-3 1 0,3-2 0,-3 2 0,-1-2 0,6 2 0,-5-1 0,6 1 0,-6 0 0,0-2 0,1 2 0,-2-3 0,1-1 0,-1 2 0,1-1 0,0 0 0,-1 1 0,4 0 0,-4 0 0,5 1 0,-4-2 0,2 1 0,0 0 0,0-1 0,0 1 0,-2 0 0,0-1 0,0 1 0,0-1 0,0 1 0,0-1 0,-1 1 0,2 0 0,-2-1 0,1 2 0,-1-2 0,0 0 0,1 0 0,-1 0 0,3 1 0,-1 1 0,1-1 0,-2 0 0,-1-1 0,0 0 0,1 1 0,0-1 0,0 1 0,1 0 0,1 0 0,-2 0 0,3 1 0,-3-2 0,0 1 0,0-1 0,0 0 0,2 1 0,-1 0 0,1 0 0,-2-1 0,1 1 0,-1-2 0,1 2 0,-2-1 0,1 0 0,2 1 0,0-2 0,2 4 0,-3-4 0,3 4 0,-4-4 0,2 3 0,-2-2 0,0 0 0,-1 0 0,1 0 0,0 1 0,0-2 0,0 1 0,1 0 0,-2 1 0,2-1 0,-2 0 0,2 1 0,-1-1 0,0 0 0,1 0 0,-2 1 0,1-1 0,0 1 0,1-1 0,0 1 0,-2-1 0,1-1 0,0 1 0,-1 0 0,1 0 0,-1 2 0,3-3 0,-1 1 0,1 0 0,-2 0 0,-1 1 0,-9-4 0,6 1 0,-9-3 0,9 2 0,-2 0 0,1 0 0,0 1 0,-1 0 0,0-1 0,-1 1 0,2-1 0,-1 1 0,-5-3 0,4 3 0,-4-3 0,5 4 0,1-1 0,-2-1 0,2 2 0,-1-2 0,0 1 0,1 1 0,-1-1 0,1-1 0,-1 2 0,1-3 0,-1 3 0,0-2 0,1 1 0,-1 0 0,1-3 0,-2 3 0,1-4 0,0 5 0,7 7 0,-3-4 0,7 6 0,-6-5 0,0-2 0,1 1 0,-1-1 0,2 0 0,-3 1 0,2-2 0,-1 1 0,0 0 0,2 0 0,-2 2 0,1-3 0,0 3 0,-1-3 0,2 2 0,-2 0 0,2-2 0,-3 2 0,3-1 0,-3-1 0,2 2 0,2 0 0,-2-1 0,1 3 0,-2-4 0,1 1 0,0 0 0,1 0 0,0 0 0,1 2 0,-2-2 0,1 3 0,1-3 0,0 1 0,0-1 0,-2 1 0,3-3 0,-3 3 0,7-1 0,-7 1 0,5 0 0,-1-2 0,-3 1 0,7 0 0,-7 1 0,3-2 0,-2 1 0,1-1 0,-2 1 0,0-1 0,1 3 0,1-4 0,2 4 0,-2-3 0,3 2 0,-4 0 0,7 2 0,-5-3 0,2 3 0,2-3 0,-5 1 0,3 0 0,2 0 0,-6-1 0,4 1 0,-4-1 0,1 1 0,2-1 0,-1 2 0,1-2 0,-3 1 0,1-1 0,-1 0 0,1 0 0,0 1 0,-1-2 0,-3 1 0,2 0 0,1 0 0,-1 0 0,3 1 0,-5-2 0,7 5 0,2-2 0,-4 3 0,4-5 0,-9 0 0,1-1 0,0 2 0,0-2 0,-1 1 0,1-1 0,-1-1 0,1 2 0,0-1 0,2 0 0,-1 1 0,1-2 0,0 3 0,-1-2 0,6 3 0,-5-3 0,9 2 0,-8 0 0,4 0 0,-3-2 0,-1 2 0,2-1 0,3 2 0,-4-3 0,2 2 0,-3-3 0,-3 3 0,4-3 0,-3 1 0,1-1 0,0 1 0,0 1 0,0-1 0,0 0 0,-2-1 0,2 0 0,-1 1 0,2-1 0,0 1 0,-3-1 0,7 2 0,-6-1 0,9 1 0,-7-1 0,4 0 0,-2-1 0,0 2 0,-2-2 0,1 2 0,-1 0 0,0 0 0,5 0 0,-7-1 0,4 0 0,-3 0 0,0 0 0,0 1 0,-2 0 0,1-1 0,-2 1 0,2-1 0,-1-1 0,0 2 0,0-2 0,0 2 0,-1-1 0,0 0 0,1 0 0,-1-1 0,1 1 0,0 0 0,-1 0 0,2 0 0,-1 0 0,0 0 0,0 1 0,1 0 0,-1 0 0,4 0 0,-3 0 0,1 0 0,1 2 0,4 2 0,-4-1 0,3 1 0,-7-3 0,1-3 0,3 5 0,1-2 0,-2 3 0,0-5 0,-6 0 0,-6-1 0,1 0 0,-4 0 0,5 0 0,1 0 0,0 0 0,0 0 0,0 0 0,1 0 0,0 0 0,-1-1 0,1 1 0,1-2 0,-2 1 0,0-2 0,0 2 0,1-1 0,-2 1 0,2 1 0,-2-2 0,3 1 0,-1 1 0,-1-2 0,0 2 0,-1-1 0,2 0 0,0 0 0,-2 0 0,0-1 0,0 1 0,-1-2 0,2 2 0,-1-1 0,3 2 0,-1-2 0,0 1 0,0-1 0,-3 1 0,3-1 0,-5 1 0,6 0 0,-5-2 0,3 2 0,-1-1 0,0 0 0,1 1 0,-2-2 0,2 2 0,-1-1 0,1 1 0,-1-1 0,1 1 0,2-1 0,-1 2 0,2-3 0,-2 2 0,-1-2 0,0 2 0,-1-1 0,1 0 0,0 1 0,0-2 0,1 2 0,0-2 0,0 1 0,-2 1 0,2-2 0,-2 2 0,3 0 0,-2-1 0,-1 0 0,1-1 0,0 0 0,2 2 0,-1-2 0,1 3 0,0-3 0,-1 2 0,2-1 0,-2 1 0,-1-4 0,2 5 0,-1-6 0,0 6 0,0-3 0,0 2 0,1-1 0,0 1 0,0-1 0,-1 0 0,0 1 0,0-2 0,0 3 0,0-1 0,1 0 0,-1 0 0,1 0 0,-4-5 0,3 5 0,-4-5 0,4 6 0,0-2 0,-1 2 0,2-2 0,-2 2 0,3-2 0,-1 8 0,2-4 0,1 6 0,1-1 0,1-3 0,-1 6 0,0-9 0,1 5 0,-3-4 0,4 1 0,-4-1 0,3 1 0,-3-1 0,3 1 0,-2-1 0,1 0 0,1 0 0,-3 0 0,3 3 0,-2-3 0,1 2 0,0-3 0,0 1 0,1 1 0,1-1 0,0 1 0,-2-1 0,2 0 0,0-1 0,-2 1 0,3-1 0,-3 0 0,1 0 0,0 0 0,1-1 0,-2 1 0,2 1 0,-2-1 0,1 0 0,-1 0 0,1 0 0,2-1 0,-2 1 0,2 0 0,-3 1 0,1-1 0,-1 0 0,2-1 0,-1 1 0,1 1 0,-1-1 0,4 4 0,-2-3 0,2 2 0,-2-3 0,-1-1 0,0 2 0,-1-1 0,1 0 0,0 2 0,0-2 0,1 0 0,-2 1 0,0-2 0,0 2 0,1-1 0,0 1 0,0-1 0,-2 1 0,2-2 0,-2 2 0,2-1 0,-1 0 0,0 0 0,1 1 0,-2-2 0,4 3 0,-3-1 0,3 1 0,-3-1 0,1 0 0,-1-1 0,3 1 0,-3-1 0,4 3 0,-3-3 0,2 2 0,-3-1 0,1-1 0,-1 0 0,0 1 0,2-1 0,-2 1 0,7 1 0,-7-2 0,7 2 0,-4-1 0,1 0 0,1 0 0,0 0 0,3 0 0,2 1 0,-1 0 0,-1-1 0,-1 1 0,-6-3 0,6 3 0,-7-3 0,7 3 0,-6-2 0,5 0 0,-5 0 0,0-1 0,1 2 0,7-2 0,-6 2 0,5-2 0,-6 4 0,-2-4 0,7 4 0,-6-4 0,4 2 0,-3 0 0,1-1 0,0 1 0,0-1 0,3 1 0,-3 0 0,3 0 0,-3 0 0,-2-2 0,1 1 0,-2 0 0,0 0 0,1 0 0,1 1 0,-1-1 0,0 0 0,-2-1 0,3 0 0,-3 1 0,4 0 0,-4 0 0,6 5 0,-3-5 0,2 4 0,-4-5 0,3 1 0,-1 2 0,0-2 0,-1 2 0,-1-2 0,1-1 0,-1 1 0,0-1 0,0 1 0,0-1 0,0 2 0,1-2 0,-2 1 0,1-1 0,1 0 0,-2 1 0,3-1 0,-3 1 0,4 0 0,-3-1 0,2 2 0,0-2 0,1 1 0,-1-1 0,5 0 0,-4 1 0,2 1 0,-3-1 0,0 0 0,1 0 0,2-1 0,0 2 0,2 1 0,-3-2 0,1 2 0,-4-3 0,-2 1 0,2-1 0,-2 1 0,1-1 0,1 0 0,-1 0 0,1 1 0,0 0 0,-2 0 0,2 0 0,-2-1 0,2 1 0,-2-1 0,1 1 0,0-1 0,0 0 0,-1 0 0,1 1 0,1-1 0,-1 1 0,1 0 0,-3 0 0,1 2 0,-4 0 0,1 0 0,-3 0 0,-1-2 0,-1 1 0,0-2 0,0 2 0,2-2 0,1 0 0,-3 1 0,3 0 0,-7-1 0,5 1 0,-3-1 0,5 1 0,-1-1 0,0 0 0,1 1 0,0-1 0,-1 1 0,1-1 0,-2 0 0,1 1 0,0-1 0,2 1 0,0-1 0,-1-1 0,0 0 0,-1-1 0,0-3 0,3 2 0,-3 0 0,3-2 0,0 4 0,1-3 0,8 3 0,-1 1 0,5 0 0,-1 0 0,-5 0 0,4 0 0,1 0 0,-5 0 0,6 0 0,-7 0 0,-1 0 0,1 0 0,-1 1 0,-2-1 0,1 1 0,0-1 0,-1 0 0,1 0 0,0 0 0,-1 0 0,1 0 0,2 0 0,-3 0 0,4 0 0,-4 0 0,2 0 0,-1 0 0,0 0 0,0 0 0,-1 0 0,1 0 0,2 0 0,-2 0 0,3 0 0,-3 0 0,0 0 0,2 0 0,-2 0 0,2 0 0,-3 0 0,1 0 0,-1 0 0,1 0 0,0 0 0,-1 0 0,1 0 0,0 0 0,-1 0 0,1 0 0,0 0 0,-1 0 0,1 0 0,0 0 0,0 0 0,0 0 0,1 0 0,-2 0 0,2 0 0,-1 0 0,0 0 0,1 0 0,-1 0 0,0 0 0,2 0 0,1-2 0,5 1 0,-5-1 0,10 0 0,-12 2 0,21-9 0,-11 6 0,19-9 0,-16 8 0,50-20 0,-48 17 0,34-14 0,-49 19 0,0 1 0,-1-1 0,-1 0 0,0 1 0,0-1 0,3 1 0,0 0 0,0-2 0,-3 3 0,3-3 0,-2 2 0,2-1 0,-2 1 0,0 0 0,1-1 0,-1 1 0,1-1 0,2 1 0,-1 0 0,2 1 0,-3-1 0,4 1 0,-4-1 0,1-1 0,-1 2 0,-1-2 0,3 2 0,-1 0 0,1 0 0,0-1 0,-2 1 0,3-2 0,-4 2 0,4 0 0,-4 0 0,3-1 0,0 0 0,0-1 0,2 1 0,-1 0 0,-1-1 0,-1 0 0,1 2 0,-1-1 0,0 1 0,1-1 0,-3 1 0,0-1 0,1 1 0,-1-1 0,2 1 0,0-2 0,0 2 0,-1-2 0,-1 2 0,0-1 0,1 0 0,-2 1 0,1-2 0,1 2 0,-1-1 0,1 0 0,0 0 0,1-1 0,-1 0 0,2 0 0,-2 1 0,7 0 0,-6-1 0,7 0 0,-7 0 0,1 0 0,0 0 0,-1 0 0,-2 1 0,0 0 0,1 1 0,-3-2 0,2 2 0,-1-2 0,0 0 0,-1-3 0,-1 0 0,0-5 0,-2 0 0,-7-11 0,5 12 0,-5-5 0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1:14.92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2632 86 24575,'32'-5'0,"12"3"0,2 0 0,18-6 0,14 1 0,8-5-1325,10-2 1325,-1 7 0,-6-4 112,-10 2-112,-20 6 0,-25-2 0,-17 5 0,-15 0 0,-14 5 991,-8 3-991,-20 5 222,-13 9-222,-12-9 0,-7 13 0,-15-12-994,-3 6 994,32-10 0,-1 0 0,-3 0 0,0-1 0,-8 3 0,0 1-959,0-1 1,1 1 958,-2 1 0,0-1 0,1-2 0,0 1 0,-1 3 0,0 0-29,4-4 1,0 0 28,-10 6 0,5 1 0,-16 4 0,9-3 0,64-11 0,15-8 894,19 1-894,0-1 2008,36 0-2008,2-3 0,30-3-1231,12 0 1231,-34-2 0,2 1-842,1 4 1,3 1 841,14-2 0,1 0 0,-6 2 0,-1 1 0,0 1 0,-3-1 0,-9 0 0,-5 0 0,37 1 0,-30 0 0,-33 1 0,-21 0 1183,-13 6-1183,-5 2 1797,-12 13-1797,-14 5 0,-15 11 0,-22 3 0,-5 5-1267,21-22 1,-4 0 1266,-4 4 0,-6 0 0,-25 4 0,-8 0 0,23-8 0,-2 0 0,-5-1-1160,1-1 1,-5 0-1,-2 0 1,1-1 1159,6-2 0,0-1 0,0 0 0,-3 0 0,-9 2 0,-2-1 0,-1 0 0,5-1 0,-11 2 0,4-2 0,1-1-721,3-3 1,1-1 0,5 0 720,15-1 0,3 0 0,3-1-416,-20 0 0,6-1 416,22-1 0,7 0 1456,-14 6-1456,34-9 4102,38 0-4102,29-9 0,29-3 0,21-5 533,-25 1 1,5-2-534,17-2 0,6-1-950,-12 2 1,4-2-1,4 1 950,-10 2 0,4-1 0,0 1 0,2 0-1167,6-1 0,2 1 0,1-1 0,0 0 1167,5-2 0,1-1 0,1 0 0,-2 2 0,-3 2 0,0 0 0,-1 2 0,-3-1-405,-10 0 1,-2 1 0,-1-1 0,-2 3 404,10-1 0,-2 3 0,-6 0 191,4 1 1,-8 0-192,-17 2 0,-7 0 2450,5 0-2450,-28 2 5271,-32 10-5271,-24 4 3296,-16 13-3296,-23 3 0,-11 7-279,29-17 1,-3 1 278,-15 1 0,-6 0-1108,14-3 1,-3 1 0,-3-2 1107,-12-1 0,-3-2 0,-2 1-1332,-8 2 1,-1 0-1,-1-3 1332,-3-6 0,-2-2 0,2-1 0,7 1 0,2 0 0,3-2-386,15-3 0,3-2 0,2 1 386,-22-2 0,6-2 227,24 0 0,4-1-227,-41-13 2303,36 0-2303,29 5 4559,23 1-4559,8 3 1990,15-15-1990,13-5 999,15-15-999,19-2 0,-8 11 0,6-1 0,-8 6 0,2 0-1081,26-11 0,4-1 1081,-10 8 0,2 2-1251,5-3 1,3 0 1250,-19 12 0,3 0 0,-3 1 0,17-7 0,-1 2-478,5 2 0,-5 2 478,-26 5 0,-5 2 0,33-10 0,-34 10 1754,-28 8-1754,-27 13 2627,-32 5-2627,-25 22 0,-16-6-192,29-8 1,-2 0 191,-4 0 0,-4-1 0,-14-3 0,-3-1 0,-4 5 0,-2-1 0,-4-3 0,0-2 0,12-3 0,3-1 0,11 3 0,6-2 0,-13-5 0,33 4 0,31-12 0,26-4 0,17-7 0,16-10 0,13-1 0,8-6 530,19 5-530,-1 1 0,-36 12 0,0 1 0,38-9 0,1 1 0,-34 10 0,-28 5 0,-23 4 0,-39 12 0,-17 3 0,-31 10 0,-11-5 66,38-7 1,-2-2-67,-41 1 0,7 3 0,28-9 0,25 1 0,19-8 0,24-4 0,3-9 0,16-2 958,9-10-958,10 2 0,-2-1 0,3 0 0,-12 10 0,1-7 0,-6 12 0,-11-1 0,-4 7 0,-14 3 0,2 2 0,-7 0 0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03.97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0 24575,'9'0'0,"0"0"0,-3 0 0,4 0 0,-5 0 0,5 0 0,-5 0 0,1 0 0,-3 0 0,0 0 0,-1 0 0,1 0 0,-1 0 0,1 0 0,0 0 0,-1 0 0,1 0 0,0 0 0,-1 0 0,2 0 0,-2 0 0,1 0 0,0 0 0,-1 0 0,1 0 0,1 0 0,-2 0 0,2 0 0,-2 0 0,1 0 0,-1 0 0,4 0 0,-4 0 0,3 0 0,-3 0 0,0 0 0,1 0 0,0 0 0,1 0 0,-1 0 0,0 0 0,-1 0 0,1 0 0,-1 0 0,2 0 0,-2 0 0,2 0 0,-1 0 0,0 0 0,1 0 0,-2 0 0,1 0 0,0 0 0,0 0 0,1 0 0,-1 0 0,0 0 0,-1 0 0,1 0 0,0 0 0,0 0 0,0 0 0,-1 0 0,2 0 0,-1 0 0,1 0 0,0 0 0,-1 0 0,2 0 0,-2 0 0,4 0 0,-4 0 0,2 0 0,-2 0 0,0 0 0,3 0 0,-3 0 0,2 0 0,-1 0 0,1 0 0,-1 0 0,1 0 0,-1 0 0,-2 0 0,5 0 0,-4 0 0,3 0 0,-3 0 0,0 0 0,0 0 0,-1 0 0,2 0 0,-1 0 0,0 0 0,1 0 0,-1 0 0,2 0 0,-2 0 0,1 0 0,-1 0 0,1 0 0,-1 0 0,0 0 0,-1 0 0,1 0 0,1 0 0,-1 0 0,0 0 0,0 0 0,-1 0 0,2 0 0,0 0 0,2 0 0,0 0 0,-1 0 0,-1 0 0,-2 0 0,1 0 0,-1 0 0,2 0 0,-1 0 0,0 0 0,1 0 0,-1 0 0,-1 0 0,1 0 0,1 0 0,1 0 0,-1 0 0,1 0 0,-2 0 0,2 0 0,-2 0 0,0 0 0,1 0 0,-1 0 0,0 0 0,0 0 0,1 0 0,-1 0 0,1 0 0,0 0 0,0 0 0,0 0 0,-1 0 0,1 0 0,0 0 0,0 0 0,0 0 0,1 0 0,-1 0 0,0 0 0,0 0 0,1 0 0,-2 0 0,7 0 0,-4 0 0,3 0 0,-1 0 0,-4 0 0,2 0 0,-1 0 0,0 0 0,1 0 0,-1 0 0,1 0 0,0 0 0,2 0 0,-4 0 0,2 0 0,-2 0 0,0 0 0,0 0 0,0 0 0,2 0 0,-2 0 0,3 0 0,-2 0 0,0 0 0,-1 0 0,2 0 0,-2 0 0,3 0 0,-2 0 0,3 0 0,0 0 0,-1 0 0,-1 0 0,5 0 0,-4 0 0,3 0 0,-5 0 0,1 0 0,-1 0 0,-2 0 0,4 0 0,-2 0 0,5 0 0,-4 0 0,2 0 0,-5 0 0,1 0 0,1 0 0,-1 0 0,2 0 0,2 0 0,-2 0 0,2 0 0,1 3 0,-4-2 0,5 2 0,0-3 0,-1 0 0,2 1 0,-3 0 0,-3 0 0,5 0 0,-4 1 0,3 0 0,-3-1 0,-2-1 0,2 1 0,-3 0 0,5 2 0,-3-2 0,2 0 0,-2-1 0,-2 1 0,2-1 0,-2 1 0,3-1 0,-2 0 0,4 3 0,-1-2 0,2 2 0,-1-3 0,-2 1 0,0-1 0,1 1 0,-1 1 0,0-1 0,0 0 0,0 0 0,-2-1 0,3 0 0,-1 1 0,0-1 0,5 2 0,-6-2 0,5 1 0,-4 0 0,5 0 0,1 0 0,-1 0 0,0-1 0,0 0 0,-3 1 0,3 0 0,0 0 0,-3-1 0,3 0 0,-3 0 0,-1 0 0,1 0 0,0 0 0,-2 0 0,-1 0 0,1 0 0,-1 0 0,2 1 0,-4-1 0,4 1 0,-4-1 0,4 0 0,-3 0 0,1 0 0,-1 0 0,0 0 0,-1 0 0,-1 1 0,2-1 0,0 1 0,-1-1 0,0 0 0,0 0 0,1 0 0,0 0 0,1 0 0,-2 0 0,3 1 0,-2 0 0,6 0 0,-7-1 0,7 0 0,-5 0 0,1 0 0,5 0 0,-5 0 0,3 0 0,1 0 0,-5 0 0,6 1 0,-3-1 0,-2 1 0,1-1 0,1 0 0,0 0 0,2 2 0,-5-2 0,0 1 0,0 0 0,1-1 0,-1 2 0,1-2 0,-1 0 0,-2 0 0,4 1 0,-2 0 0,1-1 0,5 1 0,-4 0 0,8-1 0,-6 0 0,3 0 0,-4 1 0,-2-1 0,0 2 0,2-2 0,-2 1 0,2-1 0,-2 0 0,0 0 0,0 0 0,7 2 0,-2-1 0,6 2 0,-5-3 0,2 3 0,-6-3 0,3 2 0,-6-2 0,2 0 0,-3 0 0,3 1 0,-2 0 0,0-1 0,-2 0 0,1 0 0,1 0 0,3 2 0,-2-2 0,1 3 0,-3-3 0,-2 1 0,3-1 0,-1 1 0,3-1 0,-1 0 0,2 2 0,0-1 0,-2 1 0,7 0 0,-7-1 0,7 1 0,-4 1 0,0-3 0,0 2 0,1-2 0,-5 0 0,8 0 0,-8 1 0,6-1 0,-2 1 0,-1-1 0,1 0 0,1 0 0,-3 1 0,4 0 0,-3 0 0,-2 0 0,-1-1 0,0 1 0,-2 0 0,4 0 0,-3-1 0,6 1 0,-3 0 0,2 1 0,1-1 0,-3 1 0,2-2 0,-2 1 0,-3 0 0,2 0 0,3 0 0,-2 0 0,2 0 0,1-1 0,-5 2 0,5-2 0,-5 1 0,0-1 0,-1 0 0,-1 0 0,0 1 0,1-1 0,-1 2 0,0-2 0,-1 2 0,1-2 0,-1 2 0,1-2 0,1 1 0,-2 1 0,1-2 0,-1 2 0,1-1 0,2-1 0,0 2 0,-1-2 0,-1 2 0,0-2 0,2 2 0,-1-1 0,0 1 0,2-1 0,-3 0 0,2 0 0,-1 0 0,1 1 0,1-1 0,2 1 0,-2-1 0,1 1 0,-1-1 0,5 0 0,0-1 0,0 3 0,3-2 0,-6 1 0,9 0 0,-8 1 0,5-1 0,3-1 0,-4-1 0,8 2 0,-7-2 0,-3 3 0,3-3 0,-3 1 0,1-1 0,-4 0 0,2 0 0,-6 0 0,4 1 0,-4-1 0,-1 1 0,0-1 0,0 0 0,-1 0 0,1 1 0,0-1 0,0 1 0,1-1 0,1 1 0,-2 0 0,4 0 0,-4-1 0,7 1 0,-1 0 0,2 3 0,-2-4 0,1 2 0,-3 0 0,2-2 0,-3 1 0,-2-1 0,-1 1 0,1-1 0,-2 2 0,1-2 0,0 1 0,-1-1 0,1 0 0,0 0 0,-1 1 0,2-1 0,-2 2 0,4-2 0,-4 2 0,4-2 0,-3 1 0,1 0 0,2-1 0,-4 2 0,5-1 0,-3 1 0,2-1 0,1-1 0,-5 1 0,8-1 0,-4 2 0,2-2 0,-2 2 0,-3-2 0,1 1 0,-1-1 0,0 0 0,0 1 0,0-1 0,3 2 0,-2 0 0,4-1 0,-2 0 0,1 0 0,1 1 0,-2-1 0,1 0 0,-1 1 0,1-1 0,-3 1 0,2-2 0,-1 1 0,1 0 0,3 1 0,-2-2 0,1 1 0,-4 0 0,0-1 0,-1 2 0,0-2 0,-1 2 0,-8 0 0,3 0 0,-5-1 0,6-1 0,0 0 0,-1 2 0,0 0 0,-1 0 0,0-2 0,0 0 0,0 0 0,1 1 0,0 0 0,0-1 0,1 0 0,-1 1 0,1 1 0,-6 0 0,5 0 0,-5-1 0,5 0 0,0-1 0,0 2 0,0-2 0,-2 2 0,3-2 0,-1 3 0,1-3 0,0 2 0,-1-2 0,1 0 0,-2 1 0,1 0 0,0 1 0,0-1 0,1 0 0,-1 0 0,1-1 0,-4 2 0,3 0 0,-4-1 0,2 1 0,0-2 0,2 3 0,-2-3 0,0 2 0,1-1 0,-2 0 0,1 1 0,-1 0 0,0-1 0,1 0 0,0 0 0,-2 2 0,1-2 0,-8 0 0,5 0 0,-8 1 0,9 1 0,-9-1 0,10 0 0,-9-2 0,3 3 0,0-3 0,-1 3 0,-2-3 0,0 1 0,-8-1 0,6 3 0,-5-2 0,1 2 0,-6-1 0,-2-1 0,1 1 0,-17 2 0,12 0 0,-13 3 0,16-3 0,-3-1 0,6 1 0,-3-3 0,7 1 0,-3 2 0,-1-3 0,-3 5 0,0-5 0,-18 3 0,8-3 0,-11 3 0,15-3 0,3 1 0,0 0 0,-4 1 0,-6 2 0,5-2 0,-7 2 0,4-5 0,-9 3 0,-31-3 0,17 0 0,-23 0 0,17 0 0,2 0 0,-9 0 0,6 5 0,7-4 0,8 4 0,12-3 0,5-1 0,11 1 0,2 0 0,3-2 0,6 4 0,-5-4 0,4 2 0,-1 0 0,1-2 0,2 2 0,6 0 0,-6-1 0,8 1 0,-8 0 0,9-2 0,-3 2 0,1-1 0,-2 1 0,-2 0 0,3 1 0,0-3 0,0 5 0,4-5 0,-1 4 0,4-4 0,0 1 0,1-1 0,1 1 0,1-1 0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08.68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83 0 24575,'-1'7'0,"0"-1"0,1-3 0,0 0 0,0 0 0,0 0 0,-1 1 0,0-1 0,-1 0 0,1-1 0,0 0 0,0 1 0,1 0 0,-2-1 0,1 1 0,0-1 0,-1 1 0,2-1 0,-2 1 0,1-1 0,-2 1 0,1 0 0,0-1 0,1 1 0,-1 0 0,0-2 0,0 2 0,0-1 0,1 0 0,0 1 0,-1-1 0,1 1 0,-1-1 0,1 1 0,0-1 0,-1 0 0,1 1 0,0-1 0,-1 1 0,1 0 0,-1-2 0,1 3 0,-1-3 0,0 2 0,1-1 0,-1 0 0,1 0 0,-1 1 0,0 0 0,0 0 0,1 0 0,-1-1 0,1 0 0,-2 1 0,1-1 0,0 1 0,0-1 0,2 1 0,-3-1 0,5-9 0,-3 5 0,3-8 0,1 7 0,-3 0 0,4 0 0,-4 1 0,3 0 0,-3-1 0,4 2 0,-2-2 0,0 1 0,0 1 0,0-1 0,0 1 0,1-2 0,-1 2 0,0-2 0,0 1 0,0 0 0,1-1 0,0 2 0,0-2 0,-1 3 0,0-3 0,0 1 0,1 0 0,0 0 0,-1-1 0,1 3 0,-1-3 0,-1 2 0,2-1 0,-2 0 0,2 0 0,-2 0 0,2 1 0,-2-2 0,2 3 0,-1-3 0,1 2 0,-1-1 0,0 1 0,1-1 0,-1 0 0,1 1 0,-1-1 0,0 1 0,2-1 0,-2 0 0,2-1 0,-3 1 0,1 1 0,0-1 0,0 1 0,2-2 0,-3 0 0,2 1 0,-2 0 0,1 1 0,1 0 0,-1 1 0,1-1 0,0 0 0,-1 0 0,1 1 0,0 0 0,-1 0 0,2 0 0,-1 0 0,0 0 0,0 0 0,1 0 0,0 0 0,-1 0 0,0 0 0,0 0 0,0 0 0,0 0 0,0 0 0,0 0 0,1 0 0,-2 0 0,2 0 0,-2 0 0,3 0 0,-3 0 0,1 0 0,1 0 0,-1 0 0,1 0 0,0 0 0,-1 0 0,0 0 0,1 0 0,-2 0 0,2 0 0,-2 0 0,1 0 0,0 0 0,-1 0 0,1 0 0,0 0 0,-1 0 0,2 0 0,-1 0 0,3 0 0,-2 0 0,1 0 0,-3 0 0,2 0 0,-1 0 0,1 0 0,0 0 0,0 0 0,-1 0 0,1 0 0,-2 0 0,1 0 0,0 0 0,-1 0 0,2 0 0,-1 0 0,1 0 0,-2 0 0,1 0 0,1 0 0,2 0 0,-1 0 0,-1 0 0,-2 0 0,0 0 0,1 0 0,-1 0 0,1 0 0,0 0 0,0 0 0,-1 0 0,1 0 0,0 0 0,1 0 0,-1 0 0,-1 0 0,0 0 0,2 0 0,-1 0 0,1 0 0,-2 0 0,2 0 0,-1 0 0,0 0 0,2 0 0,-1 0 0,2 0 0,-1 0 0,1 0 0,2 0 0,-2 0 0,1 0 0,-1 0 0,2 0 0,-2 0 0,1 0 0,0 0 0,-1 0 0,-1 0 0,-1 0 0,0 0 0,2 0 0,0 0 0,0 0 0,0 0 0,0 0 0,-3 0 0,7 0 0,-6 0 0,4 0 0,-4 0 0,1 0 0,-1 0 0,2 0 0,1 0 0,3 0 0,-3 0 0,9 0 0,-9 0 0,5 0 0,1 0 0,-5 0 0,4 0 0,-5 0 0,-3 0 0,4 0 0,-2 0 0,-1 0 0,5 0 0,-5 0 0,3 0 0,-5 0 0,3 0 0,-3 0 0,2 0 0,-2 0 0,-1 0 0,1 0 0,-1 0 0,1 0 0,0 1 0,0 1 0,-1-1 0,0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1.094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0 777 25231,'29'-14'0,"-8"4"0,-9 5 0,-4 1 0,-1 1 0,-1 0 0,0 2 0,2-1 0,-1 2 0,3-1 0,-3 1 0,0 2 0,-3 2 0,0 0 0,-1 1 0,-1-1 0,0 3 0,0-1 0,-2 0 0,0-1 0,0-1 0,0 0 0,1 2 0,0 1 0,2-1 0,2-1 0,1-2 0,3-1 0,0 0 0,3-2 0,-1 0 0,3-1 0,1-4 0,1-2 0,1-4 0,3-2 0,-1 0 0,3-2 0,4-2 0,-1 0 0,1-1 0,-3 2 0,5-3 0,-5 4 0,5-1 0,-6 3 0,-2 3 0,-2 0 0,-2 3 0,2 1 0,-4 2 0,-2 4 0,-4 1 0,-1 4 0,-4 6 0,-3 8 0,-5 4 0,-3 3 0,-8 7 0,-6 2 0,-2-2 0,-2-3 0,-3-3 0,-5 0 0,4-8 0,0-6 0,0-7 0,-4-2 0,7-7 0,3-7 0,9-9 0,7-9 0,5-5 0,6-3 0,4-2 0,7-1 0,7 0 0,3 2 0,5 1 0,1 4 0,4 2 0,1 3 0,1 1 0,1 2 0,0 3 0,1 0 0,-2 3 0,-4 4 0,-3 2 0,-2 1 0,0 2 0,-2 1 0,-5 5 0,-2 0 0,-2 3 0,-5 2 0,-4 3 0,-7 6 0,-8 7 0,-11 5 0,-10 4 0,-5-1 0,-1-2 0,-4-2 0,3-3 0,6-7 0,3-3 0,-2-3 0,5-2 0,2-4 0,10-8 0,6-7 0,6-9 0,9-8 0,7-2 0,6-6 0,1 4 0,1-3 0,3-2 0,0 1 0,-1 4 0,-2 6 0,0-1 0,-4 7 0,-2 3 0,-1 3 0,-3 3 0,2 1 0,0 2 0,0 4 0,1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02.86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2 0 24575,'-1'4'0,"0"0"0,1-2 0,0 3 0,0-3 0,0 3 0,0-3 0,0 0 0,0 1 0,0 2 0,0-2 0,0 3 0,0-3 0,0 0 0,0 0 0,0-1 0,0 0 0,0 0 0,0 0 0,0 0 0,0 1 0,0 0 0,0 0 0,0 1 0,0-2 0,0 2 0,0-4 0,0-3 0,0-1 0,0-2 0,0 3 0,0-1 0,0 2 0,0-1 0,0 0 0,0 0 0,0 1 0,0 0 0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22.774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105 32 24575,'-6'3'0,"-1"-1"0,6 1 0,-2-3 0,1 3 0,1-2 0,-1 3 0,2-2 0,0 3 0,0-3 0,0 4 0,0-3 0,0 2 0,0-2 0,0-11 0,1 6 0,-1-9 0,2 9 0,-2-1 0,1 0 0,-1 0 0,0 1 0,0-1 0,0 0 0,1 1 0,-1-1 0,1 0 0,-4 9 0,2-4 0,-4 6 0,4-6 0,0 1 0,-1 0 0,2 0 0,-2-1 0,2 0 0,-2 0 0,2 2 0,-1-2 0,1 2 0,-1-2 0,1 1 0,-2 1 0,2-2 0,-1 2 0,1-1 0,0-1 0,0 2 0,0-2 0,-1 1 0,0-1 0,0 1 0,-1-1 0,2 1 0,-1 0 0,-1-2 0,2 3 0,-2-3 0,1 2 0,1 0 0,-1-1 0,0 1 0,0-1 0,0 1 0,-1-1 0,0 1 0,1-1 0,-2 0 0,2 0 0,-1 0 0,0 0 0,1 0 0,-1 0 0,1 0 0,-1 0 0,0 1 0,1 0 0,0 0 0,0-1 0,0 0 0,-1 1 0,0-9 0,1 5 0,0-7 0,1 5 0,0 1 0,0-1 0,1-1 0,0 2 0,0-3 0,2 3 0,-3-1 0,3 1 0,-2 0 0,1 0 0,-1-1 0,1 1 0,-2-1 0,2 1 0,-1 0 0,2 0 0,-2-1 0,1 0 0,-1 0 0,0 1 0,0-1 0,1 0 0,-2 1 0,3-1 0,-2 1 0,1-1 0,1 1 0,-2 0 0,2-1 0,-1 1 0,-1-1 0,2 1 0,-3-1 0,3 1 0,-2-2 0,1 2 0,-1-1 0,2 1 0,-3 0 0,3-1 0,-2 1 0,0-2 0,1 3 0,-2-3 0,2 3 0,-2-2 0,1 0 0,0 1 0,-1-1 0,2 1 0,-2-1 0,1 1 0,-1-1 0,1 0 0,-1 1 0,2-1 0,-2 0 0,2 1 0,-2-2 0,1 12 0,-1-8 0,-1 10 0,1-5 0,-2-2 0,1 1 0,0 1 0,-1-3 0,2 4 0,-2-4 0,2 2 0,-2-2 0,2 2 0,-2-1 0,2 1 0,-2-1 0,2 0 0,-2 0 0,1-2 0,0 3 0,-1-3 0,2 3 0,-2-2 0,2 2 0,-1-2 0,0 1 0,1 0 0,-2 0 0,1 0 0,-1 0 0,1 0 0,0 0 0,0-1 0,0 1 0,-1 0 0,1 0 0,-1-1 0,1 0 0,0 0 0,-2 1 0,2 1 0,-1-2 0,-1 2 0,2-3 0,-1 2 0,1-1 0,-1 0 0,2 2 0,-3-3 0,2 2 0,-1-1 0,0-1 0,1 4 0,0-4 0,1 3 0,-1-1 0,0-2 0,-1 3 0,0-4 0,1 5 0,-1-4 0,2 4 0,-3-3 0,3 0 0,-2 1 0,1-1 0,0 0 0,0 1 0,-1-1 0,1 1 0,0-1 0,-1 1 0,1-2 0,-1 3 0,0-3 0,0 2 0,1 0 0,0 0 0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34.06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145 0 24575,'-2'7'0,"1"0"0,-1-6 0,2 3 0,-1-2 0,0 2 0,0-2 0,0 1 0,-1-2 0,2 2 0,-2 0 0,2 0 0,-1-1 0,0 1 0,1 0 0,-1-1 0,-1 1 0,2 0 0,-3-1 0,3 0 0,-1 1 0,1 0 0,0 0 0,0-1 0,0 1 0,0-1 0,-1 1 0,0-1 0,0 1 0,-1 1 0,1-1 0,0 1 0,0-3 0,1 3 0,-1-1 0,1 1 0,-3-2 0,3 0 0,-3 0 0,2 0 0,-1 0 0,1 1 0,-1-1 0,2 1 0,-1 1 0,1-2 0,-1 1 0,0 0 0,0-1 0,0 2 0,-1-2 0,1 0 0,-1 0 0,1 1 0,1-1 0,0 1 0,-2-1 0,2 2 0,-3-3 0,3 3 0,-1-2 0,0 3 0,0-2 0,-1 1 0,0-3 0,1 2 0,0-1 0,1 3 0,-2-2 0,2 1 0,-3-3 0,3 4 0,-2-4 0,2 4 0,-1-3 0,0 1 0,1 1 0,-1-2 0,1 3 0,-1-3 0,0 2 0,0-2 0,0 2 0,1-2 0,-1 1 0,1 0 0,-1-1 0,1 1 0,-1 0 0,1 0 0,-3-1 0,2 0 0,0 0 0,1 1 0,0 0 0,0 0 0,-1-1 0,1 1 0,-1 0 0,1 0 0,-1-1 0,1 2 0,-2-1 0,2 0 0,-1 0 0,1 0 0,-1-1 0,0 1 0,-1-1 0,2 2 0,0-1 0,0 2 0,0-3 0,-1 0 0,0 1 0,1 0 0,0 0 0,0 0 0,0-1 0,-2 1 0,1-1 0,0 1 0,1 0 0,0-1 0,-1 1 0,0 1 0,1-2 0,0 2 0,0-1 0,-1-2 0,0 3 0,0-1 0,0 0 0,0 2 0,1-2 0,0 0 0,-1 0 0,0 0 0,1-1 0,0 1 0,-1 0 0,0-1 0,1 1 0,0 0 0,0-1 0,0 1 0,-2 0 0,1 0 0,-2 1 0,3-2 0,0 0 0,0 1 0,0 0 0,0 0 0,0 0 0,-1 0 0,0-1 0,1 1 0,0 0 0,0 0 0,0-1 0,0 1 0,0 0 0,0-1 0,0 1 0,0 0 0,0-1 0,0 1 0,0 0 0,0-1 0,-1 3 0,0-2 0,1 2 0,-1-3 0,1 0 0,-1 1 0,1 0 0,0 0 0,0 0 0,0-1 0,0 2 0,0-1 0,0 2 0,0-2 0,0 2 0,0 4 0,0-4 0,0 4 0,0-7 0,0 2 0,0-2 0,0 2 0,0-2 0,0 2 0,0-2 0,0 1 0,0 1 0,0-2 0,0 3 0,0-3 0,0 2 0,0-2 0,0 4 0,0-3 0,0 2 0,0-1 0,0-2 0,0 2 0,0-2 0,0 1 0,0 3 0,0-4 0,0 4 0,0-4 0,0 0 0,0 1 0,0-1 0,0 2 0,0-2 0,0 1 0,0 0 0,0-1 0,0 1 0,0 1 0,0-2 0,0 2 0,0-1 0,0-1 0,0 1 0,0 0 0,-1 0 0,1 1 0,-1-1 0,0 0 0,1-1 0,-1 1 0,1 1 0,0 0 0,-1-2 0,1 2 0,-1-1 0,1 0 0,0-1 0,0 1 0,0 0 0,0 0 0,0 0 0,-1-1 0,1 1 0,-1 0 0,1 1 0,-1-1 0,1 0 0,-1-1 0,0 2 0,1-2 0,-1 3 0,1-3 0,0 1 0,0 1 0,0-2 0,0 2 0,0-2 0,0 1 0,0-1 0,0 1 0,0 0 0,0-1 0,0 2 0,0-2 0,0 1 0,0 0 0,0-1 0,0 1 0,0 0 0,-2-1 0,2 1 0,-2-1 0,2 1 0,0 0 0,0-1 0,0 1 0,0 0 0,0 0 0,0 0 0,0 0 0,0 0 0,0-1 0,0 1 0,0 0 0,0-1 0,0 1 0,0 0 0,0-1 0,0 1 0,0 1 0,0-1 0,0 1 0,0 0 0,0-2 0,0 1 0,0 0 0,0-1 0,0 1 0,0 0 0,0-1 0,0 1 0,1 0 0,1 0 0,-1 0 0,1 0 0,-2 0 0,0-1 0,0 1 0,1 0 0,0-1 0,0 2 0,1-2 0,-2 1 0,2-1 0,-2 2 0,2-1 0,-1-1 0,1 0 0,0 0 0,0 3 0,-2-3 0,1 2 0,0-2 0,-1 0 0,1 1 0,0-1 0,-1 1 0,1 1 0,0-1 0,-1 0 0,0-1 0,1 0 0,0 1 0,0 0 0,0-1 0,-1 1 0,0 0 0,0 0 0,0 0 0,0 0 0,1 1 0,0-2 0,0 1 0,-1-1 0,0 2 0,2-2 0,-1 1 0,0 0 0,-1 0 0,1 0 0,0 1 0,-1-2 0,0 2 0,0-1 0,2 3 0,-1-3 0,0 4 0,0-4 0,-1 1 0,1-1 0,0-1 0,-1 4 0,1-4 0,-1 3 0,0-3 0,0 0 0,1 1 0,-1-1 0,2 2 0,-2-2 0,2 1 0,-2 0 0,1 0 0,-1 1 0,0-2 0,0 0 0,1 1 0,-1 0 0,1 0 0,-1 0 0,0 0 0,2 0 0,-2 0 0,2-1 0,-2 1 0,0-1 0,0 1 0,0 0 0,0 0 0,0 0 0,1 0 0,-1-1 0,1 2 0,-1-2 0,0 3 0,0-3 0,0 1 0,0 0 0,0 0 0,1-1 0,-1 2 0,1-3 0,0 2 0,-1 2 0,2-2 0,-2 5 0,2-4 0,-2 2 0,1-2 0,1 0 0,-1 1 0,2 1 0,-3 2 0,2 0 0,-2-1 0,4 1 0,-4 0 0,3 0 0,-2-2 0,0 1 0,0-3 0,0 2 0,-1-3 0,1 1 0,-1-1 0,1 1 0,1 0 0,-2-1 0,2 1 0,-1-2 0,-1 1 0,1 0 0,-1 0 0,1 0 0,-1 0 0,2-1 0,-2 1 0,3 0 0,-2 0 0,3 0 0,-2 0 0,0-1 0,2 0 0,-1 1 0,2-1 0,-2 1 0,1-1 0,-1 0 0,1 0 0,-2 0 0,1 0 0,0 0 0,-1 0 0,1-1 0,-1 2 0,1-1 0,-1 1 0,-1 0 0,0-1 0,0 0 0,1 1 0,-2 0 0,0-1 0,1 1 0,0 0 0,1 0 0,-1-1 0,0 0 0,0 1 0,0 1 0,0-2 0,-1 1 0,0 0 0,3 1 0,-2 0 0,1 1 0,-1-2 0,-1-1 0,2 2 0,-2 0 0,1 0 0,1 0 0,-2-2 0,2 1 0,-2 0 0,1 0 0,-1 0 0,2 1 0,-2-2 0,2 2 0,-2-2 0,1 2 0,0-2 0,-1 2 0,2-2 0,-2 1 0,1 0 0,0-1 0,-1 1 0,1 0 0,1-1 0,-1 2 0,1-1 0,-2 0 0,2 1 0,-1-3 0,0 2 0,2 0 0,-1 0 0,0 1 0,-1-1 0,0-1 0,1 0 0,0 1 0,-1-1 0,0 1 0,0-1 0,1 2 0,-1-1 0,0 0 0,1-1 0,0 0 0,-1 1 0,2 1 0,-1-1 0,2 4 0,-1-5 0,-1 4 0,-1-3 0,1 1 0,-1-1 0,0-2 0,3 3 0,-3-2 0,2 1 0,-2 0 0,1-2 0,-1 3 0,1-2 0,-1 1 0,0-1 0,1 0 0,0 1 0,0-1 0,-1 1 0,0-1 0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47.157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1358 24575,'5'-6'0,"-2"1"0,-1 2 0,-1 1 0,0 0 0,2 0 0,-2 0 0,1 0 0,1 1 0,-2-1 0,1 0 0,-1 0 0,1 0 0,0 0 0,1 1 0,-1-1 0,0 0 0,0 1 0,-1-2 0,2 3 0,-1-4 0,0 3 0,1-1 0,-2 0 0,1 0 0,0 0 0,0 0 0,1 0 0,-2 1 0,2-1 0,-2-1 0,1 2 0,0-3 0,0 3 0,0-1 0,-1-1 0,1 2 0,-1-3 0,0 2 0,1 0 0,-1-1 0,1 2 0,-1-2 0,2 1 0,-2 0 0,0-1 0,0 1 0,-1-1 0,2 1 0,-1 0 0,4-1 0,-3 1 0,2 0 0,-4 0 0,3 0 0,-1-1 0,1 1 0,-1-1 0,0 1 0,0 0 0,-1 0 0,2 0 0,-3-1 0,2 1 0,0-2 0,0 2 0,1 0 0,-1-1 0,0 2 0,-1-3 0,2 2 0,-2 1 0,2-1 0,-1 0 0,-1 0 0,0 0 0,1 0 0,1-1 0,-2 0 0,2 0 0,-2 1 0,0 0 0,1 0 0,2 0 0,-1 0 0,1-1 0,-2 1 0,1-1 0,-1 1 0,0 0 0,0 1 0,-1-1 0,1 0 0,0 0 0,-1-1 0,2 2 0,-2-2 0,1 1 0,1-1 0,-2 1 0,2 0 0,-2-1 0,2 2 0,-2-2 0,3 1 0,-3 0 0,2 1 0,-2-2 0,1 2 0,-2-3 0,3 3 0,-3-2 0,4 2 0,-4-1 0,3 0 0,-2 0 0,1-1 0,0 1 0,0-1 0,0 2 0,0-2 0,-1 2 0,1-2 0,-1 1 0,0 0 0,1-1 0,-1 1 0,1 0 0,0 0 0,0 0 0,0-1 0,1 1 0,-1 0 0,0 0 0,-1 0 0,1 0 0,1 0 0,-1 0 0,0-1 0,0 1 0,1 1 0,-1-1 0,0 0 0,0-1 0,1 1 0,-2-1 0,0 1 0,1 1 0,1-2 0,0 3 0,-2-2 0,2 0 0,-1-1 0,1 1 0,-1 0 0,-1 0 0,2 0 0,-1 0 0,0 1 0,0-2 0,1 2 0,-2-3 0,2 3 0,0-3 0,-1 3 0,1-2 0,-2 1 0,2 0 0,-3 0 0,3 0 0,-1 0 0,1 1 0,-1-2 0,1 3 0,-1-3 0,0 2 0,2-1 0,-2 0 0,0-1 0,1 2 0,-3-2 0,3 1 0,-2 1 0,1-2 0,0 2 0,0-1 0,0-1 0,-1 1 0,1 0 0,0-1 0,0 2 0,1-2 0,-2 1 0,1 0 0,-2-2 0,3 2 0,-2-2 0,0 2 0,1 0 0,-1-1 0,1 1 0,-1 0 0,1-1 0,0 2 0,-1-2 0,0 0 0,1 1 0,0-1 0,0 1 0,-1 0 0,1-1 0,-1 0 0,1 1 0,1-1 0,-1 0 0,0 1 0,-1-1 0,0 1 0,0 0 0,0-1 0,2 1 0,-1-2 0,0 3 0,0-2 0,0 2 0,-1-2 0,1 1 0,0 1 0,-1-3 0,2 3 0,-1-2 0,1 1 0,-1 1 0,-1-2 0,1 2 0,0-3 0,0 3 0,0-1 0,1 1 0,-2-1 0,3 1 0,-3-1 0,2 1 0,0-1 0,-1 1 0,2-1 0,-2 1 0,1-1 0,-1 2 0,0-2 0,1 1 0,-1-2 0,2 2 0,-2-1 0,0 1 0,1 0 0,-1 0 0,1-1 0,-1 1 0,0 0 0,1-1 0,-1 2 0,0-2 0,1 1 0,-1-2 0,0 2 0,0-2 0,1 3 0,0-2 0,-1 1 0,0-1 0,1 1 0,-1-1 0,1 1 0,-1-1 0,0 1 0,0-1 0,1 1 0,-2-1 0,2-1 0,-2 0 0,2 0 0,-2 1 0,3 0 0,-3-1 0,3 1 0,-1 0 0,0 1 0,-1-1 0,1 0 0,-2 0 0,2-1 0,-1 2 0,-1-2 0,2 2 0,-2-1 0,3 1 0,-2-1 0,1 2 0,-1-2 0,1 0 0,2-1 0,-2 0 0,2 0 0,-3 3 0,0-3 0,1 3 0,-1-3 0,2 2 0,-2-2 0,1 1 0,0 0 0,-1 0 0,2 0 0,-2 1 0,1-2 0,-1 3 0,1-2 0,-1 1 0,1 0 0,-1-2 0,0 2 0,1-1 0,-1 0 0,0 1 0,0-2 0,1 2 0,0-2 0,0 3 0,-1-2 0,0 0 0,0 1 0,0-2 0,1 2 0,-1-1 0,0 0 0,0 0 0,0 0 0,1 0 0,-2 0 0,1 0 0,1 0 0,-1 0 0,2 0 0,-3 0 0,2 0 0,-1 0 0,0 0 0,1 0 0,0 0 0,-1-1 0,1 1 0,-1 0 0,0 0 0,0 0 0,0 1 0,0-1 0,0 1 0,1-2 0,-1 2 0,1-2 0,-1 2 0,1-2 0,-1 1 0,1 0 0,0-1 0,0 2 0,0-2 0,0 2 0,-1-2 0,0 2 0,1-3 0,-1 3 0,2-3 0,-1 2 0,0 0 0,-1 0 0,0 1 0,0-1 0,0 1 0,1-1 0,-1 0 0,0 0 0,0 1 0,1-1 0,0 0 0,0 0 0,0 0 0,0 0 0,-1 1 0,0 0 0,0-2 0,1 3 0,-1-3 0,1 2 0,-1-1 0,1 0 0,-1 0 0,1 1 0,0-1 0,-2 1 0,3-1 0,-4 0 0,4 0 0,-3 1 0,2-1 0,1 0 0,-2-1 0,3 1 0,-2 0 0,0 0 0,0 0 0,0 1 0,-2-2 0,3 3 0,-3-3 0,2 3 0,-1-3 0,1 1 0,-1 1 0,2-2 0,-2 1 0,2 1 0,-2-1 0,1 0 0,1 2 0,-1-3 0,4 0 0,-3 2 0,1-2 0,-1 3 0,-2-3 0,1 1 0,1 0 0,1 0 0,0 0 0,0 0 0,-2-1 0,3 2 0,-3-1 0,1 1 0,-2 0 0,1-2 0,0 2 0,1-2 0,-1 2 0,1-2 0,-2 2 0,2-1 0,-2-1 0,2 3 0,-2-4 0,2 3 0,-1-2 0,1 1 0,1-2 0,3 1 0,-2 0 0,4 1 0,-7-1 0,1 3 0,-1-3 0,-1 1 0,1 1 0,-1-2 0,0 3 0,1-2 0,-1 1 0,1-1 0,-1 0 0,-1 0 0,1 0 0,1 0 0,0 1 0,-1-1 0,1 2 0,-1-3 0,1 2 0,-1-3 0,2 2 0,-1-1 0,2 0 0,-1-1 0,1 0 0,1 0 0,-2 1 0,1-1 0,-1-1 0,-1 2 0,0-1 0,-1 1 0,0 1 0,0 0 0,0 0 0,0 0 0,0 0 0,0 0 0,0 1 0,0-1 0,1 1 0,0-1 0,0-1 0,0 2 0,0-2 0,2 1 0,0-4 0,0 4 0,1-3 0,-2 3 0,0-2 0,-1 2 0,2-2 0,-3 2 0,3-1 0,-3 1 0,0 1 0,1 0 0,2-3 0,-2 3 0,2-2 0,-3 2 0,4-4 0,-2 2 0,2-3 0,-1 4 0,-1-1 0,1 0 0,-2 1 0,0 0 0,0 1 0,0-1 0,-1 1 0,1-1 0,0 1 0,0-1 0,0 0 0,0 0 0,-1 0 0,1 1 0,0 0 0,0-1 0,1 0 0,0 0 0,2 0 0,1-1 0,3-2 0,-3 1 0,5-4 0,-6 4 0,3-4 0,0 3 0,-3 0 0,2 0 0,-5 1 0,0 3 0,1-3 0,-1 3 0,1-2 0,-1 0 0,0 1 0,0 0 0,-1 0 0,0 1 0,0-1 0,0 1 0,2-2 0,-1 3 0,0-3 0,0 3 0,-1-2 0,1 0 0,1 0 0,0 0 0,0 0 0,0 0 0,0 0 0,0-2 0,1 0 0,1 0 0,1 1 0,0-1 0,-4 3 0,2 0 0,-4-1 0,1 1 0,1-1 0,0 1 0,2-1 0,-4 2 0,2-2 0,1 1 0,1 0 0,-1 0 0,1-1 0,-2 1 0,7 0 0,-6-2 0,5 2 0,-6-2 0,5 0 0,-4 0 0,5 0 0,-6 0 0,3 1 0,-4 0 0,3 0 0,-3 0 0,0 2 0,1-1 0,-1 0 0,1-1 0,-1 1 0,1-1 0,0 0 0,0 0 0,2-1 0,-2 1 0,4-1 0,0-3 0,1 2 0,1-3 0,-3 4 0,1-2 0,-2 2 0,2-2 0,-3 2 0,1-1 0,-1 2 0,-2 0 0,2-1 0,-3 2 0,1-1 0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56.375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1 440 24575,'7'0'0,"-1"0"0,-3 0 0,0 0 0,-1-1 0,1 1 0,0-1 0,-1 1 0,1-1 0,0 1 0,0-2 0,0 2 0,0-1 0,-1 1 0,1-2 0,-1 0 0,1-1 0,-1 2 0,0 0 0,0-1 0,0 0 0,1 0 0,0 1 0,0 1 0,0 0 0,0 0 0,0-1 0,0 0 0,-1-1 0,0 2 0,2-1 0,-2 0 0,1-1 0,0 1 0,0 0 0,1 0 0,-1 0 0,-1-2 0,2 2 0,-3 0 0,2 1 0,0-2 0,-1 1 0,1 0 0,1 1 0,-2-1 0,2 0 0,-2 0 0,1 0 0,-2-2 0,4 3 0,-3-2 0,2 2 0,0-1 0,-2 0 0,2 1 0,-2-1 0,1 0 0,-1 0 0,0-2 0,1 3 0,0-1 0,0 0 0,0 1 0,-1-3 0,1 3 0,0-3 0,-1 3 0,1-1 0,0 0 0,0 0 0,-1 0 0,0-1 0,0 1 0,0-1 0,1 1 0,1-1 0,-2 1 0,1 0 0,0-2 0,-2 2 0,2-1 0,-1 0 0,0 2 0,1-3 0,-1 3 0,0-3 0,2 3 0,-1-2 0,2 1 0,-3-1 0,0 1 0,0-1 0,2 1 0,-1 0 0,1-2 0,-2 3 0,-1-2 0,3 1 0,-3-2 0,3 3 0,-2-2 0,1 1 0,0 0 0,0-1 0,-1 1 0,0-1 0,0 1 0,0-1 0,1 2 0,0-3 0,0 2 0,1-1 0,-3 0 0,2 2 0,-1-2 0,1 2 0,-1-3 0,0 3 0,1-2 0,-1 1 0,2 1 0,-2-2 0,2 1 0,-3-1 0,2 1 0,-1 0 0,1 0 0,0 0 0,0 0 0,0-1 0,-1 2 0,1-2 0,0 1 0,0 0 0,0 0 0,-1 0 0,1 1 0,-1-2 0,1 1 0,0-1 0,-1 1 0,0-1 0,1 2 0,-1-2 0,1 2 0,0-1 0,0 1 0,-1 0 0,1-1 0,0 1 0,-1-2 0,1 1 0,1 0 0,-1 0 0,1 0 0,-2 1 0,3-1 0,-3 0 0,3 1 0,-4-1 0,2 1 0,0-2 0,-1 2 0,2-2 0,-2 2 0,1-1 0,0 1 0,-1-1 0,1 0 0,0 0 0,-1 0 0,4-1 0,-3 0 0,2 1 0,-3-1 0,2 2 0,-1-1 0,1 0 0,0 1 0,-3-1 0,2-1 0,1 2 0,-2-2 0,2 1 0,-1 1 0,-2-2 0,4 1 0,-2 0 0,2-1 0,-2 2 0,-2-2 0,2 0 0,-1 1 0,3-1 0,-3 0 0,1 0 0,-1 1 0,0 0 0,1 0 0,0 0 0,1-1 0,-1 2 0,0-1 0,-1-2 0,1 2 0,0-2 0,1 3 0,-2-1 0,1 0 0,-1-1 0,1 1 0,1-3 0,0 3 0,0-2 0,-2 2 0,0 1 0,4-1 0,-4-1 0,3 0 0,-3 1 0,0 0 0,1 0 0,0 0 0,2-1 0,-1 2 0,2-3 0,-2 3 0,-1-2 0,0 2 0,-1-1 0,1 0 0,-1-1 0,1 1 0,-1 0 0,1 0 0,-1 1 0,2-2 0,-2 2 0,1-1 0,0 0 0,0 1 0,2-1 0,-2-1 0,2 1 0,-3-1 0,2 1 0,-1 1 0,0 0 0,0-1 0,-1 0 0,1 1 0,-1-1 0,2 0 0,-2-1 0,2 1 0,-1 0 0,-1 0 0,1 0 0,1 0 0,-1 0 0,0 0 0,0 0 0,-1 0 0,1 0 0,-1 0 0,2 1 0,-1-1 0,-1 0 0,1 0 0,0 0 0,-1 1 0,2-1 0,-3 0 0,3-1 0,-3 1 0,3-1 0,-2 2 0,2-2 0,1 1 0,-1 0 0,2-1 0,-3 1 0,2-2 0,-1 2 0,3-1 0,-3 2 0,1-3 0,-2 2 0,0 0 0,3-1 0,-3 2 0,3-1 0,0 0 0,-3 1 0,4-3 0,-5 2 0,2-1 0,-1 2 0,0-1 0,0-1 0,0 2 0,-1-1 0,3 0 0,-1 0 0,2 0 0,-3-1 0,1 2 0,-1-2 0,4 2 0,-3-2 0,1 2 0,1-2 0,0 0 0,0 0 0,-1 0 0,3 0 0,-4 1 0,3 0 0,-4-1 0,0 1 0,1 0 0,2-1 0,0 1 0,0-1 0,0 1 0,-3-1 0,1 1 0,1-1 0,-2 2 0,2-1 0,-2 0 0,-1 1 0,2 0 0,-1 0 0,1-2 0,0 0 0,-1 1 0,4 0 0,-3 0 0,3 0 0,-3 0 0,-2 0 0,1 1 0,1-1 0,-2 0 0,2 0 0,-1 0 0,-1 0 0,1 1 0,0-1 0,-1 0 0,1 1 0,0-1 0,-1 0 0,1 1 0,0-1 0,-1 0 0,2 1 0,-2-2 0,1 2 0,0-1 0,-1 0 0,1 1 0,0-2 0,0 2 0,0-1 0,1 1 0,-2-1 0,2 0 0,-2 0 0,1-1 0,-1 2 0,0-1 0,1 0 0,0 0 0,0 0 0,0-1 0,0 2 0,1-2 0,-1 1 0,-1 0 0,1 0 0,-1 0 0,1 1 0,0-2 0,0 2 0,0-1 0,-1 0 0,1 1 0,-1-2 0,2 2 0,-3-2 0,3 2 0,-2-1 0,0 0 0,0 0 0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5:02.95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1743 327 24575,'10'-2'0,"1"0"0,-5 0 0,0 1 0,-1-1 0,0 1 0,0-2 0,1 2 0,0 0 0,0 1 0,-3-1 0,3 1 0,-3-1 0,0 0 0,1 1 0,1-2 0,-1 1 0,1 0 0,0 0 0,-1 1 0,3-1 0,-2 0 0,2 0 0,-4 0 0,1 0 0,-4-1 0,1-1 0,-2-1 0,-1 1 0,-3 1 0,-1 2 0,-7-3 0,-2 2 0,-12-7 0,1 6 0,-1-6 0,3 8 0,0-2 0,2 2 0,-2 0 0,6 0 0,1-2 0,-4 2 0,5-2 0,-8 2 0,9 0 0,-5-2 0,5 2 0,-8-2 0,4 2 0,-5-2 0,0 0 0,5-1 0,-4-1 0,-7 2 0,3-3 0,-7 2 0,10 0 0,3 2 0,-3-3 0,2 4 0,-8-2 0,5 0 0,-3-1 0,1 1 0,3 0 0,-19-5 0,8 6 0,-11-6 0,11 5 0,1 2 0,3-3 0,0 1 0,0 0 0,3-1 0,-6 1 0,9 0 0,-2 2 0,3-2 0,5 0 0,-2 2 0,10-2 0,-6 2 0,5 0 0,-5 0 0,5-1 0,-4 1 0,1-1 0,-6 1 0,3 0 0,-9 0 0,5 0 0,-10 0 0,5 0 0,-1 0 0,1 0 0,2 0 0,-8 0 0,7 0 0,-8 0 0,10 0 0,-6 0 0,7 0 0,-1 0 0,1 0 0,10 0 0,-4 0 0,11 0 0,-2 0 0,4 0 0,-2 0 0,3 0 0,0 0 0,12-3 0,7 1 0,7-1 0,4-3 0,-3 3 0,0-1 0,-2 0 0,4 2 0,-10-2 0,10-1 0,-10 3 0,7 0 0,-2 0 0,1 0 0,8-1 0,-2 1 0,7 2 0,5 0 0,-1 0 0,2 0 0,-1 0 0,-2 0 0,6 0 0,-5 0 0,2 0 0,-7 0 0,0 0 0,1 0 0,-4 0 0,15 0 0,-15 0 0,12 0 0,-18 0 0,-4 0 0,2 0 0,-10 0 0,3 0 0,-2 0 0,-5 0 0,11 0 0,-11 0 0,10 0 0,-3 2 0,11-1 0,-2 1 0,9-2 0,-8 0 0,-2 0 0,2 0 0,-6 0 0,1 1 0,13-1 0,-15 1 0,14-1 0,-15 0 0,-4 0 0,-2 0 0,-2 0 0,-5 0 0,-4 1 0,-14 0 0,0 1 0,-14-1 0,0 0 0,-12-1 0,-8 3 0,1 0 0,-10 0 0,10-1 0,-8-2 0,9 0 0,1 0 0,9 0 0,4 0 0,4 0 0,9 0 0,-3 0 0,10 0 0,-3 0 0,6 0 0,-9 0 0,8 0 0,-6 0 0,2 0 0,1 0 0,-3 0 0,-1-2 0,8 1 0,-11-3 0,12 0 0,-10 0 0,9 1 0,-3 0 0,3 2 0,1-2 0,1 3 0,1-3 0,1 2 0,2 0 0,-4-1 0,1 1 0,-1-1 0,-1-1 0,1 2 0,0 0 0,-5-1 0,-5 0 0,5 0 0,-9 1 0,10-1 0,-7-2 0,-1 1 0,-6-2 0,5 4 0,-4-3 0,5 2 0,-3 0 0,3-2 0,-5 2 0,10-2 0,-6 2 0,4-1 0,-3 3 0,0-4 0,1 2 0,3-1 0,-1 1 0,4 0 0,0 0 0,3 1 0,-2-3 0,-2 1 0,3 0 0,-2-1 0,5 4 0,-1-3 0,1 2 0,-2-1 0,4 1 0,-2-1 0,2 2 0,-2-2 0,2 1 0,-2-1 0,1 1 0,-1-2 0,0 2 0,2-1 0,2 1 0,10 0 0,-4-1 0,10 2 0,-7-1 0,4-1 0,-4 2 0,1-2 0,3 2 0,-5-2 0,2 2 0,-5-1 0,1 0 0,-1 1 0,1 0 0,-1 0 0,1 0 0,0 0 0,2 0 0,-1 0 0,0 0 0,-1 0 0,0 0 0,-1 0 0,0 0 0,0 0 0,2 0 0,-1 0 0,2 0 0,0 0 0,-3 0 0,3 0 0,-4 0 0,2 0 0,-1 0 0,0 0 0,2 0 0,-2 0 0,4 0 0,-1 0 0,0 0 0,0 0 0,-1 0 0,0 0 0,0 0 0,-1 0 0,-1 0 0,3 0 0,-3 0 0,3 0 0,2 0 0,-2 0 0,4 0 0,-4 0 0,1 0 0,-3 0 0,2 0 0,-3 0 0,0 0 0,0 0 0,0 0 0,1 0 0,-1 0 0,0 0 0,0 0 0,0 0 0,1 0 0,-1 0 0,0 0 0,0 0 0,0 0 0,-1 0 0,3 0 0,-1 0 0,3 0 0,-4 0 0,3 0 0,-3 0 0,0 0 0,1 0 0,-2 0 0,1 0 0,0 0 0,-1 0 0,1 0 0,0 0 0,-1 0 0,2 0 0,1 0 0,-1 0 0,1 0 0,3 0 0,-4 1 0,6 0 0,-5-1 0,3 0 0,-2 1 0,7 0 0,-7-1 0,5 1 0,-8 0 0,1 0 0,-1-1 0,1 0 0,0 0 0,1 1 0,-2 0 0,1-1 0,-1 0 0,0 0 0,1 1 0,-2 0 0,2 1 0,-2-2 0,2 0 0,-1 0 0,0 1 0,2 0 0,-1-1 0,0 0 0,-1 1 0,-1 0 0,2-1 0,-2 0 0,1 1 0,0 0 0,-1-1 0,2 0 0,-2 0 0,1 1 0,0 1 0,-1-1 0,1 0 0,-1 1 0,-1 0 0,2-1 0,-2 2 0,1-1 0,0 2 0,-1-3 0,0 2 0,2-1 0,-3 0 0,4 0 0,1-1 0,-2-1 0,4 0 0,-5 0 0,1 0 0,1 0 0,0 0 0,3 0 0,-1 0 0,0 0 0,2 0 0,-4 0 0,4 0 0,-4 0 0,2 0 0,-2 0 0,0 0 0,-1 0 0,1 0 0,-2 0 0,1 0 0,0 0 0,-1 0 0,1 0 0,-1 0 0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5:08.558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300 37 24575,'15'-2'0,"5"-2"0,5 2 0,0-2 0,11 1 0,-4 1 0,9-3 0,-12 5 0,10-5 0,-19 5 0,10-3 0,-9 3 0,6 0 0,-2 0 0,9 0 0,-3 0 0,3 0 0,7 0 0,1 0 0,8 0 0,-4 0 0,1 0 0,-9 0 0,-1 0 0,-2 3 0,-7-3 0,11 4 0,-18-1 0,9-1 0,-16 1 0,1-2 0,-4 1 0,3-1 0,-6 0 0,1-1 0,-4 1 0,-2-1 0,0 1 0,-16 0 0,-5 1 0,-18 4 0,1-3 0,-6 2 0,0-5 0,0 0 0,-4 2 0,4-1 0,6 3 0,-1-3 0,7 1 0,-1-2 0,8 0 0,-4 0 0,7 0 0,-2 0 0,1 0 0,2 0 0,3 0 0,-5 0 0,5 0 0,-6 0 0,0 0 0,3 0 0,-2 0 0,5 0 0,-5 0 0,4 0 0,4 0 0,-1 0 0,7-1 0,-2 1 0,2-1 0,3 1 0,-5 0 0,5-1 0,-3 1 0,1-1 0,-3-1 0,1 1 0,0-2 0,1 3 0,0-3 0,-2 2 0,2-2 0,-7-1 0,7 1 0,-7-1 0,8 2 0,0 1 0,-4-2 0,4 2 0,-4-2 0,1 1 0,-1-1 0,-2 0 0,-1 2 0,5-1 0,-3 0 0,3 0 0,1 1 0,2-1 0,1 2 0,1 0 0,-1 1 0,0 3 0,0 1 0,0 6 0,2 0 0,-1 1 0,1-2 0,1 4 0,-3 1 0,0 6 0,1 0 0,-2 0 0,2-3 0,0 2 0,-2 1 0,0 1 0,1 2 0,-2-6 0,2 2 0,-1-2 0,-3 3 0,-2-2 0,-2 2 0,3-2 0,1-4 0,3 7 0,-1-13 0,1 7 0,2-13 0,1-2 0,1-8 0,0-4 0,0-6 0,0 2 0,0-6 0,0 6 0,-1-2 0,0 3 0,0-1 0,1-5 0,0-2 0,0 1 0,0 0 0,0 7 0,0 3 0,0 0 0,0 3 0,0 0 0,0 2 0,0 1 0,0 1 0,0 0 0,0 1 0,0-6 0,0 6 0,0-5 0,0 5 0,-1 1 0,0-2 0,1 2 0,0-1 0,0 0 0,0 1 0,0-1 0,0 0 0,0 0 0,-1 1 0,0-2 0,1 2 0,0-1 0,0-1 0,0 1 0,0-1 0,0-2 0,0 3 0,0-4 0,0 4 0,0-3 0,0 4 0,0-1 0,-3 10 0,1-3 0,-5 17 0,-2-2 0,-3 6 0,-2 5 0,5-5 0,-3 12 0,6-14 0,-1 9 0,1-13 0,3 2 0,0-1 0,1-5 0,-2 2 0,1-5 0,1 1 0,0-4 0,1 0 0,0-2 0,1-1 0,-1 2 0,1 0 0,-3 2 0,3 2 0,-2 2 0,0 1 0,2 0 0,-2-5 0,2 0 0,0-4 0,0 0 0,0 0 0,0-1 0,0-1 0,-1 1 0,0-2 0,0 3 0,0-1 0,-1 11 0,1-7 0,-2 8 0,0-7 0,-1 5 0,0 3 0,-1 0 0,0-1 0,0-3 0,1 4 0,1-6 0,-1 4 0,3 2 0,-1 1 0,1 2 0,0-6 0,-2-2 0,2-4 0,-4 4 0,1-4 0,1 1 0,1-4 0,2 1 0,-1-4 0,1 2 0,0-14 0,2-2 0,-2-15 0,2 4 0,-2-2 0,2 3 0,-2 3 0,2 1 0,0-3 0,-1 4 0,1-1 0,-1 3 0,0 3 0,0-7 0,2-6 0,-3 8 0,2-7 0,-2 12 0,4-6 0,-3 1 0,3-4 0,-4 5 0,0-5 0,0 2 0,2 3 0,0-2 0,1 9 0,-2-3 0,-1 0 0,0 0 0,0-3 0,0-1 0,0 5 0,0 1 0,0 6 0,0 17 0,0-2 0,4 16 0,-1-10 0,3 3 0,-2 0 0,0 0 0,1 9 0,-1-1 0,-1 5 0,3-3 0,-3 0 0,4-6 0,-1 1 0,-3-1 0,3 0 0,-3-1 0,1-6 0,-1-4 0,0-7 0,-2-5 0,4-14 0,-3 4 0,8-19 0,4 7 0,2-17 0,1 1 0,-2-11 0,-1-5 0,2 6 0,-5-6 0,1 13 0,-6 1 0,1 4 0,-5 1 0,2 9 0,-4-5 0,4 11 0,-4 0 0,2 4 0,-2 5 0,0 4 0,-1 16 0,0 0 0,-4 14 0,2-1 0,-6 6 0,4 6 0,-3 5 0,3 6 0,0-8 0,-6 17 0,3-16 0,-6 16 0,4-16 0,4 3 0,0-12 0,1 3 0,0-12 0,-1 2 0,4-13 0,-2 1 0,4-6 0,-2-7 0,2-7 0,2-12 0,0-3 0,1-8 0,1 0 0,-1-9 0,2 4 0,0-10 0,0 7 0,-2-5 0,2 0 0,-5 8 0,3 2 0,-3 1 0,0 16 0,0-7 0,0 18 0,0 0 0,0 5 0,0 13 0,-3-1 0,2 13 0,-4-3 0,2 6 0,-2 5 0,0 2 0,0 0 0,0 7 0,0-6 0,1 0 0,1-5 0,-1-3 0,1-1 0,1 1 0,0-6 0,2-3 0,0-3 0,0-7 0,0-2 0,0-5 0,0 0 0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5:37.71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307 26 24575,'-5'2'0,"-1"0"0,5 0 0,-2-1 0,2 2 0,-1-1 0,0 1 0,0-1 0,-1-1 0,1 0 0,-1 1 0,2 1 0,-1 0 0,1-1 0,0 0 0,-2 0 0,3 0 0,-2 1 0,1-1 0,-1 2 0,0-2 0,0 1 0,1-1 0,-1 0 0,2 1 0,-3-2 0,2 2 0,0-1 0,-1 0 0,1 1 0,0-1 0,-2 1 0,2-2 0,-1 2 0,0-1 0,1 0 0,-1 1 0,0-1 0,0 0 0,-1 1 0,2-1 0,-1 1 0,2 0 0,-1-1 0,0 1 0,-1-1 0,1 1 0,-2-2 0,3 3 0,-3-3 0,2 2 0,0-1 0,-1 0 0,1 1 0,-1-1 0,0 1 0,1-1 0,-1 0 0,1 1 0,-1 0 0,0-1 0,0-1 0,0 1 0,0 0 0,0 1 0,1-1 0,-1 1 0,0-1 0,1 0 0,0 0 0,-1 0 0,0 0 0,0 1 0,0-2 0,0 2 0,0-1 0,0 1 0,1-1 0,-1 2 0,1-1 0,-1 1 0,0-2 0,1 0 0,-1 1 0,1 0 0,0 0 0,-1-1 0,2 0 0,-2 1 0,2 0 0,-1 0 0,0-1 0,1 1 0,-1 0 0,1-1 0,-3 3 0,3-2 0,-3 2 0,3-2 0,0 2 0,0-1 0,0 0 0,-1 2 0,0-3 0,1 3 0,0-2 0,0-1 0,-1 0 0,0-1 0,1 2 0,0-1 0,0 1 0,0-1 0,0 0 0,-1-1 0,0 1 0,1 0 0,0-1 0,0 1 0,-1 0 0,0 0 0,1-1 0,0 1 0,-1 2 0,0-2 0,0 1 0,-1-3 0,2 2 0,-2-1 0,1 1 0,0 0 0,-1-1 0,2-9 0,-1 3 0,1-6 0,0 7 0,0-1 0,0 1 0,2 1 0,-1-1 0,1 0 0,-2 1 0,2-1 0,-2 0 0,1 2 0,0-3 0,1 3 0,0-2 0,0 1 0,-1 0 0,0-2 0,0 2 0,0-2 0,1 1 0,0 0 0,0 0 0,-2 1 0,0-2 0,2 2 0,0-1 0,0 1 0,-2 0 0,1-2 0,0 2 0,1-2 0,0 2 0,-1 0 0,1 0 0,-1-2 0,2 0 0,-1 1 0,1-1 0,-1 2 0,0-1 0,1 0 0,-1 1 0,1 0 0,-2 0 0,3 0 0,-2-1 0,3-1 0,-2 2 0,0 0 0,-1 1 0,1-2 0,-2 1 0,2 0 0,-3-1 0,2 2 0,1-3 0,0 1 0,0 0 0,0 0 0,-1 2 0,2-7 0,-2 6 0,0-6 0,1 6 0,-1-1 0,0-1 0,-1 2 0,2-2 0,-2 2 0,0-2 0,1 2 0,0-1 0,-1 1 0,0-1 0,1 2 0,1-5 0,-2 4 0,3-4 0,-4 2 0,2 2 0,-1-1 0,1 1 0,-1 0 0,1-1 0,-2 0 0,1 1 0,0-1 0,0-1 0,1 2 0,0-2 0,0 2 0,-1 0 0,2-1 0,-3 1 0,3-1 0,-2 0 0,0 1 0,1-1 0,0-2 0,0 2 0,1-1 0,-1 1 0,-1 1 0,2 0 0,-2-1 0,0 1 0,1 0 0,0-1 0,-1 1 0,2 0 0,-3-1 0,3 3 0,-2-4 0,3 3 0,-2-2 0,0 1 0,-1 0 0,1-1 0,1 1 0,-1-1 0,0 2 0,0-1 0,1 2 0,1-2 0,-1 2 0,-1-1 0,1 1 0,0 0 0,1-2 0,-1 2 0,1-2 0,0 1 0,0 1 0,-2-1 0,0 1 0,1 0 0,2 0 0,-1 0 0,3 0 0,-4 0 0,5 0 0,-4 0 0,3 0 0,-4-1 0,4 1 0,0-1 0,-1 1 0,4 0 0,-6-1 0,0 1 0,0-1 0,-2 1 0,1-1 0,0 1 0,0-1 0,3 1 0,-2 0 0,3 0 0,-4 0 0,4 0 0,2-2 0,3 2 0,5-2 0,-2 2 0,0 0 0,-6 0 0,-5 0 0,-2 1 0,-1 2 0,-1-1 0,0 2 0,0-2 0,0 3 0,0-2 0,0 5 0,0-2 0,0 4 0,-1-1 0,-5 10 0,1-3 0,-6 11 0,-1 1 0,0 4 0,-6 3 0,-2 3 0,1 6 0,3-7 0,-6 7 0,13-13 0,-10 4 0,7-3 0,-2-5 0,0 0 0,1 1 0,3 3 0,-1 1 0,1-2 0,-4-1 0,2-4 0,-4 5 0,4-4 0,1-2 0,3-6 0,2-9 0,3-2 0,-1-1 0,0 0 0,1 0 0,1-3 0,1-2 0,3-10 0,3-10 0,2-13 0,3-9 0,0 2 0,-4-10 0,1 7 0,-2-12 0,1 5 0,4 1 0,-4 7 0,1 10 0,-3 4 0,-1 6 0,-1 3 0,1 1 0,-2 2 0,2 1 0,-2-2 0,-1 4 0,1 2 0,-1 5 0,0 2 0,0 0 0,2-2 0,-1 1 0,2-3 0,0 2 0,-1-1 0,1 1 0,-1 1 0,0 1 0,1 0 0,-1-1 0,1 2 0,-1-2 0,0 2 0,0 0 0,-2-1 0,3 3 0,1 1 0,-1 1 0,0 2 0,-2 2 0,-1-3 0,1 2 0,-1-1 0,0-2 0,0 4 0,0-3 0,0 4 0,0-3 0,0 0 0,0 1 0,0-2 0,0 2 0,-1 0 0,0-2 0,-2 7 0,2-4 0,-1 8 0,0 0 0,2-2 0,-2 2 0,2-3 0,0 0 0,0 0 0,0-1 0,0-6 0,0-3 0,16-11 0,-9 5 0,22-16 0,-13 13 0,12-9 0,-6 6 0,-4 2 0,-5 4 0,-5 1 0,3 1 0,6 1 0,2-1 0,17 0 0,-4 1 0,16-1 0,-1 3 0,-1 0 0,13 0 0,-9 0 0,11 0 0,-7 0 0,4 0 0,3 0 0,1 8 0,-1-2 0,-6 5 0,29 0 0,-25-5 0,23-1 0,-28 0 0,-12-2 0,1 0 0,-5-1 0,-6 0 0,-1-1 0,-2 1 0,9 0 0,-7-2 0,11 5 0,-14-5 0,1 2 0,-2-2 0,0 0 0,-5 0 0,8 0 0,-8 0 0,2 0 0,-9 0 0,-2 0 0,-8 0 0,-1 0 0,2 0 0,0 0 0,8 0 0,-5 0 0,10 0 0,-9 0 0,9 0 0,-11 0 0,8 0 0,-9 0 0,2 0 0,-3 0 0,-1 0 0,-4 0 0,-10 1 0,-5-1 0,-12 5 0,-4-4 0,-8 3 0,-13-4 0,2 0 0,-14 3 0,7-2 0,-18 1 0,-1-2 0,-7 0 0,-6 0 0,6 0 0,-8 0 0,13 0 0,-9 0 0,16 0 0,-4 0 0,3 0 0,-13 0 0,21 0 0,-2 0 0,25 0 0,10 0 0,-2 0 0,4 0 0,3 0 0,-5 0 0,2 0 0,0 0 0,-3 0 0,3 0 0,1 0 0,2 0 0,-2 0 0,6 0 0,-3 0 0,8 0 0,-3 0 0,11 0 0,-5 0 0,10 0 0,1 0 0,14 0 0,8 0 0,9 0 0,5 0 0,-3 0 0,4 0 0,-1 0 0,-3 0 0,0 2 0,-4-1 0,-5 1 0,1-2 0,-5 0 0,6 0 0,-8 0 0,13 0 0,8 2 0,-4 7 0,13-5 0,-18 4 0,-2-6 0,1 0 0,-6 2 0,-6-1 0,-3 0 0,-7-3 0,-3 2 0,-2 0 0,-4 1 0,-7 2 0,-7-1 0,-13 5 0,-7-3 0,-13 6 0,-10 0 0,-2 0 0,-10 2 0,4-1 0,-3-1 0,10 0 0,3-7 0,16 0 0,6-1 0,16 0 0,9 0 0,4-2 0,4-2 0,-2 0 0,3 1 0,-2-1 0,1 1 0,-1-1 0,2 1 0,11-8 0,5 4 0,10-6 0,6 0 0,0 1 0,5-4 0,-2 4 0,1-3 0,-4 5 0,-2-1 0,-3 2 0,-9 2 0,-4-1 0,-5 1 0,-4 2 0,0 1 0,-8 7 0,2-1 0,-11 12 0,5-5 0,-8 9 0,9-2 0,-5 2 0,2-1 0,-2 7 0,0-5 0,3 4 0,3-6 0,2-3 0,-1 5 0,4-10 0,1 4 0,-1-7 0,3-3 0,-2 3 0,2-7 0,0-1 0,1-8 0,0 0 0,2-5 0,-2 0 0,5-3 0,-3-7 0,1-4 0,3-12 0,-6 10 0,3-8 0,-4 13 0,0 4 0,0 7 0,0 13 0,-1 8 0,-4 8 0,0 12 0,-4 3 0,4 5 0,-3 2 0,4-8 0,-2 17 0,1-9 0,-3 17 0,0-9 0,0 3 0,-5 0 0,4 0 0,-4 4 0,-1 0 0,3-4 0,-2 0 0,5-12 0,3-3 0,-3-11 0,7-7 0,-5-6 0,6-11 0,2-13 0,1-13 0,1-8 0,2-10 0,-4-2 0,3-6 0,-4-10 0,1 5 0,-2 1 0,0 8 0,0 9 0,0-2 0,0 5 0,0 3 0,0 5 0,0 7 0,0 1 0,0 2 0,0 3 0,-2 2 0,2 2 0,-2 5 0,1 4 0,-2 7 0,1 4 0,-3 29 0,0-4 0,1 28 0,0-11 0,4 3 0,0 5 0,0-10 0,0 3 0,0 3 0,0-8 0,0 8 0,-5-8 0,4 12 0,-6-18 0,5 4 0,-5-22 0,5-6 0,-3-4 0,4-5 0,-3-2 0,2-5 0,-2 3 0,2-3 0,-1-8 0,2-2 0,-1-10 0,2 0 0,-2-9 0,2-1 0,-2-10 0,2-3 0,0-3 0,0-1 0,-3-2 0,0 5 0,-4-2 0,-1 9 0,1 7 0,2 11 0,1 3 0,3 6 0,-2-1 0,3 4 0,-2 3 0,1 0 0,-3 14 0,-3 0 0,0 24 0,-4-9 0,3 19 0,-2-7 0,0 12 0,1 0 0,-1 1 0,4-1 0,-1-7 0,1-3 0,1-3 0,1-7 0,-1-6 0,1-5 0,1-10 0,0-7 0,1-8 0,-2-10 0,0-8 0,-2-3 0,2-8 0,-4-3 0,6 4 0,-5-9 0,5 13 0,-1-8 0,1 9 0,0-3 0,1 6 0,-1 1 0,1 6 0,0-2 0,0 5 0,1-2 0,0 2 0,0 4 0,0 2 0,0 2 0,0 1 0,0 0 0,0 2 0,-4 12 0,4-3 0,-4 18 0,0 2 0,1 7 0,-2 5 0,0-2 0,0-1 0,0 3 0,0-5 0,2 2 0,3-15 0,0 0 0,0-14 0,0-6 0,0-5 0,2-7 0,0-5 0,5-9 0,-2-2 0,2-2 0,-2 1 0,-1 5 0,-1-12 0,1 11 0,-3-7 0,0 11 0,-1-8 0,2 11 0,-2-4 0,2 8 0,0 1 0,-2 0 0,2 2 0,-2-8 0,0 12 0,0-9 0,0 11 0,0 0 0,0 1 0,0 0 0,0 1 0,2-3 0,-1 4 0,2-3 0,-2 4 0,-1-2 0,1 2 0,-1-2 0,2 2 0,-1-2 0,0 2 0,0-2 0,-1 2 0,0-1 0,2 1 0,-1 0 0,4-1 0,-2 0 0,2 1 0,-3-1 0,1 2 0,-1-1 0,1 2 0,1-1 0,1 1 0,1 0 0,2 0 0,-2 1 0,-1 1 0,0 0 0,0 7 0,1-3 0,-1 11 0,-1 4 0,2 1 0,-3 11 0,3-8 0,-2 6 0,0-3 0,0-4 0,-4 0 0,0-6 0,0-3 0,0-6 0,0 2 0,0-6 0,0 5 0,0-6 0,-1 0 0,1-1 0,-2 1 0,1-1 0,-1 1 0,1 0 0,0-2 0,-1-7 0,0-3 0,0-7 0,2 0 0,-2 1 0,0 0 0,2 2 0,-2 2 0,2 5 0,-1-1 0,1 4 0,-3 11 0,3-1 0,-2 23 0,2-8 0,-2 14 0,-1-3 0,0 7 0,-1 1 0,3-4 0,-1 5 0,2-1 0,0 3 0,0-1 0,0-9 0,0-5 0,0-5 0,0 5 0,0-10 0,0 4 0,0-10 0,0-3 0,0 0 0,0-6 0,0 2 0,0-2 0,0 1 0,0 1 0,0-4 0,0 2 0,0 0 0,0-1 0,0 6 0,0-5 0,0 3 0,0-5 0,0 0 0,0 1 0,0-1 0,0 1 0,0-1 0,0 0 0,0 0 0,7-12 0,0-2 0,7-11 0,2-3 0,-2 0 0,0 3 0,-5-7 0,-2 9 0,0-10 0,0 8 0,-2-7 0,-4 6 0,-1-1 0,2 4 0,-1-1 0,2-1 0,-2 4 0,1-1 0,-2 9 0,0-2 0,0 5 0,0 6 0,0 8 0,0 7 0,-3 1 0,1 8 0,-1-5 0,-5 7 0,7 2 0,-6-8 0,5 4 0,0 1 0,-2-2 0,3 5 0,-2-9 0,1 3 0,-3 0 0,1 3 0,-2-2 0,3-2 0,-1-5 0,3-1 0,0-3 0,0 0 0,0-6 0,0 0 0,1-3 0,0 0 0,0 1 0,0 0 0,0 2 0,0-1 0,0 3 0,0-4 0,0 1 0,0 1 0,0-2 0,0 5 0,1-5 0,-1 3 0,2-4 0,-1 0 0,3-5 0,-2-1 0,2-2 0,-2-2 0,5-2 0,1 0 0,2-8 0,5-2 0,-6-2 0,5-3 0,-5-2 0,1 5 0,-2-5 0,0 3 0,1-4 0,-4 0 0,5-3 0,-6 1 0,-1 4 0,-1-3 0,-2 10 0,0-1 0,0 2 0,0 3 0,0-5 0,0 5 0,0-2 0,0 2 0,0 4 0,0-3 0,0-1 0,0 4 0,0-2 0,0 10 0,0-3 0,0 4 0,0-1 0,-2 13 0,2-2 0,-4 14 0,0-4 0,1 6 0,-3 7 0,3 1 0,-2 8 0,2 1 0,-3 1 0,2 2 0,-1-3 0,0-3 0,1 0 0,0-10 0,0-1 0,0-6 0,3-3 0,-2-3 0,3-5 0,-1-4 0,0-1 0,1-1 0,0-2 0,0 1 0,0 0 0,0 0 0,0 1 0,0-1 0,0 1 0,-2 1 0,2-2 0,-1 3 0,1-4 0,2-10 0,2 1 0,3-14 0,3 3 0,-1-6 0,1 0 0,-2-10 0,3 5 0,-3-8 0,4 3 0,-5 2 0,-2-5 0,1 9 0,-2-6 0,0 3 0,-2 2 0,-2-6 0,0-10 0,0 1 0,0-9 0,0 14 0,0 5 0,0 3 0,0 1 0,0 4 0,0 2 0,0 7 0,0-3 0,0 1 0,0-14 0,0 13 0,0-10 0,0 12 0,0-3 0,0 0 0,0 3 0,0-2 0,0 5 0,0-6 0,0 9 0,0-7 0,0 11 0,0-8 0,0 9 0,0-6 0,0 1 0,0 1 0,0-6 0,0 8 0,2-10 0,2 6 0,0-7 0,2 5 0,-2-2 0,1 0 0,-2-2 0,5 3 0,-5-1 0,5 7 0,-3-3 0,4 0 0,-4 2 0,3 0 0,-6 6 0,3-1 0,-2 4 0,3-8 0,-2 6 0,6-4 0,-1 1 0,-1 1 0,0-3 0,-5 3 0,1 1 0,-1 1 0,-1 2 0,0 0 0,0 0 0,0 1 0,0-1 0,1 1 0,-1 0 0,1 2 0,-1 2 0,-1 2 0,0 2 0,-1 0 0,0 7 0,0 1 0,0 6 0,0 0 0,0 3 0,0-2 0,0 4 0,0-4 0,2 5 0,-2-5 0,2-1 0,-2 2 0,0-4 0,0 8 0,0-6 0,0 6 0,0-2 0,0 3 0,0-1 0,0 1 0,0-1 0,0 4 0,0 6 0,0 2 0,0-4 0,-7 7 0,-3 12 0,-2-1 0,0 7 0,5-23 0,-3 0 0,2-11 0,1 1 0,4-13 0,3 0 0,-3-3 0,2-1 0,-1-1 0,1-4 0,0-1 0,1 2 0,-1-3 0,1 1 0,-1 0 0,1 0 0,-1 1 0,1-1 0,0 1 0,0-2 0,-1 0 0,1 2 0,-1-1 0,1 1 0,-1-3 0,1 2 0,-1-1 0,1 1 0,0-1 0,-1 2 0,0-1 0,-1 3 0,1-2 0,0 3 0,0-1 0,-1-1 0,-3 5 0,3-4 0,-2 2 0,2-2 0,-1-1 0,-1 2 0,2-1 0,-1-1 0,0 0 0,0-2 0,1 2 0,1-2 0,-3 3 0,3-2 0,-5 0 0,4 0 0,-4 1 0,5 0 0,-4 1 0,2-3 0,-5 4 0,5-4 0,-6 6 0,6-5 0,-3 4 0,0-5 0,-1 5 0,1 1 0,-1-2 0,-1 7 0,5-10 0,-6 4 0,7-3 0,-9 1 0,7 0 0,-4 1 0,3-4 0,2 0 0,-2 0 0,4-1 0,-3-1 0,4 0 0,-3 1 0,1-1 0,-1 3 0,0-3 0,0 2 0,2-3 0,-2 2 0,2-2 0,-2 2 0,2 0 0,-2-2 0,1 2 0,-1-2 0,1 1 0,1 0 0,-1 1 0,0-1 0,1 1 0,-1-1 0,2 1 0,0-1 0,0 1 0,0 0 0,0-1 0,0 1 0,0 0 0,0 0 0,0-1 0,1 2 0,0-2 0,1 1 0,-2-1 0,0 1 0,0 0 0,0 0 0,0 1 0,0 0 0,0 1 0,0-1 0,0 2 0,0-3 0,0 1 0,0 1 0,0-3 0,0 4 0,1-4 0,0 2 0,0-2 0,0 1 0,0 1 0,1-1 0,-1 1 0,0-1 0,-1-1 0,0 1 0,2-1 0,-1 1 0,0 0 0,1 0 0,-1 0 0,1 1 0,-2-2 0,2 2 0,0-1 0,1 0 0,-2 0 0,0-1 0,-1 1 0,0 0 0,0-1 0,0 1 0,0 0 0,0 0 0,0-1 0,0 1 0,-1 0 0,0-1 0,-1 1 0,0-2 0,-1 0 0,1-5 0,1 1 0,1-2 0,0 1 0,-1 1 0,0-3 0,0 3 0,0-4 0,1 4 0,-1-3 0,0 4 0,-1-2 0,1 2 0,-2-3 0,3 2 0,-2-1 0,1 1 0,0 0 0,-1 0 0,1 1 0,0 0 0,-1-1 0,0 0 0,0 2 0,-1-1 0,0-1 0,1 0 0,0-1 0,1 2 0,-2-3 0,1 1 0,-1-3 0,1 2 0,1 1 0,-2-2 0,2 4 0,-2-4 0,3 3 0,-3 0 0,3-1 0,-4 3 0,3-2 0,-4 1 0,5 0 0,-2-2 0,2 2 0,-1-1 0,0 0 0,0 1 0,0-1 0,0-1 0,0 1 0,1 10 0,2 1 0,-1 5 0,7-2 0,-6-5 0,4 0 0,-3 0 0,-2-3 0,4 4 0,-3-3 0,3 2 0,-4-4 0,0 0 0,0 1 0,1 0 0,0 0 0,-1-1 0,0 1 0,0-1 0,0 1 0,1-1 0,0 3 0,1 0 0,-1 0 0,2 2 0,-2-6 0,1 5 0,-1-4 0,-1 2 0,0-1 0,0 0 0,0 1 0,-1-2 0,1 2 0,-1-2 0,0 1 0,0 0 0,0-1 0,0 1 0,0 0 0,0-1 0,0 2 0,0-2 0,0 1 0,1 1 0,1-2 0,1 1 0,0-2 0,1 2 0,-2 0 0,0-1 0,0 0 0,0-1 0,2-4 0,-2 0 0,2-2 0,-4 3 0,2-1 0,-1 1 0,0-1 0,0-1 0,1 1 0,-2-1 0,3 2 0,-3-1 0,2 0 0,-1 0 0,0 1 0,1 0 0,-1 0 0,0 0 0,1-2 0,0 2 0,0-1 0,0 0 0,-1 0 0,1-1 0,0 1 0,0 0 0,0-2 0,0 2 0,1-2 0,-2 2 0,3 0 0,-3-2 0,5 0 0,-2-1 0,3-1 0,-3 0 0,0 0 0,-3 1 0,1 2 0,-1 2 0,1 0 0,-2-1 0,2 1 0,-2-1 0,1-1 0,0 2 0,0-1 0,0 1 0,0-1 0,3-1 0,1-3 0,12-14 0,-1-1 0,2-10 0,-7 15 0,-6 5 0,-2 8 0,0 2 0,-1-3 0,0 3 0,-1-2 0,1 3 0,0-1 0,-1-1 0,0 1 0,1-1 0,0-1 0,1 0 0,-1 0 0,3 2 0,0-3 0,0 3 0,-1-2 0,0-1 0,0 2 0,1-4 0,7 0 0,-5-1 0,6-1 0,-9 2 0,9 0 0,-4-2 0,9-4 0,-10 5 0,5-5 0,1 0 0,-3-1 0,3-1 0,-7 6 0,-2-1 0,3 1 0,0-3 0,1-1 0,-2 3 0,-2-3 0,-3 6 0,3-6 0,-2 3 0,4-5 0,-5 0 0,3 4 0,-4-6 0,1 8 0,-2-4 0,1 5 0,-1 2 0,2-2 0,-2 5 0,1-7 0,0 6 0,1-7 0,1 5 0,-3-2 0,2 1 0,-1-1 0,0 3 0,1-1 0,-2 1 0,1-1 0,-1 1 0,1-2 0,-1 4 0,1-3 0,-1 3 0,2-6 0,-2 4 0,2-4 0,-2 5 0,0 1 0,-4 11 0,1-3 0,-4 14 0,0-1 0,-2 7 0,0 0 0,-2 2 0,2 0 0,-1 2 0,3 1 0,1-11 0,0 6 0,2-9 0,-4 9 0,6-10 0,-6 0 0,7-7 0,-5 0 0,5-3 0,-1-1 0,1 0 0,-1-1 0,2-1 0,-2 0 0,0 1 0,-1 1 0,0 2 0,-1-1 0,1 2 0,0-3 0,1 1 0,1-3 0,0-12 0,1-2 0,0-12 0,0 3 0,0-6 0,0-4 0,0-7 0,0-3 0,0 0 0,0 2 0,0 2 0,0 6 0,-2-6 0,-3 8 0,2-5 0,-3 7 0,1 2 0,2 4 0,-5-5 0,5 6 0,-2-4 0,1 10 0,3 5 0,-2 2 0,2-2 0,1 3 0,-2-2 0,0 9 0,1 5 0,-3 7 0,-3 8 0,-1 12 0,-3 3 0,3 8 0,-3-3 0,-2 6 0,5-4 0,-2 7 0,4-5 0,1-3 0,2 1 0,1-11 0,2 5 0,-2-6 0,1-5 0,-2-3 0,1-12 0,0-2 0,1-2 0,1-4 0,0 3 0,0-3 0,0 3 0,-1-2 0,1 2 0,-2 2 0,2 0 0,0 2 0,0-3 0,0 2 0,0-3 0,-1-2 0,0 1 0,1-1 0,-1-1 0,5-16 0,-1-1 0,4-22 0,-4-2 0,6-7 0,-3 0 0,5-2 0,-6-1 0,-3 2 0,-2-10 0,0 13 0,0-10 0,0 17 0,0 3 0,-4 6 0,3 11 0,-3-1 0,4 11 0,0-1 0,0 3 0,0-1 0,0 3 0,0-1 0,0 10 0,0-3 0,0 8 0,0-1 0,0-4 0,0 1 0,0-4 0,0-2 0,2-12 0,0 3 0,2-14 0,-1 6 0,5-9 0,0-4 0,-1 6 0,2-10 0,-6 12 0,2-16 0,-1 10 0,1-11 0,-2 3 0,3-1 0,0-11 0,-1 6 0,3-4 0,-3 4 0,0 5 0,2 0 0,-4 10 0,1-1 0,-4 10 0,1 1 0,0 6 0,0 6 0,0 0 0,-1 21 0,0-2 0,0 25 0,0 0 0,0 7 0,0 4 0,0-1 0,0-6 0,0 2 0,0-11 0,3 6 0,-3-13 0,3-4 0,-3-6 0,0-12 0,0 1 0,0-5 0,0-1 0,0 1 0,0 0 0,0 1 0,0-1 0,1 3 0,-1-1 0,1 5 0,-1-1 0,0 0 0,0-4 0,1-2 0,-1 0 0,1 1 0,-1-2 0,0 1 0,0 0 0,0-1 0,3-10 0,1-3 0,6-14 0,-3 1 0,4-4 0,-3-8 0,-1-3 0,5-3 0,-5-4 0,0 7 0,-2-11 0,-5 7 0,5-7 0,-4 11 0,1-1 0,-2 8 0,0 2 0,4 5 0,-3-2 0,2 11 0,-3-6 0,0 15 0,0-5 0,0 30 0,-2-4 0,0 24 0,-1-4 0,-2 7 0,2 7 0,0 6 0,-4 5 0,6 5 0,-4 1 0,5 9 0,0-5 0,-3 11 0,3-13 0,-5 6 0,4-8 0,-4 6 0,2-5 0,0-5 0,0-13 0,3-14 0,0-7 0,0-13 0,0-4 0,0-9 0,2-17 0,9 0 0,-1-12 0,5-3 0,-6-8 0,3-6 0,-5-12 0,8 5 0,-6-15 0,5 1 0,-7-2 0,3 3 0,-10 14 0,3 10 0,-3 7 0,0 15 0,0-6 0,0 12 0,0-7 0,0 9 0,0 0 0,0 6 0,1-6 0,-1 7 0,1-13 0,1 10 0,-1-10 0,3 3 0,-2 2 0,1-2 0,-1 9 0,0-5 0,1 6 0,-1-6 0,0 5 0,0-1 0,-2-7 0,2 5 0,0-11 0,-1 3 0,1-2 0,-2 4 0,0 0 0,0 6 0,0-3 0,0 5 0,0-4 0,0 3 0,0-9 0,0 1 0,0-3 0,0 1 0,0 6 0,0 4 0,0 3 0,0 2 0,0 0 0,0 11 0,0-5 0,0 14 0,0-8 0,0 7 0,0 1 0,-2 6 0,2 3 0,-2 5 0,2 2 0,0 3 0,0-1 0,0 1 0,0-6 0,0 3 0,0-6 0,0 9 0,0-17 0,0 12 0,0-17 0,0 3 0,0-1 0,0 1 0,0 1 0,0-1 0,0-4 0,0-1 0,0-5 0,1 3 0,-1-2 0,1-4 0,0 4 0,-1-1 0,1-1 0,-1 2 0,2-1 0,-1-4 0,1 2 0,-2-2 0,0-1 0,0 0 0,1-1 0,-1 1 0,1 0 0,-1 0 0,0 1 0,0 1 0,0 1 0,0-1 0,-1 2 0,-1 1 0,0 0 0,1 6 0,0-5 0,0 1 0,-1-2 0,2-2 0,-3 1 0,2-1 0,-1 0 0,0-1 0,1-1 0,1-1 0,0 2 0,0-2 0,0 2 0,0-17 0,0 1 0,4-17 0,-2 3 0,4-9 0,-6 2 0,5-11 0,-2 1 0,0-12 0,-1 14 0,-2-12 0,0 14 0,0-1 0,0-7 0,0 10 0,0-2 0,-2 2 0,-2 7 0,0-1 0,0 5 0,4-5 0,-2 8 0,2-5 0,-4 6 0,4 3 0,-4-15 0,4 9 0,-2-16 0,2 15 0,0-2 0,0 6 0,-3 6 0,3 1 0,-2 6 0,0 1 0,2 2 0,-1 0 0,1 2 0,0 2 0,0-1 0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5:53.124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2122 1 24575,'-18'0'0,"-2"0"0,-1 0 0,-1 0 0,-5 2 0,6-2 0,-9 3 0,7-3 0,-4 0 0,6 0 0,6 0 0,2 0 0,2 0 0,4 0 0,-1 0 0,5 1 0,0 0 0,1-1 0,-1 0 0,0 0 0,-1 0 0,1 0 0,-1 0 0,1 0 0,0 0 0,-1 0 0,1 0 0,-2 0 0,2 0 0,-1 0 0,2 0 0,-3 0 0,1 0 0,-1 0 0,-1 0 0,0 0 0,-2 0 0,1 0 0,-7 0 0,2 0 0,-5 0 0,-1 0 0,0 0 0,-6 0 0,3 0 0,-6 0 0,2 0 0,0 0 0,2 0 0,2 0 0,0 0 0,0 0 0,-3 0 0,2 0 0,-2 0 0,3 0 0,0 0 0,-3 0 0,8 0 0,-21 0 0,18 0 0,-18 1 0,22 0 0,-1 2 0,2 0 0,-2-1 0,-4 0 0,2-2 0,-3 0 0,-6 1 0,4 0 0,-7 0 0,11 1 0,-7-2 0,7 5 0,-8-4 0,3 5 0,-1-3 0,1-1 0,3 2 0,-6 1 0,2-2 0,-3 3 0,-8 0 0,12-1 0,-12 3 0,11-5 0,3 0 0,-4 2 0,13-1 0,-12 0 0,3-1 0,0 0 0,-5 1 0,9 0 0,-3 0 0,6 0 0,-5 1 0,11-3 0,-5 2 0,6-3 0,-2 3 0,3-2 0,-3 1 0,-2-2 0,4 1 0,-4-2 0,5 2 0,3-1 0,-3-1 0,5 1 0,-4-1 0,1 0 0,-1 0 0,-1 0 0,0 0 0,0 0 0,-1 0 0,0 0 0,1 1 0,-7-1 0,5 1 0,-11-1 0,11 2 0,-4-2 0,5 1 0,0 0 0,3-1 0,0 2 0,3-2 0,11 1 0,-1-1 0,16 1 0,-6-1 0,15 0 0,-4 0 0,12 0 0,0 0 0,1 0 0,2 0 0,0 0 0,-2 0 0,2 0 0,-6 0 0,2 0 0,-2 0 0,0 0 0,-12 0 0,5 0 0,-11 0 0,10 0 0,-5 0 0,-1 0 0,-6-1 0,5 0 0,-7-2 0,4 3 0,-5-2 0,-4 2 0,-3-1 0,-1 1 0,-3-1 0,4 0 0,-2 1 0,1-2 0,6 2 0,-5-2 0,6 0 0,-7 0 0,-1 0 0,2 1 0,-2 0 0,0 1 0,4-1 0,2-2 0,5 3 0,0-3 0,3 3 0,-4 0 0,1-2 0,-6 2 0,0-2 0,-3 2 0,-1 0 0,4 0 0,-3 0 0,3 0 0,3 0 0,1 0 0,3 0 0,-3 0 0,-1 0 0,-6 0 0,3 0 0,-3 0 0,-1 0 0,1 0 0,3 0 0,0 0 0,6 0 0,2 0 0,-1 0 0,-3 0 0,1 0 0,-6 0 0,6 0 0,-4 0 0,2 0 0,0 0 0,1 0 0,2 0 0,-2 0 0,5 0 0,-8 0 0,11 0 0,-10 0 0,8 0 0,-11 0 0,3-1 0,-6 0 0,6 1 0,-4 0 0,1 0 0,-2-1 0,-2 1 0,2-1 0,-2 0 0,0 1 0,0-1 0,-3 0 0,1 1 0,-2-1 0,1 1 0,0 0 0,0-1 0,1 1 0,2-1 0,0 1 0,1-2 0,1 1 0,-2-1 0,4 2 0,-4-1 0,1 1 0,-3-1 0,-2 1 0,2 0 0,-2-1 0,1 1 0,0-1 0,-1 1 0,1 0 0,0 0 0,0-1 0,1 1 0,-1-1 0,1 1 0,-1 0 0,2 0 0,-2-1 0,2 1 0,-2-1 0,3 1 0,-2-2 0,3 1 0,-4 0 0,3 0 0,-2 0 0,-1 1 0,0 0 0,-1-1 0,1 0 0,-1 0 0,1 0 0,-13 1 0,-1 0 0,-11 0 0,4 1 0,-5 0 0,10 2 0,-10 0 0,11 0 0,-5 2 0,6-5 0,2 5 0,-8-3 0,11 0 0,-13 0 0,9 1 0,-2-3 0,2 3 0,4-3 0,1 3 0,0-2 0,1 1 0,-3-1 0,2-1 0,-4 2 0,4-2 0,-3 4 0,3-3 0,-5 4 0,4-3 0,-7-1 0,7 2 0,-4-3 0,2 1 0,0 1 0,0-1 0,-6 1 0,5-2 0,-5 1 0,3 0 0,0 0 0,-3 2 0,-4-2 0,3 2 0,1-2 0,-3-1 0,8 1 0,-5-1 0,7 2 0,-1-2 0,-1 2 0,-3-2 0,4 1 0,-8-1 0,8 0 0,-5 1 0,2-1 0,-1 2 0,-2-2 0,-3 0 0,-1 0 0,-6 0 0,-13 0 0,3 0 0,-12 0 0,16 0 0,-11 0 0,11 0 0,-2 0 0,0 0 0,10 0 0,-6 0 0,1 0 0,8 0 0,-2 0 0,4 0 0,2 0 0,-6 0 0,3 0 0,-3 0 0,-2 0 0,-2 0 0,0 0 0,-5 0 0,5 0 0,-6 0 0,4 0 0,2 0 0,1 0 0,3 0 0,6 0 0,-5 0 0,8 0 0,-5 0 0,6 0 0,0 0 0,0 0 0,5 0 0,-5 0 0,5 0 0,-2 0 0,-2 0 0,-2 0 0,-2 0 0,0 0 0,-1 0 0,1 0 0,0 0 0,-1 0 0,1 0 0,1 0 0,-1 0 0,6 0 0,0 0 0,3 2 0,-4-2 0,2 3 0,-9-3 0,10 1 0,-6-1 0,9 2 0,0-2 0,1 2 0,-1-2 0,-1 2 0,1-1 0,-2 1 0,-1 4 0,1-3 0,-1 3 0,3-4 0,2 0 0,0 1 0,1 0 0,7-1 0,7-1 0,6 0 0,10-1 0,-1 0 0,-1 0 0,2 0 0,-8 0 0,5 0 0,-6 0 0,6 0 0,-2 0 0,6 0 0,-12 0 0,9 0 0,-12-2 0,8 1 0,0-1 0,4 2 0,-6-1 0,10-2 0,-6 1 0,0 0 0,0 2 0,-10 0 0,1 0 0,-3 0 0,1 0 0,-4 0 0,3 0 0,-3 0 0,6-2 0,4 2 0,4-2 0,3 2 0,-3 0 0,-4 0 0,-4 0 0,-2 0 0,-1 0 0,1 0 0,-4 0 0,5 0 0,6 0 0,-2 0 0,3 0 0,-8 0 0,-4 0 0,3 0 0,-3 0 0,3 0 0,1 0 0,-4 0 0,0 0 0,-1 0 0,-1 0 0,7 0 0,0 0 0,-1 0 0,-1 0 0,-9 0 0,1 0 0,-3 0 0,3 0 0,-2 0 0,3 0 0,-2 0 0,2 0 0,-2-1 0,-1 1 0,2-1 0,1 1 0,1 0 0,0 0 0,-1 0 0,-2 0 0,2 0 0,-4 0 0,4 0 0,-3 0 0,3 0 0,-3 0 0,1 0 0,0 0 0,1 0 0,1 0 0,-2 0 0,-1 0 0,0 0 0,2 0 0,-2 0 0,7 0 0,-6 0 0,5 0 0,-6 0 0,4 0 0,-2 0 0,2 0 0,-3 0 0,0 0 0,-3 0 0,0 0 0,1 0 0,0 0 0,0 0 0,1 0 0,-2 0 0,2 0 0,-1 0 0,0 0 0,2 0 0,-1 0 0,2 0 0,2 0 0,-1 0 0,2 0 0,-2 0 0,-2 0 0,0 0 0,-2 0 0,-1 0 0,0 0 0,1 0 0,0 0 0,0 0 0,0 0 0,-1 2 0,-3 1 0,0 2 0,-2-2 0,-3-1 0,2 2 0,-3-2 0,2 3 0,-3-3 0,5 1 0,-7-1 0,6 0 0,-5 0 0,5-2 0,0 1 0,1-1 0,0 0 0,-2 2 0,2-1 0,-5 0 0,4 0 0,-3-1 0,3 1 0,-3-1 0,2 1 0,-3-1 0,0 0 0,1 0 0,1 0 0,-8 0 0,7 0 0,-7 0 0,4 0 0,-2 0 0,1 0 0,2 0 0,2 1 0,0-1 0,1 2 0,1-2 0,-4 1 0,2 0 0,-6 0 0,4 0 0,-4 0 0,6-1 0,-9 0 0,2 1 0,-4 0 0,-3 0 0,6-1 0,-2 0 0,-1 0 0,3 0 0,-5 0 0,5 0 0,-2 0 0,-4 0 0,2 0 0,-4 0 0,2 0 0,-4 0 0,9 0 0,-1 0 0,11 0 0,0 0 0,1 0 0,-1 0 0,0 0 0,-5 0 0,6 0 0,-11 0 0,5 0 0,-7 0 0,4 0 0,0 0 0,-4 0 0,3 0 0,-5 0 0,2 0 0,-3 0 0,0 0 0,-6 0 0,5 0 0,-8 0 0,-1 2 0,4-2 0,3 2 0,4-2 0,11 0 0,-4 0 0,7 1 0,-8-1 0,7 1 0,-7-1 0,8 1 0,-1-1 0,3 1 0,0 0 0,1-1 0,0 1 0,-1 1 0,0-2 0,-2 2 0,2-2 0,-3 1 0,-1-1 0,0 2 0,-6 1 0,3-2 0,-1 3 0,-8-2 0,4 1 0,-5 1 0,1 0 0,2 0 0,3-2 0,-5 2 0,11-4 0,-5 3 0,8-2 0,1 0 0,3 0 0,0-1 0,-1 1 0,0 0 0,-1-1 0,1 1 0,1 0 0,0 0 0,0 0 0,-2 2 0,1-3 0,1 3 0,6 0 0,0-1 0,5 1 0,1-3 0,5 0 0,6 0 0,3 0 0,7 0 0,0 0 0,1 0 0,-5 0 0,0 0 0,-5 0 0,5 0 0,-2 0 0,-4 0 0,5 0 0,-7 0 0,8 0 0,-5 0 0,2 0 0,0 0 0,-3 0 0,0 0 0,0 0 0,-6 0 0,5 0 0,-5 0 0,2-1 0,4 0 0,-8 0 0,2-1 0,-4 1 0,-2-1 0,3 1 0,-2 1 0,-2-1 0,-2 1 0,2 0 0,-4 0 0,1 0 0,2-1 0,-3 0 0,5-1 0,-5 2 0,3-1 0,-2 1 0,3 0 0,-1 0 0,1 0 0,-3-1 0,5 1 0,-5-2 0,8 2 0,-4-1 0,5 0 0,-5 0 0,-1 0 0,-4 1 0,0 0 0,0 0 0,-1 0 0,1 0 0,-1 0 0,1-1 0,1 1 0,0-1 0,4 1 0,-4 0 0,1 0 0,-3 0 0,-1 0 0,1 0 0,0 0 0,0 0 0,0 0 0,-1 0 0,4 0 0,-2 0 0,2 0 0,-3 0 0,0 0 0,-1 0 0,1 0 0,-1 0 0,10 0 0,-8 0 0,9 0 0,-10 0 0,5 0 0,-2 0 0,-1 0 0,0 0 0,-3 0 0,1 0 0,1 0 0,-2 0 0,1 1 0,1-1 0,0 1 0,6 1 0,-5-2 0,5 2 0,-3-2 0,-1 0 0,-1 1 0,1-1 0,-1 1 0,-1 0 0,-16 3 0,0-3 0,-15 5 0,0-3 0,2-1 0,-9 4 0,-3-2 0,1 3 0,-1-4 0,12 1 0,-1-4 0,13 3 0,-9-3 0,12 1 0,-3-1 0,7 1 0,-7-1 0,-1 1 0,-1 0 0,-4 0 0,3 2 0,-11-3 0,7 2 0,-3-2 0,11 0 0,3 0 0,4 0 0,-4 0 0,2 0 0,-2 0 0,-1 0 0,0 0 0,-7 0 0,-7 0 0,-2 0 0,-5 0 0,3 0 0,1 0 0,2 0 0,1 0 0,6 0 0,1 0 0,3 0 0,-4 0 0,5 1 0,-7 0 0,11 1 0,-7-2 0,7 1 0,-1 0 0,2 0 0,3 1 0,-1-2 0,-1 1 0,1-1 0,-7 1 0,3 0 0,-7 3 0,4-3 0,1 3 0,5-3 0,1 0 0,1 0 0,0-1 0,4 3 0,-5-3 0,3 2 0,-3-1 0,0-1 0,-1 3 0,0-1 0,0 1 0,-1-1 0,5-1 0,-2 1 0,1-2 0,0 0 0,0 2 0,1-1 0,1 1 0,14 0 0,-6-2 0,19 2 0,-7-2 0,6 0 0,4 0 0,3 0 0,0 0 0,3 0 0,4 0 0,-3 0 0,5 0 0,-2 0 0,3 0 0,-3 0 0,3 0 0,-6 0 0,-1 0 0,-3 0 0,-1 0 0,-1 0 0,-2 0 0,3 0 0,-4 0 0,4 0 0,-5 0 0,-1 0 0,-3 0 0,3 0 0,-9 0 0,-1 0 0,-11 0 0,0 0 0,0 0 0,1 0 0,0 0 0,7 0 0,0 0 0,6-1 0,-6 0 0,3 0 0,-5 1 0,0-1 0,-4 0 0,-2 1 0,0 0 0,-1 0 0,1-1 0,-1 0 0,2 1 0,-2 0 0,1 0 0,0 0 0,0 0 0,1-1 0,1 0 0,-1 0 0,0 1 0,-1 0 0,-1 0 0,1 0 0,-1-1 0,1 0 0,-12 5 0,-2-1 0,-20 6 0,-7-4 0,-16 8 0,-8-4 0,-12 3 0,4-2 0,-7-3 0,14 1 0,0-3 0,17-1 0,3-2 0,9-2 0,2 0 0,2 0 0,5 0 0,-2 2 0,2-2 0,-20 3 0,12-3 0,-10 0 0,20 0 0,5 0 0,-3 0 0,9 0 0,-4 0 0,4 0 0,-5 0 0,2 0 0,-2 0 0,-1 0 0,0 0 0,-12 0 0,12 0 0,-7 0 0,18 0 0,6 0 0,7 0 0,15 0 0,-2 0 0,7 0 0,-1 0 0,6 0 0,0 0 0,3 0 0,7 0 0,-2 0 0,5 0 0,-3 0 0,0 0 0,0 0 0,0 0 0,0 0 0,0 0 0,-3 0 0,0 0 0,-4 0 0,4 0 0,-12 0 0,-2 0 0,-14 0 0,-4 0 0,0 0 0,-3 0 0,1 0 0,1 0 0,-1 0 0,1 0 0,-2 0 0,-1 0 0,1 0 0,-1 0 0,2 0 0,-2 0 0,6 0 0,1-2 0,6 0 0,2 0 0,-5-1 0,5 3 0,-6-3 0,-2 3 0,-2-2 0,-4 2 0,0 0 0,-4 5 0,-1-2 0,-3 2 0,-6-1 0,3 0 0,-11 0 0,13 0 0,-13-2 0,14 1 0,-9 0 0,3 1 0,3 1 0,-3-1 0,1 0 0,1 0 0,-13 0 0,11 1 0,-14-2 0,14 4 0,-3-5 0,5 6 0,1-5 0,0 1 0,1-1 0,-7 2 0,7-2 0,-9 4 0,9-1 0,-4 0 0,-4-1 0,6 0 0,-5-3 0,6 4 0,2-3 0,-1 0 0,1 1 0,-2-3 0,0 3 0,1-3 0,1 3 0,-1-2 0,4 1 0,-4 0 0,1-1 0,-4 2 0,2-2 0,0 2 0,2-1 0,1 1 0,-1-2 0,-1 3 0,0-4 0,0 4 0,1-3 0,-2 2 0,3 1 0,-9 0 0,6 0 0,-4-2 0,2 3 0,5-4 0,-5 3 0,5-2 0,-2 1 0,1-2 0,-1 4 0,2-5 0,0 5 0,1-3 0,-2 0 0,0 2 0,1-3 0,-1 4 0,0 1 0,0 1 0,0 1 0,-2 0 0,4-3 0,-1 6 0,0-6 0,4 4 0,-4-3 0,4-2 0,0 0 0,0 0 0,1 0 0,0 0 0,-1-1 0,1 1 0,-2-3 0,1 4 0,0-4 0,-2 2 0,3 1 0,-3-3 0,3 3 0,-2-3 0,2 2 0,-2-2 0,2 2 0,-2-3 0,1 2 0,0-1 0,-1 0 0,2 1 0,-3-1 0,2 2 0,-1-2 0,2 2 0,-2-2 0,1 2 0,-1-2 0,0 1 0,-1 1 0,0 1 0,1 2 0,-4-2 0,4 2 0,-3-2 0,3 0 0,-1-1 0,1 1 0,-1-2 0,2 2 0,-1-3 0,0 0 0,1 1 0,-1-1 0,0 1 0,0-1 0,1 0 0,0 2 0,0-2 0,0 2 0,-1-1 0,0-1 0,1 0 0,0 1 0,8-11 0,-1 3 0,8-9 0,1 6 0,2-5 0,5 5 0,-2-7 0,-6 9 0,-1-5 0,1 5 0,-2-4 0,2-2 0,-5 4 0,-3 0 0,5-2 0,-1 4 0,1-6 0,1 3 0,-5 3 0,2-1 0,-1 2 0,-3 2 0,2-1 0,-2-1 0,0 2 0,1-3 0,-1 1 0,5-1 0,-4 2 0,2 1 0,-3-1 0,1 1 0,-1-1 0,2 0 0,-4 0 0,4 0 0,-4 1 0,5-1 0,-5 0 0,4 0 0,-1 0 0,1 2 0,1-3 0,-4 4 0,2-2 0,3-1 0,-3 1 0,5-2 0,6-1 0,-7 0 0,9 0 0,-8 0 0,1 3 0,-4-2 0,1 2 0,-6 1 0,6 0 0,-6 0 0,2 0 0,-1 1 0,1-2 0,-1 1 0,1 0 0,-1 0 0,1 0 0,-1 1 0,2-1 0,-2 2 0,0-2 0,0 1 0,-1-1 0,2 0 0,0 1 0,2-1 0,3 1 0,-5-3 0,4 2 0,-5-1 0,1 1 0,3 1 0,4-3 0,0 2 0,-1-2 0,-5 1 0,1 2 0,-3-3 0,1 2 0,-3-1 0,0 3 0,-1-3 0,2 3 0,0-3 0,-1 2 0,1 0 0,-1-1 0,0 0 0,-1 0 0,0-1 0,0 0 0,0 1 0,-1-1 0,0-1 0,-1 2 0,-1-3 0,-3 5 0,-1-1 0,-5 1 0,0-1 0,-7 0 0,0 0 0,-6 1 0,6 0 0,-11 0 0,6 0 0,-10 0 0,-2 0 0,3 0 0,-8 0 0,5 2 0,0 3 0,-7-2 0,9 1 0,1-2 0,3 0 0,10 0 0,-20 6 0,14-7 0,-11 5 0,18-5 0,-8 0 0,4 0 0,-6-1 0,7 0 0,7 0 0,3 0 0,6 0 0,0 0 0,1 0 0,1 0 0,-2 0 0,1 0 0,0 0 0,1 0 0,-3 0 0,4 0 0,-3 0 0,15 3 0,-7 0 0,15 1 0,-14-1 0,6-2 0,-7-1 0,0 2 0,0 0 0,-3 1 0,4 3 0,-3-1 0,3 0 0,-3 0 0,2 2 0,-2-3 0,3 7 0,-1-8 0,0 3 0,-1-4 0,0 0 0,1 1 0,0-3 0,0 2 0,1-2 0,4 0 0,2 0 0,7 0 0,10 0 0,-1 0 0,11 0 0,-9 0 0,-3 0 0,-5 0 0,-9 0 0,0 0 0,-7-4 0,0 3 0,-4-3 0,0 3 0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05.24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1350 1 24575,'-7'1'0,"-1"0"0,4 0 0,0-1 0,1 1 0,1-1 0,-1 1 0,0-1 0,1 1 0,-2-1 0,1 0 0,-1 1 0,2-1 0,-2 1 0,2 0 0,-2-1 0,2 2 0,-1-2 0,0 3 0,-1-3 0,2 2 0,-1-2 0,0 1 0,0-1 0,1 3 0,-1-2 0,0 1 0,0 0 0,1-1 0,0 1 0,-1-1 0,0 0 0,1 0 0,0 0 0,-1 0 0,1 2 0,-2-2 0,2 1 0,-1-1 0,0 0 0,1 0 0,-1 0 0,1 1 0,-1-2 0,1 1 0,-3 0 0,3 0 0,-2 1 0,2 0 0,0-2 0,-1 2 0,-1-1 0,0 0 0,1 1 0,1-2 0,-1 2 0,1-1 0,-2 0 0,2 1 0,-2-2 0,2 1 0,-1-1 0,0 0 0,0 2 0,-1-2 0,1 3 0,-1-3 0,2 1 0,-1 0 0,0 0 0,1 1 0,-1-1 0,-2 0 0,4 0 0,-4-1 0,2 1 0,2 0 0,-5-1 0,4 1 0,-1 2 0,0-2 0,1 3 0,0-4 0,-2 1 0,2-1 0,-1 1 0,-1 0 0,2 0 0,-3 1 0,3-2 0,-1 0 0,0 1 0,1 0 0,-1 0 0,0 1 0,1-2 0,-1 1 0,-1 0 0,1 0 0,0 1 0,1-1 0,-1 2 0,0-3 0,0 2 0,1-1 0,-1 1 0,0-1 0,0 1 0,0-1 0,1-1 0,-1 1 0,1 0 0,-1-1 0,0 2 0,1-2 0,-2 2 0,1-2 0,0 2 0,0-2 0,1 2 0,-2-2 0,3 2 0,-4-2 0,3 1 0,-1 0 0,0 0 0,1 0 0,-1 0 0,1-1 0,-1 1 0,0 0 0,1 0 0,-2 1 0,1-2 0,-1 2 0,1-1 0,0 0 0,0 0 0,0 0 0,0-1 0,-1 1 0,1 0 0,0 0 0,0 0 0,-1 1 0,-1-2 0,2 2 0,-2-2 0,2 1 0,0-1 0,-1 0 0,1 0 0,-1 0 0,1 1 0,0-1 0,1 1 0,-2 1 0,-1-2 0,3 3 0,-4-1 0,4-1 0,-5 1 0,4-1 0,-2 0 0,3 1 0,-4-1 0,2 1 0,-1-2 0,1 3 0,1-2 0,0 1 0,-3 1 0,4-2 0,-6 2 0,5-2 0,-3 0 0,3 1 0,-1-2 0,1 3 0,0-2 0,0 1 0,-1 0 0,1 0 0,-4 0 0,4 1 0,-6-1 0,5 1 0,-2-2 0,3 2 0,1-3 0,-1 2 0,1 0 0,-2-2 0,2 2 0,-1 0 0,1-2 0,-1 3 0,1-3 0,-1 2 0,-2-1 0,3 0 0,-4 1 0,4-1 0,-1 1 0,0 0 0,0-1 0,0 0 0,0 0 0,1 0 0,-1 2 0,0-1 0,-1 0 0,1-1 0,0 0 0,1-1 0,-1 2 0,0 0 0,-1 0 0,1 0 0,0 1 0,-1-2 0,1 1 0,0-1 0,0-1 0,1 2 0,0-2 0,-1 2 0,-1 0 0,1-1 0,1 3 0,-1-4 0,1 3 0,1-1 0,-2-1 0,2 2 0,-2-3 0,0 2 0,0-1 0,0 1 0,1-1 0,0 2 0,0-3 0,-1 3 0,1-2 0,-1 0 0,1 1 0,0 0 0,-1-1 0,2 3 0,-4-4 0,4 3 0,-5-3 0,6 2 0,-4 0 0,2 0 0,-4 0 0,3-1 0,-1 0 0,3 0 0,-2 4 0,1-4 0,-2 4 0,3-4 0,-2 1 0,1-1 0,-1 1 0,0 0 0,1-1 0,1 2 0,-2-3 0,1 2 0,-4-1 0,4 2 0,-2-2 0,4 2 0,-5-3 0,5 3 0,-6-3 0,4 3 0,-1-3 0,0 3 0,1-2 0,-2 1 0,1 0 0,-3-1 0,4 0 0,-1 1 0,-1-1 0,2 2 0,-3-2 0,3 2 0,0-3 0,-1 3 0,1-1 0,-2-1 0,1 1 0,0-1 0,0-1 0,0 3 0,1-3 0,-1 3 0,0-3 0,0 2 0,-1-2 0,1 3 0,-1-3 0,0 2 0,1-1 0,-2 0 0,3 1 0,-2 0 0,2 0 0,-1-1 0,1 0 0,-1 0 0,1 0 0,-3 0 0,3 1 0,-5-2 0,5 3 0,-3-2 0,3 1 0,-2 0 0,1-1 0,-1 0 0,2 1 0,0-2 0,0 3 0,-1-3 0,1 3 0,-1-3 0,0 1 0,1-1 0,-1 1 0,1 0 0,-1 0 0,1 1 0,-2-2 0,2 1 0,-1-1 0,1 4 0,-2-3 0,1 2 0,-2-3 0,3 1 0,0-1 0,-1 1 0,0 1 0,0-1 0,-1 0 0,2 0 0,-2 0 0,-1-1 0,1 1 0,0 0 0,1 1 0,1-2 0,-2 1 0,2 0 0,-1 0 0,12-5 0,-7 3 0,9-5 0,-9 5 0,1-1 0,-1 0 0,2-1 0,-1 2 0,0-1 0,1 0 0,-1 1 0,0-2 0,1 2 0,-2 0 0,0-2 0,1 3 0,-1-4 0,1 3 0,2-1 0,-3-1 0,3 3 0,-4-3 0,2 2 0,-2-3 0,2 2 0,0-3 0,1 5 0,-3-2 0,3 0 0,-3 0 0,4 0 0,-3 0 0,3 2 0,-3-2 0,0 1 0,1-1 0,-1 1 0,1-1 0,-1 1 0,2-1 0,-2 1 0,1-1 0,-1 1 0,1 0 0,-1-1 0,1 1 0,0 0 0,-2-1 0,3 1 0,-2-1 0,4 1 0,-3 0 0,3 1 0,-3-1 0,1 1 0,-1-3 0,0 3 0,-2-3 0,6 3 0,-4-1 0,5 1 0,-7-1 0,5 0 0,-4 0 0,3-1 0,-1 0 0,-2 0 0,2 1 0,-2 0 0,2 1 0,-2-1 0,1 0 0,0 0 0,-2-1 0,3 1 0,-2-1 0,2 2 0,0-1 0,2-1 0,-2-2 0,1 2 0,-2 0 0,5 1 0,-4-1 0,2-1 0,-1 1 0,-2 0 0,2 1 0,-1 1 0,-1-2 0,1 0 0,-1 0 0,2 2 0,-2 0 0,3-1 0,-4 0 0,2-1 0,-2 1 0,1 1 0,1-1 0,-1 0 0,2 1 0,-3-2 0,3 1 0,-4 0 0,5 0 0,-4 0 0,3-1 0,-3 1 0,0 0 0,1 1 0,1-1 0,-1 0 0,4 0 0,-5-1 0,2 0 0,1 1 0,-2-1 0,2 1 0,-2 1 0,-2-2 0,4 1 0,-4 0 0,4-1 0,-3 1 0,0-1 0,-8 5 0,3-1 0,-8 4 0,6 0 0,-2-3 0,0 2 0,-2 1 0,3-3 0,-3 3 0,4-1 0,-2-3 0,3 1 0,-3 0 0,3-2 0,-1 3 0,-3 0 0,2-1 0,-1 1 0,-3-2 0,6 1 0,-6-1 0,5-1 0,-6 3 0,5-1 0,-3-1 0,3 2 0,0-2 0,1-1 0,-8 4 0,6-4 0,-4 3 0,3-3 0,5 0 0,-4 2 0,3-2 0,-3 2 0,1-1 0,0 2 0,-2-3 0,2 1 0,-1-1 0,-1 2 0,2-1 0,-2 1 0,4-1 0,-3 2 0,2-3 0,0 2 0,-1-3 0,1 3 0,-2-1 0,1 0 0,0 1 0,1-3 0,0 3 0,2-2 0,-7 1 0,6-1 0,-4 1 0,3 0 0,1-1 0,-1 2 0,2-3 0,-1 3 0,1-2 0,-1 0 0,1 1 0,0-1 0,-1 1 0,2-1 0,-2 1 0,1-1 0,0 0 0,1 4 0,0-4 0,1 3 0,-3-4 0,2 1 0,-3-1 0,3 3 0,-1-2 0,0 3 0,1-3 0,0 0 0,-1 1 0,-1-1 0,2 1 0,-1-1 0,1 0 0,-1 1 0,1-1 0,-2 0 0,2 0 0,-1 0 0,1 0 0,0 1 0,0 0 0,-2-1 0,-3 5 0,1-4 0,-1 5 0,3-4 0,0-1 0,-2 1 0,0-3 0,0 5 0,1-4 0,0 3 0,0-3 0,0 2 0,1-1 0,0 0 0,-2 0 0,2-1 0,-4 1 0,5-1 0,-2 0 0,4 0 0,-2-1 0,2 3 0,-2-3 0,0 2 0,0-1 0,0 0 0,-1 1 0,2 0 0,-2-1 0,1 0 0,0-1 0,-3 2 0,5 0 0,-5 0 0,5-1 0,-1 1 0,-2-2 0,2 3 0,-4-3 0,4 1 0,0 1 0,1 0 0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15.87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147 0 24575,'5'0'0,"0"0"0,-1 0 0,0 0 0,0 0 0,-1 0 0,1 0 0,-2 0 0,1 0 0,-1 0 0,1 0 0,5 0 0,-4 0 0,4 0 0,-6 0 0,0 0 0,1 1 0,0-1 0,0 2 0,0-2 0,1 1 0,-1 1 0,2 1 0,-1-1 0,1 0 0,-3-2 0,0 0 0,1 0 0,-1 1 0,0-1 0,1 2 0,0-1 0,-1-1 0,0 0 0,2 0 0,-2 1 0,2 0 0,-3 0 0,2 0 0,-1 0 0,0 0 0,-1-1 0,1 0 0,3 0 0,-2 0 0,0 1 0,-1 0 0,-1 0 0,2 0 0,-1-1 0,1 0 0,0 0 0,-1 0 0,1 0 0,-2 1 0,2 0 0,-2 0 0,2 0 0,0 0 0,0 0 0,-1 0 0,1-1 0,0 0 0,0 1 0,0 0 0,-2 1 0,-2 0 0,-2-1 0,-3 0 0,0 0 0,-2-1 0,3 2 0,-2-2 0,4 1 0,-1-1 0,2 1 0,0-1 0,0 1 0,-1-1 0,0 0 0,1 0 0,-1 1 0,1-1 0,-2 1 0,0-1 0,0 0 0,1 1 0,0-1 0,1 1 0,-1-1 0,0 0 0,0 0 0,0 1 0,1-1 0,-1 1 0,1-1 0,-3 0 0,3 1 0,-2-1 0,2 1 0,-1-1 0,-1 0 0,1 0 0,-2 0 0,0 0 0,0 0 0,-3 0 0,5 0 0,-5 0 0,6 0 0,-1 0 0,0 0 0,1 1 0,-1-1 0,2 1 0,-1-1 0,-1 1 0,0-1 0,0 1 0,-1-1 0,3 1 0,-2-1 0,1 1 0,0-1 0,-1 0 0,1 0 0,0 0 0,0 0 0,0 0 0,0 1 0,0-1 0,-1 1 0,1-1 0,0 2 0,-3-1 0,3 0 0,-3 0 0,1-1 0,2 1 0,-2-1 0,2 0 0,-1 0 0,1 0 0,1 1 0,-1-1 0,1 1 0,-1-1 0,0 0 0,0 0 0,0 0 0,0 0 0,0 0 0,0 1 0,0 0 0,-1-1 0,-2 0 0,1 0 0,-3 0 0,4 0 0,-4 0 0,2 0 0,-2 0 0,1 0 0,-5 0 0,3 0 0,0 0 0,5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13.35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15 41 24575,'5'2'0,"-2"1"0,-3 0 0,0 0 0,0-1 0,1 2 0,0-1 0,0-1 0,0 2 0,-1-3 0,1 1 0,0 1 0,1-1 0,-1 1 0,0 0 0,0-2 0,0 1 0,0-2 0,1 2 0,0-1 0,0 2 0,0-1 0,1 2 0,-2-2 0,0 1 0,1-2 0,-1 1 0,2-1 0,-1 0 0,-1 2 0,2-2 0,-2 1 0,1 1 0,0-2 0,1 3 0,-1-2 0,1 2 0,-2-2 0,1 0 0,-2 1 0,2-2 0,0 3 0,-1-2 0,2 1 0,-1-1 0,-1 0 0,1 0 0,-1 0 0,0 0 0,0 3 0,1-3 0,-1 2 0,0-3 0,2 1 0,-2 1 0,2-1 0,-1 2 0,-1-2 0,1 0 0,-1 0 0,0 0 0,1 0 0,-1 2 0,2-1 0,-2-1 0,2 0 0,-3-1 0,2 0 0,-1 4 0,2-1 0,-2 0 0,1-2 0,-1 0 0,0-1 0,1 1 0,-2 0 0,3 0 0,-3 0 0,3 1 0,-2-1 0,2 2 0,0-1 0,0 1 0,-1-1 0,0-1 0,-1 0 0,1-1 0,0 1 0,1 1 0,-1 1 0,1-1 0,-1 0 0,3-1 0,-4 0 0,4 0 0,-4-1 0,0 1 0,1-2 0,0 2 0,0-1 0,2 1 0,-1 0 0,0 0 0,1 0 0,-2-1 0,2 2 0,-2-2 0,2 1 0,-2-1 0,2 0 0,-2 1 0,1 0 0,2-1 0,-2 1 0,2 0 0,-2 0 0,-1 0 0,0-1 0,-1 1 0,3 1 0,-2-1 0,3 3 0,-3-3 0,-1 1 0,1 0 0,-1-2 0,0 3 0,1-3 0,0 3 0,-1-2 0,2 1 0,-3-1 0,3 1 0,-2-1 0,3 4 0,-1-4 0,1 3 0,-2-3 0,1 1 0,0-1 0,-2 1 0,3-1 0,-4 0 0,3 0 0,-2-1 0,1 2 0,1-2 0,3 6 0,-2-4 0,2 3 0,-4-4 0,0-1 0,1 2 0,-1-2 0,1 3 0,-1-2 0,1 2 0,-2-2 0,2 1 0,-3-1 0,1 0 0,0-1 0,1 2 0,0-2 0,0 3 0,-1-3 0,1 2 0,1-1 0,-1 1 0,2 0 0,-1-1 0,-1 0 0,-2-1 0,2 1 0,-1 0 0,1-1 0,-1 2 0,2-2 0,-1 2 0,1-1 0,0 0 0,0 1 0,1-2 0,-3 2 0,2-2 0,-1 2 0,0 0 0,1 0 0,0-1 0,0 2 0,1-1 0,1 2 0,-3-2 0,1-1 0,-2 0 0,2 1 0,-1-1 0,1 2 0,-1-3 0,-1 2 0,0-2 0,-1 1 0,0 0 0,1-1 0,1 2 0,0-2 0,1 2 0,-1-1 0,1 0 0,-1 1 0,2 0 0,-2-1 0,1 0 0,-1 1 0,0-1 0,0 0 0,-1 1 0,4 0 0,-4-1 0,3 0 0,-2 1 0,1 0 0,0-1 0,1 2 0,2 1 0,-2-1 0,3 5 0,-3-7 0,-1 3 0,0-3 0,0 1 0,-2-1 0,2 0 0,-1 1 0,0-2 0,1 2 0,0-1 0,-1 0 0,0 0 0,-1 0 0,0-1 0,0 2 0,1-1 0,1 1 0,5 2 0,-3-1 0,3 0 0,-4 0 0,-2-2 0,3 2 0,-1-2 0,2 1 0,-3-1 0,2 2 0,-1-1 0,0 1 0,-1-3 0,-1 2 0,1-2 0,0 2 0,0-1 0,0 0 0,1 0 0,-1-1 0,-1 2 0,6 0 0,-6-1 0,10 5 0,-7-4 0,2 3 0,0-3 0,-2-1 0,1 1 0,1 1 0,-2-2 0,0-1 0,-3 1 0,0-2 0,0 2 0,1-2 0,-1 2 0,0-2 0,0 2 0,2 1 0,-1-2 0,2 1 0,0 1 0,0-2 0,2 3 0,-1-2 0,2 1 0,2-2 0,-1 2 0,4 0 0,-1 2 0,-3-2 0,4 3 0,-9-5 0,4 4 0,-4-5 0,-1 4 0,0-3 0,0 2 0,0-2 0,-1 2 0,0-1 0,-1 1 0,0 0 0,1 0 0,-1-1 0,1 0 0,-1 0 0,0 1 0,3 1 0,-3 0 0,3 1 0,-3-3 0,1 1 0,-1-1 0,0 0 0,1-1 0,-2 1 0,1-1 0,-1 1 0,1-1 0,0 2 0,1-1 0,1 0 0,-2 0 0,2 0 0,-1 0 0,0 0 0,1-1 0,-1 1 0,0-1 0,0 0 0,0-1 0,1 1 0,0 1 0,0-1 0,0 1 0,-3-2 0,-3-1 0,0 0 0,-4-3 0,4 3 0,-2-3 0,2 3 0,-1-1 0,-5-5 0,4 5 0,-4-6 0,5 7 0,3-2 0,-4 1 0,-1-4 0,0 3 0,-1-4 0,3 4 0,-2-1 0,2 1 0,-1 0 0,0 1 0,1-1 0,-2 1 0,3 0 0,1 0 0,-1-1 0,2 2 0,-2 0 0,1 0 0,0 0 0,0 0 0,0-1 0,1 0 0,-4-1 0,3 0 0,-4 1 0,4-2 0,-1 3 0,3-2 0,-3 3 0,-2-6 0,1 5 0,-2-5 0,4 5 0,1-1 0,-1 1 0,0-2 0,0 2 0,-1-3 0,2 2 0,-1 0 0,2 0 0,-3 1 0,3-2 0,-3 1 0,3-1 0,-2 2 0,1-2 0,-4 1 0,3 0 0,-2 0 0,2 1 0,1 0 0,-2-2 0,1 2 0,-3-3 0,2 1 0,-2 0 0,3 2 0,0-1 0,0 2 0,0-1 0,-1 0 0,-2-2 0,2 2 0,-2-2 0,2 3 0,0-2 0,0 1 0,1 0 0,0-1 0,0 1 0,-1-1 0,1 0 0,-1 0 0,1 1 0,1 0 0,-1-1 0,-2-1 0,2 1 0,-2 1 0,3-1 0,0 1 0,-1-1 0,0 1 0,0-1 0,0 1 0,1-2 0,0 2 0,0-1 0,-1 1 0,1 0 0,0-1 0,-1-1 0,0 1 0,0 0 0,0 0 0,0 1 0,0-1 0,1 0 0,-1 0 0,0 1 0,0-1 0,-1 0 0,1 0 0,0 0 0,0-1 0,0 2 0,1-1 0,-1 1 0,-1-1 0,2 0 0,-3 0 0,2-1 0,-1-1 0,0 2 0,0 0 0,1 0 0,-1-1 0,1-1 0,1 2 0,-2 0 0,2 0 0,-1 1 0,0-1 0,1-1 0,-1 1 0,1-1 0,-2 2 0,3-2 0,-3 3 0,3-3 0,-3 2 0,2 0 0,-2-1 0,2 1 0,-1-1 0,0-1 0,0 1 0,-2-2 0,2 2 0,0-1 0,-1 0 0,2 1 0,-2-1 0,1 1 0,1-1 0,-1 2 0,1-2 0,-1 2 0,0-1 0,0-1 0,0 1 0,0 0 0,-1 0 0,0 1 0,0-1 0,-1-1 0,1 1 0,0 0 0,1 2 0,0-3 0,0 2 0,-1-1 0,1 2 0,0-3 0,0 2 0,1-1 0,-2 0 0,0-1 0,-1 1 0,1 0 0,0 0 0,1-1 0,-1-1 0,2 1 0,-2 1 0,1 1 0,1-1 0,-2-1 0,1 2 0,1-2 0,-2 2 0,3-2 0,-2 2 0,1-1 0,-1 0 0,0 0 0,-1 1 0,1-2 0,-1 2 0,1-1 0,0 0 0,0 2 0,1-3 0,-1 3 0,0-3 0,0 1 0,-1 1 0,1-2 0,0 2 0,0-1 0,-1 0 0,1 0 0,-1-1 0,1 1 0,-1-1 0,1 2 0,1-1 0,-2 0 0,1 0 0,0 0 0,0-1 0,-1 3 0,0-4 0,2 3 0,0-1 0,-1 0 0,0 0 0,-1 0 0,0 0 0,1 0 0,0 1 0,0 0 0,1-1 0,-1 1 0,2-1 0,-2 1 0,1-1 0,-1 1 0,1-1 0,0 0 0,-1 0 0,0 0 0,1 0 0,-1 0 0,1-1 0,-2 0 0,1 0 0,0 0 0,0 1 0,0 1 0,0-3 0,-1 0 0,0-1 0,0 2 0,0-1 0,1 1 0,-1-1 0,2 1 0,-2 0 0,2-1 0,0 1 0,-1 1 0,0-1 0,0 0 0,0 0 0,1 0 0,-2 0 0,1 1 0,1-1 0,-3 0 0,3 0 0,-2 0 0,1-1 0,0 2 0,1-3 0,-3 1 0,2-4 0,-3 4 0,4-1 0,-2 2 0,3 1 0,-6-2 0,5 1 0,-5-2 0,4 1 0,-1 1 0,1 0 0,-3 0 0,3 1 0,-3-3 0,2 3 0,1-2 0,-1 3 0,2-2 0,-2-1 0,1 1 0,-2-1 0,2 1 0,-1 1 0,2 1 0,-1-2 0,-2 2 0,3-2 0,-5 1 0,5-1 0,-2 1 0,1 0 0,-1 0 0,1-1 0,-2-1 0,-4-1 0,5 2 0,-5-3 0,7 5 0,-2-2 0,1 3 0,-1-2 0,1 1 0,-2-2 0,1 1 0,1 0 0,-1 0 0,0 2 0,1-3 0,1 2 0,-1-2 0,-1 1 0,0 0 0,1 0 0,0 1 0,1-1 0,-1 1 0,1-1 0,-1 1 0,0-1 0,1 1 0,-1-1 0,1 0 0,-1 1 0,1-2 0,-1 3 0,1-3 0,-1 1 0,-1-1 0,2 0 0,-2 0 0,2 0 0,-1 1 0,0-2 0,-1 2 0,2 0 0,-1 1 0,1-1 0,-1-1 0,1 1 0,-3-1 0,4 1 0,-2 0 0,1 0 0,0 2 0,0-2 0,-2 0 0,2-1 0,-2 0 0,1 0 0,0 1 0,0 0 0,1 0 0,-1 1 0,1 0 0,-1 0 0,0 0 0,0-2 0,0 2 0,0-2 0,1 1 0,-1-1 0,0 0 0,0 1 0,-2-1 0,2 2 0,1 0 0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43.44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385 0 24575,'-4'3'0,"2"2"0,2-3 0,-1 1 0,0-1 0,0-1 0,0 1 0,1 0 0,-1-1 0,0 1 0,0 0 0,0 0 0,0 0 0,-1 1 0,0-2 0,0 2 0,1-1 0,0-1 0,0 2 0,-1-2 0,1 2 0,0-1 0,-1-1 0,2 1 0,-4 1 0,3-1 0,-3 1 0,4-2 0,-3 1 0,2 1 0,0 0 0,-1-2 0,1 1 0,0 0 0,0 0 0,0 1 0,-1-1 0,0 1 0,0-1 0,1 0 0,0 0 0,0-1 0,0 1 0,0-1 0,-1 1 0,1-1 0,0 0 0,0 1 0,-1 0 0,1 0 0,-2 0 0,3 0 0,-2-2 0,1 1 0,0 0 0,0 0 0,0 0 0,1 1 0,-1-1 0,0 0 0,0 1 0,0 0 0,-2 0 0,3 1 0,-2-1 0,2 0 0,-1 1 0,0-2 0,0 3 0,-1-4 0,2 3 0,-1-2 0,0 1 0,1 0 0,-2 1 0,1-2 0,0 2 0,0-1 0,1 0 0,-1 1 0,0-1 0,0 3 0,-1-2 0,-1 0 0,1-1 0,-2-1 0,2 2 0,1-1 0,-1 2 0,2-2 0,-1 1 0,0-1 0,1 0 0,-2 1 0,2-1 0,-2 0 0,2 0 0,-2 0 0,1 0 0,0 1 0,-1-1 0,1 1 0,-1-1 0,1 0 0,0-1 0,-1 1 0,2-1 0,-2 0 0,1 2 0,1-1 0,-2-1 0,2 0 0,-2 1 0,2 0 0,-2 0 0,1 1 0,0 1 0,-1-2 0,2 1 0,-1 0 0,-1-1 0,2 1 0,-3-1 0,3 0 0,-2 0 0,2 1 0,-2-2 0,2 2 0,-2-2 0,1 1 0,0 0 0,-1 1 0,2-1 0,-1 1 0,0-1 0,1 0 0,-1 0 0,1 0 0,-1-1 0,1 2 0,-3-3 0,3 3 0,-2-1 0,2 0 0,-1 2 0,1-2 0,-3 0 0,3 1 0,-3-3 0,3 4 0,-1-3 0,1 2 0,-2 0 0,2 0 0,-3 0 0,2-1 0,0 1 0,-1-2 0,2 3 0,-5-1 0,4 0 0,-2-1 0,3 1 0,-1-1 0,1 1 0,-2 0 0,1-1 0,0 1 0,0-1 0,1 1 0,-2-2 0,2 2 0,-2-1 0,1-1 0,1 2 0,-2-1 0,1 0 0,0 0 0,-2 0 0,3 0 0,-3 2 0,3-1 0,-2-1 0,1 1 0,0 0 0,0-1 0,0 1 0,0 0 0,-1 2 0,0-2 0,1 1 0,0-2 0,1 1 0,-1-1 0,1 1 0,-1-1 0,1 0 0,-1 1 0,0 0 0,1 0 0,-2 0 0,2 1 0,-1-1 0,0 0 0,1 0 0,-1-1 0,1 2 0,0-1 0,0 1 0,0-2 0,0 2 0,0-2 0,-2 0 0,1 1 0,-3-2 0,3 4 0,-2-2 0,3 2 0,-1-2 0,0 0 0,1-1 0,-1 1 0,0-2 0,1 2 0,-1-2 0,1 2 0,-1-1 0,1 1 0,-1-1 0,0 0 0,1 0 0,-1 0 0,1 0 0,-1 1 0,1-1 0,-1 1 0,1-1 0,-1 0 0,1 0 0,-2 0 0,2 0 0,-2 0 0,2 0 0,-1 0 0,1 0 0,0 0 0,-2-1 0,2 2 0,-2-2 0,2 2 0,0-1 0,-1 3 0,0-4 0,-1 4 0,0-3 0,-3 4 0,2-3 0,-2 3 0,3-4 0,2 0 0,0 1 0,0-1 0,-1 0 0,0 0 0,1 0 0,0 1 0,0-1 0,0 2 0,-1-2 0,0 2 0,0-1 0,1-1 0,-1 1 0,0-1 0,1 0 0,0 2 0,0-2 0,0 1 0,0 0 0,0-1 0,-1 1 0,0 2 0,1 0 0,0 1 0,0 0 0,0-2 0,0-2 0,-1 1 0,0-2 0,-1 2 0,1-1 0,0 0 0,1 3 0,0-2 0,0 2 0,0-2 0,-2 0 0,0-1 0,0-1 0,1 0 0,0 1 0,1 1 0,0 0 0,0 0 0,-1-2 0,1 2 0,-1-1 0,0 0 0,1 2 0,-1-2 0,1 2 0,-1-1 0,1 0 0,-1 2 0,0-2 0,1 2 0,-1-3 0,1 1 0,0 0 0,-1 0 0,1-1 0,-1 1 0,1-1 0,0 0 0,0 0 0,0 0 0,0 1 0,-1-1 0,1 2 0,-1-2 0,1 2 0,0-2 0,-1 0 0,1 2 0,-2-1 0,2 2 0,-2-1 0,1-2 0,0 2 0,-1-1 0,2 0 0,-1 0 0,0-1 0,1 0 0,-1 1 0,0-1 0,1 2 0,-1-2 0,1 1 0,-1 0 0,0-2 0,-1 3 0,1-2 0,0 1 0,0-1 0,1 1 0,-2-1 0,2 1 0,-1 1 0,1 1 0,0-2 0,0 3 0,0-4 0,0 1 0,0-1 0,0 0 0,0 0 0,0 0 0,0 0 0,0 1 0,-1-2 0,1 2 0,-1-2 0,0 1 0,1 0 0,-1 1 0,1-1 0,0 2 0,-1-3 0,1 2 0,-2-2 0,1 0 0,0 1 0,0 0 0,1 0 0,0 2 0,-1-2 0,1 1 0,-1-1 0,1 0 0,0 0 0,0 0 0,0 0 0,0 0 0,0 1 0,0 0 0,0 0 0,0-1 0,0 0 0,0 1 0,-1 1 0,1-1 0,-1 1 0,1 0 0,-1-1 0,1 0 0,-1 1 0,1-1 0,0 1 0,-1-1 0,1 0 0,-1 0 0,1-1 0,0 1 0,0 1 0,0-2 0,0 2 0,0-2 0,0 1 0,0 0 0,0-1 0,0 1 0,0 0 0,0-1 0,0 2 0,0-2 0,-2 2 0,2-1 0,-2 0 0,2 1 0,0-2 0,0 2 0,0-2 0,0 1 0,0-1 0,0 0 0,0 1 0,0-1 0,0 1 0,0 0 0,0-1 0,0 2 0,0-2 0,0 1 0,0-1 0,0 0 0,0 0 0,0 0 0,0 0 0,0 0 0,0 1 0,0 0 0,0-1 0,0 0 0,-1 0 0,1-1 0,-1 0 0,0 1 0,1-1 0,-1 1 0,1 1 0,0 0 0,0 0 0,0 0 0,0-1 0,0 0 0,0 1 0,0-1 0,0 1 0,0-1 0,0 0 0,0 1 0,0-1 0,0 1 0,0-1 0,-1 1 0,1-1 0,-1 2 0,1-2 0,0 2 0,0-2 0,0 2 0,0 1 0,0-2 0,0 2 0,0-3 0,0 1 0,0-1 0,0 3 0,0-1 0,0 1 0,0-2 0,0 1 0,1-1 0,0-1 0,0 0 0,0 0 0,0 2 0,-1-2 0,1 2 0,-1-2 0,0 2 0,1-2 0,-1 2 0,1-2 0,-1 3 0,0 6 0,0-4 0,1 6 0,-1-10 0,1 1 0,-1-2 0,0 1 0,0-1 0,0 2 0,0-1 0,1-1 0,0 0 0,-1 1 0,0 0 0,0 0 0,3 2 0,-3-1 0,4 1 0,-4-3 0,1 2 0,0-2 0,-1 2 0,1-1 0,-1 0 0,0 0 0,1 0 0,0 1 0,1-1 0,-2 0 0,0-1 0,1 0 0,-1 2 0,1-1 0,-1 1 0,1-2 0,-1 1 0,1-1 0,-1 1 0,0-1 0,1 2 0,-1-2 0,2 1 0,-2-1 0,2 2 0,-2-1 0,1 2 0,-1-3 0,2 1 0,-1-1 0,0 1 0,0 0 0,-1 0 0,1 0 0,1 1 0,-1-2 0,0 1 0,0-1 0,0 0 0,-1 1 0,0-1 0,0 2 0,1-2 0,0 1 0,0 0 0,0-1 0,-1 1 0,0-1 0,0 1 0,0 0 0,1 0 0,0 0 0,-1-1 0,0 0 0,1 0 0,0 0 0,1 3 0,-2-2 0,1 2 0,-1-1 0,0-2 0,0 1 0,0-1 0,0 0 0,0 1 0,2-1 0,-2 1 0,2-1 0,-2 1 0,0-1 0,0 2 0,0-2 0,0 2 0,0-2 0,0 2 0,0-2 0,0 1 0,0-1 0,0 0 0,0 0 0,0 0 0,1 0 0,-1-1 0,2 1 0,-2 1 0,1-1 0,-1 1 0,0-1 0,0 0 0,1 0 0,-1 0 0,1 1 0,-1 1 0,0-2 0,0 2 0,0-2 0,1 0 0,-1 1 0,1-2 0,-1 2 0,1-1 0,0 1 0,1 0 0,1 5 0,-1-2 0,0 2 0,0-4 0,-1 2 0,1-2 0,0 2 0,0-2 0,-1 2 0,0-2 0,1 3 0,-2-3 0,1 1 0,-1-2 0,2 2 0,0-1 0,0 0 0,-1-1 0,0-1 0,-1 0 0,2 1 0,-2 0 0,1 1 0,0-1 0,0 0 0,0 2 0,0-1 0,-1 1 0,1-2 0,-1 0 0,2-2 0,-1 2 0,1-2 0,-1 3 0,2-1 0,-2 1 0,1-2 0,-1 1 0,0 0 0,1-1 0,-1 0 0,1 0 0,-1 1 0,1-1 0,-1 0 0,0 0 0,0 0 0,1 0 0,-1-1 0,0 1 0,-1-1 0,1 1 0,0 0 0,1 0 0,-1 1 0,1 0 0,-1 0 0,0 0 0,0-1 0,1 1 0,0-1 0,0 1 0,-1-1 0,1 1 0,-1-1 0,1 2 0,-2-2 0,2 2 0,-1-2 0,0 2 0,3-2 0,-3 2 0,2-1 0,-2 1 0,-1-2 0,2 2 0,-1-1 0,1 0 0,0 1 0,0-1 0,0 0 0,-1 0 0,0 0 0,1-1 0,0 2 0,-1-3 0,1 2 0,0-3 0,0 3 0,0-3 0,-1 3 0,0-1 0,-1-1 0,2 1 0,0 0 0,-1-1 0,1 2 0,-1-1 0,2 0 0,-1 1 0,1-1 0,-1 1 0,0-1 0,1 0 0,-1 0 0,0 0 0,1 0 0,-2 1 0,3 0 0,-1-1 0,1 0 0,-2 1 0,1 0 0,-2 0 0,1-1 0,-1 1 0,1 0 0,-2-1 0,2-1 0,-2 1 0,1 0 0,-1 1 0,2-1 0,-2 0 0,2 0 0,-2 0 0,0 0 0,0 1 0,0-1 0,1 2 0,-1-1 0,1 0 0,-1 0 0,1 0 0,-1-2 0,1 1 0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59.664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19 24575,'1'4'0,"0"0"0,-1-2 0,0 0 0,0 1 0,0-1 0,1 1 0,-1-1 0,3 1 0,-3-1 0,3 2 0,-3-1 0,2 1 0,-2-1 0,2 1 0,-1-3 0,0 2 0,2-2 0,-2 2 0,3 0 0,-2 0 0,4 2 0,-3-3 0,1 1 0,-3-1 0,1 0 0,-1-1 0,0 0 0,2 1 0,-2 0 0,2-1 0,0 0 0,0 1 0,1 1 0,-1-1 0,-1-2 0,-1 0 0,-1-4 0,0 1 0,0-1 0,0 2 0,0-2 0,0 0 0,0-1 0,0 1 0,0 0 0,-1 0 0,1 1 0,-2 0 0,2-1 0,-1 1 0,1 1 0,0 0 0,0 0 0,0 0 0,0 0 0,-1-1 0,1 1 0,-1-2 0,1 2 0,0-2 0,-2 3 0,1-1 0,-2 2 0,0 0 0,1 0 0,-1-1 0,0-1 0,1 0 0,-1-2 0,2 2 0,-1-2 0,2 2 0,-4-2 0,3 1 0,-3 0 0,4 3 0,0 3 0,1 0 0,-1 2 0,2-1 0,-2-2 0,1 1 0,1 2 0,-2-3 0,1 4 0,0-5 0,0 2 0,1-1 0,0 0 0,-1 2 0,0-2 0,-1 1 0,1-1 0,-1 0 0,2 1 0,-1-1 0,0 2 0,1-2 0,-2 1 0,1-1 0,-1 0 0,1 1 0,0-2 0,0 2 0,0-1 0,0 0 0,-1 1 0,2-2 0,-2 1 0,2-2 0,-2 3 0,2-2 0,-1 1 0,0 0 0,1 0 0,0 2 0,0-1 0,0 0 0,0-1 0,-2 0 0,2-1 0,2 2 0,-2-1 0,2 2 0,-3-1 0,1-2 0,-2 1 0,3-1 0,-2 1 0,1 0 0,-1 0 0,2 0 0,-3 0 0,2 0 0,-2 1 0,1-2 0,-1 2 0,1-2 0,0 1 0,0 0 0,0 1 0,1-1 0,-2 1 0,2-1 0,-2 1 0,2-1 0,-2 2 0,3-2 0,-3 2 0,3-2 0,-2 2 0,1-2 0,1 2 0,-1-3 0,0 3 0,1-3 0,0 5 0,0-4 0,0 2 0,-2-4 0,1 2 0,0-1 0,-1 1 0,1-1 0,0 2 0,2-3 0,-2 3 0,1-2 0,-1 1 0,0 0 0,1 0 0,-1 0 0,1-1 0,-1 0 0,0 1 0,0-1 0,0 2 0,1-1 0,3 4 0,-3-3 0,3 2 0,-6-3 0,2-1 0,-1 1 0,2 0 0,-2 0 0,1 1 0,1 0 0,-1 1 0,0-1 0,1 1 0,-2-2 0,1 2 0,1-2 0,-2 1 0,1-1 0,0 0 0,-2 1 0,2-1 0,0 1 0,-1-1 0,1 0 0,-2 1 0,1 0 0,0 0 0,0-1 0,1-1 0,-1 3 0,2-2 0,-1 3 0,0-3 0,0 1 0,0-2 0,1 1 0,-2 1 0,2-1 0,-1 2 0,1-2 0,0 3 0,0-2 0,1 1 0,-1-2 0,-2 0 0,2 1 0,1 1 0,-1 0 0,3 0 0,-4-1 0,1 0 0,-1-1 0,0 0 0,1 1 0,-2-1 0,3 1 0,-4 0 0,3-2 0,-3 1 0,2 0 0,-1 0 0,1 0 0,0 0 0,0 2 0,1-1 0,-2 0 0,2 0 0,-2-1 0,1 0 0,0 1 0,-1-1 0,1 1 0,0-1 0,0 1 0,2-1 0,-2 1 0,1 0 0,0-1 0,0 2 0,0-1 0,3 2 0,-4-2 0,3 1 0,-5-2 0,3 1 0,1 0 0,-2 0 0,3-2 0,-3 2 0,1-1 0,1 0 0,-1 1 0,1 0 0,-2-2 0,0 0 0,0 1 0,1 0 0,2 1 0,-2-1 0,1-1 0,-2 3 0,0-3 0,0 1 0,-1 0 0,2-1 0,-1 1 0,0 0 0,1 0 0,-1 0 0,0-1 0,1 4 0,-1-3 0,4 2 0,-3-1 0,2-1 0,-3 1 0,0-2 0,-1 1 0,2 1 0,-1-1 0,1 1 0,-1 0 0,1 0 0,1 1 0,-1-1 0,0 1 0,0-2 0,1 1 0,-3-1 0,2 0 0,-1 0 0,1 1 0,-1-1 0,1 2 0,-1-3 0,1 2 0,0-1 0,-1 0 0,0 1 0,1-1 0,-3 0 0,4 0 0,-3 0 0,2 0 0,0 1 0,0 0 0,0 0 0,1 1 0,-2-2 0,1 0 0,0-1 0,-1 1 0,0 0 0,3 2 0,-4-3 0,3 2 0,-1-1 0,-2 0 0,2 0 0,-1-1 0,1 0 0,-1 0 0,1 0 0,-1 2 0,0-1 0,0-1 0,0 2 0,-1-2 0,2 1 0,-2 0 0,2-1 0,-1 1 0,0-1 0,1 1 0,-1 0 0,1 0 0,0 1 0,-1-2 0,1 2 0,-1-2 0,0 1 0,0-1 0,0 1 0,3 0 0,-3 1 0,2-1 0,-2 0 0,-1-1 0,3 0 0,-3 2 0,3-2 0,-2 1 0,1 0 0,-1-1 0,0 1 0,0 0 0,0 0 0,1 0 0,0 1 0,0-1 0,0 0 0,0 1 0,0-2 0,3 6 0,-3-5 0,3 4 0,-5-5 0,2 1 0,-2 0 0,3 0 0,-1 1 0,1 0 0,-1-1 0,0 1 0,2 0 0,0-1 0,0 2 0,1-2 0,-3 3 0,1-4 0,0 4 0,1-4 0,-2 2 0,4 0 0,-4 0 0,2-2 0,-3 1 0,1-1 0,0 1 0,0 1 0,0-2 0,0 2 0,-2-2 0,2 0 0,-2 1 0,1-1 0,0 0 0,0 2 0,0-3 0,0 3 0,0-3 0,1 3 0,0-2 0,0 3 0,1-3 0,-2 2 0,2-2 0,1 3 0,-2-1 0,2 0 0,-3-1 0,2 1 0,-1-2 0,2 2 0,-3-3 0,0 2 0,-1 0 0,1 0 0,1 0 0,0 0 0,0 0 0,0-1 0,1 1 0,-3 0 0,2 0 0,4 2 0,-2-2 0,3 3 0,-4-2 0,-2-2 0,1 2 0,0-2 0,0 3 0,0-3 0,3 2 0,-3-1 0,3 1 0,-2 0 0,0-1 0,-1 1 0,3-2 0,-3 2 0,7 1 0,-5-1 0,2 2 0,4-2 0,-7-1 0,8 0 0,-10 1 0,1-3 0,1 4 0,-1-4 0,2 3 0,-2-2 0,2 0 0,0 1 0,1-1 0,-1 0 0,-3 0 0,6-1 0,-5 3 0,7-3 0,-5 3 0,2-2 0,-3 0 0,0 2 0,-1-3 0,-1 1 0,3 0 0,-2 1 0,1 0 0,0 0 0,-1-1 0,1 0 0,-2 1 0,0-2 0,0 2 0,1-2 0,0 3 0,0-3 0,-1 3 0,2-2 0,-2 1 0,0-1 0,0 1 0,0-2 0,-1 2 0,1-2 0,-1 2 0,2-1 0,-2 1 0,1-1 0,1 3 0,0-1 0,2 3 0,-2-3 0,0 1 0,-1-2 0,0 0 0,0-1 0,-1 0 0,1 0 0,0 1 0,7 5 0,-5-3 0,5 3 0,-3-1 0,-2-2 0,2 2 0,-2 0 0,-2-4 0,3 3 0,-3-2 0,2-1 0,-2 1 0,2-2 0,-1 3 0,1-3 0,0 4 0,-1-4 0,1 1 0,2 1 0,-3 0 0,2 0 0,-3-1 0,1-1 0,-1 0 0,1 0 0,-2 0 0,3 1 0,1-1 0,0 1 0,0-1 0,-1 1 0,1-1 0,-1 2 0,3-1 0,-4 0 0,5 3 0,-4-3 0,3 1 0,-4-1 0,4 1 0,-4 1 0,2-3 0,-3 2 0,1-3 0,-3 2 0,5 1 0,-4-2 0,4 2 0,-4-2 0,1 1 0,-1 0 0,1 0 0,1 3 0,0-2 0,1 0 0,-3-1 0,2-1 0,-2 0 0,1 1 0,1 0 0,2 1 0,-1 0 0,8 3 0,-5-2 0,7 5 0,-7-5 0,12 6 0,-10-5 0,6 2 0,-10-3 0,4 0 0,-4-1 0,5 3 0,-6-3 0,3 1 0,-4 0 0,11 1 0,-9-2 0,11 2 0,-12-3 0,6 1 0,-6 0 0,3 0 0,-5-2 0,2 1 0,-2-2 0,-1 1 0,0 0 0,1-1 0,0 2 0,1-1 0,0 0 0,1 2 0,-1-2 0,-1 1 0,1-2 0,-2 1 0,4 1 0,-3-2 0,2 2 0,-1-2 0,-1 3 0,0-2 0,1 1 0,-2-1 0,1 0 0,1-1 0,-1 2 0,1-1 0,-1 1 0,1-1 0,-1 0 0,2 0 0,-2 0 0,1 0 0,0 2 0,-1-2 0,1 1 0,2 0 0,-2-1 0,2 1 0,-1 0 0,-2-1 0,4 1 0,-1 0 0,1 3 0,5-1 0,-6 3 0,8-1 0,-9-2 0,5-1 0,-6-2 0,1 1 0,-1 0 0,1 0 0,-1 0 0,0-2 0,0 2 0,0-2 0,3 3 0,-2-2 0,0 2 0,-1-3 0,-1 1 0,1 0 0,0-1 0,1 2 0,-2-2 0,2 2 0,-2-2 0,1 1 0,2 1 0,-4-1 0,5 0 0,-5 0 0,2 0 0,-1-1 0,1 2 0,-1-2 0,1 2 0,0-1 0,-1 0 0,2 0 0,1 1 0,-1 0 0,3 3 0,-3-4 0,3 1 0,-3-1 0,0 0 0,-1 2 0,-1-1 0,1 0 0,-1-1 0,1 1 0,-1-1 0,3 2 0,-2-2 0,2 2 0,-4-1 0,2-1 0,-2 0 0,1-1 0,-1 1 0,1-1 0,-1 2 0,1-1 0,0 0 0,0 1 0,3-2 0,-3 1 0,4 0 0,-3 0 0,0 2 0,3-3 0,-1 3 0,1-2 0,4 2 0,-5 0 0,6 0 0,-7-1 0,6 2 0,0 0 0,1 2 0,3 1 0,4 3 0,-5-5 0,7 5 0,-13-6 0,0 1 0,2-3 0,-5 1 0,5-2 0,-6 2 0,0-1 0,-1 0 0,2 0 0,-1-1 0,1 0 0,0 2 0,0-2 0,1 2 0,-2-2 0,-1 0 0,0 1 0,0-1 0,0 0 0,1 2 0,0-2 0,-1 2 0,0-2 0,0 0 0,1 0 0,-1 0 0,2 1 0,-1-1 0,2 1 0,-2 0 0,3 1 0,0-2 0,0 0 0,7 6 0,-5-4 0,4 6 0,2-5 0,-6 1 0,5-2 0,-6 2 0,-1-3 0,-2 3 0,2-4 0,-2 2 0,4 0 0,-4 0 0,1 1 0,0-2 0,-2 0 0,2 0 0,-2-1 0,2 2 0,-2-2 0,2 0 0,-3 1 0,0-2 0,0 1 0,1 0 0,-1-1 0,1 1 0,-1 0 0,1 0 0,0 0 0,0 1 0,0-2 0,0 2 0,0-2 0,1 2 0,1-2 0,3 6 0,-2-5 0,3 4 0,0-4 0,-1 1 0,9 4 0,-5-3 0,5 1 0,3 4 0,-4-5 0,0 5 0,-6-5 0,-4-1 0,0 1 0,2 0 0,-6 0 0,3-1 0,-2 0 0,1 0 0,0 0 0,-2-1 0,0 0 0,0 0 0,0-1 0,0 1 0,2-1 0,1 1 0,0 1 0,2-2 0,-3 3 0,0-3 0,1 1 0,0 0 0,1 0 0,-1 1 0,-2-2 0,0 0 0,1 0 0,-2 0 0,2 1 0,-2 0 0,2-1 0,-1 1 0,1 0 0,-1-1 0,0 1 0,0 0 0,-1-1 0,2 0 0,-2 0 0,1 0 0,-1 1 0,0 0 0,3-1 0,0 3 0,1-3 0,-1 3 0,1-2 0,-1-1 0,0 2 0,-2-1 0,0 0 0,-1 0 0,1 0 0,-1 0 0,1 1 0,-1-1 0,0 0 0,0-1 0,0 1 0,1-1 0,0 2 0,-1-2 0,0 2 0,0-2 0,1 1 0,-1-1 0,0 0 0,0 1 0,0-1 0,0 2 0,0-2 0,0 1 0,0-1 0,0 0 0,1 0 0,-1 1 0,2-1 0,-2 1 0,2-1 0,-2 0 0,1 2 0,-1-1 0,1 0 0,-1-1 0,1 0 0,-1 0 0,0 0 0,0 0 0,1 0 0,-1 1 0,2 0 0,-2-1 0,2 0 0,-2 0 0,2 0 0,-1 0 0,0 0 0,0 2 0,-1-1 0,0 0 0,1-1 0,-1 0 0,1 0 0,-1 0 0,-1 1 0,1 0 0,-2 0 0,2 0 0,-2 0 0,2 0 0,-1-1 0,1 0 0,0 1 0,-6 0 0,2-1 0,-7-1 0,5 0 0,-4-1 0,2 0 0,0 0 0,0 0 0,1 1 0,-1-1 0,-2-1 0,0 1 0,1-1 0,-4 2 0,2-3 0,-4 2 0,1-1 0,1-1 0,-8 4 0,9-4 0,-5 3 0,7 0 0,4-1 0,-2 2 0,2-1 0,1 1 0,-2 0 0,2 0 0,-4-1 0,2 1 0,-4-4 0,3 4 0,-2-3 0,2 3 0,0-1 0,-2 1 0,4-1 0,-3 1 0,2 0 0,-1 0 0,1 0 0,0 0 0,-4 0 0,4 0 0,-1 0 0,2 0 0,1 0 0,0 0 0,0 0 0,0-1 0,1 0 0,-2 0 0,1-1 0,0 2 0,-1-2 0,1 1 0,-1 0 0,-1-2 0,0 1 0,-1-1 0,-4-2 0,-1-2 0,-4 1 0,4-1 0,1 3 0,-4-2 0,6 1 0,-5 0 0,7 2 0,2 1 0,-1 1 0,2-1 0,1 2 0,1-2 0,-3 2 0,2-1 0,-3 1 0,1-1 0,1 1 0,-1-1 0,0 1 0,2 0 0,-2-1 0,1 1 0,-8-3 0,0 3 0,-9-6 0,2 3 0,0-3 0,-3 4 0,3-1 0,0-1 0,-2-1 0,5 2 0,-2-2 0,-3 4 0,1-4 0,-5 3 0,-3-3 0,4 1 0,-9-3 0,6 2 0,-1-2 0,3 3 0,3 1 0,-16-5 0,10 5 0,-10-6 0,10 7 0,5-4 0,-5 5 0,0-7 0,-5 5 0,1-2 0,-3-2 0,-9-1 0,3 2 0,-19-9 0,9 11 0,-35-19 0,48 17 0,-14-9 0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02.86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2 0 24575,'-1'4'0,"0"0"0,1-2 0,0 3 0,0-3 0,0 3 0,0-3 0,0 0 0,0 1 0,0 2 0,0-2 0,0 3 0,0-3 0,0 0 0,0 0 0,0-1 0,0 0 0,0 0 0,0 0 0,0 0 0,0 1 0,0 0 0,0 0 0,0 1 0,0-2 0,0 2 0,0-4 0,0-3 0,0-1 0,0-2 0,0 3 0,0-1 0,0 2 0,0-1 0,0 0 0,0 0 0,0 1 0,0 0 0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13.35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15 41 24575,'5'2'0,"-2"1"0,-3 0 0,0 0 0,0-1 0,1 2 0,0-1 0,0-1 0,0 2 0,-1-3 0,1 1 0,0 1 0,1-1 0,-1 1 0,0 0 0,0-2 0,0 1 0,0-2 0,1 2 0,0-1 0,0 2 0,0-1 0,1 2 0,-2-2 0,0 1 0,1-2 0,-1 1 0,2-1 0,-1 0 0,-1 2 0,2-2 0,-2 1 0,1 1 0,0-2 0,1 3 0,-1-2 0,1 2 0,-2-2 0,1 0 0,-2 1 0,2-2 0,0 3 0,-1-2 0,2 1 0,-1-1 0,-1 0 0,1 0 0,-1 0 0,0 0 0,0 3 0,1-3 0,-1 2 0,0-3 0,2 1 0,-2 1 0,2-1 0,-1 2 0,-1-2 0,1 0 0,-1 0 0,0 0 0,1 0 0,-1 2 0,2-1 0,-2-1 0,2 0 0,-3-1 0,2 0 0,-1 4 0,2-1 0,-2 0 0,1-2 0,-1 0 0,0-1 0,1 1 0,-2 0 0,3 0 0,-3 0 0,3 1 0,-2-1 0,2 2 0,0-1 0,0 1 0,-1-1 0,0-1 0,-1 0 0,1-1 0,0 1 0,1 1 0,-1 1 0,1-1 0,-1 0 0,3-1 0,-4 0 0,4 0 0,-4-1 0,0 1 0,1-2 0,0 2 0,0-1 0,2 1 0,-1 0 0,0 0 0,1 0 0,-2-1 0,2 2 0,-2-2 0,2 1 0,-2-1 0,2 0 0,-2 1 0,1 0 0,2-1 0,-2 1 0,2 0 0,-2 0 0,-1 0 0,0-1 0,-1 1 0,3 1 0,-2-1 0,3 3 0,-3-3 0,-1 1 0,1 0 0,-1-2 0,0 3 0,1-3 0,0 3 0,-1-2 0,2 1 0,-3-1 0,3 1 0,-2-1 0,3 4 0,-1-4 0,1 3 0,-2-3 0,1 1 0,0-1 0,-2 1 0,3-1 0,-4 0 0,3 0 0,-2-1 0,1 2 0,1-2 0,3 6 0,-2-4 0,2 3 0,-4-4 0,0-1 0,1 2 0,-1-2 0,1 3 0,-1-2 0,1 2 0,-2-2 0,2 1 0,-3-1 0,1 0 0,0-1 0,1 2 0,0-2 0,0 3 0,-1-3 0,1 2 0,1-1 0,-1 1 0,2 0 0,-1-1 0,-1 0 0,-2-1 0,2 1 0,-1 0 0,1-1 0,-1 2 0,2-2 0,-1 2 0,1-1 0,0 0 0,0 1 0,1-2 0,-3 2 0,2-2 0,-1 2 0,0 0 0,1 0 0,0-1 0,0 2 0,1-1 0,1 2 0,-3-2 0,1-1 0,-2 0 0,2 1 0,-1-1 0,1 2 0,-1-3 0,-1 2 0,0-2 0,-1 1 0,0 0 0,1-1 0,1 2 0,0-2 0,1 2 0,-1-1 0,1 0 0,-1 1 0,2 0 0,-2-1 0,1 0 0,-1 1 0,0-1 0,0 0 0,-1 1 0,4 0 0,-4-1 0,3 0 0,-2 1 0,1 0 0,0-1 0,1 2 0,2 1 0,-2-1 0,3 5 0,-3-7 0,-1 3 0,0-3 0,0 1 0,-2-1 0,2 0 0,-1 1 0,0-2 0,1 2 0,0-1 0,-1 0 0,0 0 0,-1 0 0,0-1 0,0 2 0,1-1 0,1 1 0,5 2 0,-3-1 0,3 0 0,-4 0 0,-2-2 0,3 2 0,-1-2 0,2 1 0,-3-1 0,2 2 0,-1-1 0,0 1 0,-1-3 0,-1 2 0,1-2 0,0 2 0,0-1 0,0 0 0,1 0 0,-1-1 0,-1 2 0,6 0 0,-6-1 0,10 5 0,-7-4 0,2 3 0,0-3 0,-2-1 0,1 1 0,1 1 0,-2-2 0,0-1 0,-3 1 0,0-2 0,0 2 0,1-2 0,-1 2 0,0-2 0,0 2 0,2 1 0,-1-2 0,2 1 0,0 1 0,0-2 0,2 3 0,-1-2 0,2 1 0,2-2 0,-1 2 0,4 0 0,-1 2 0,-3-2 0,4 3 0,-9-5 0,4 4 0,-4-5 0,-1 4 0,0-3 0,0 2 0,0-2 0,-1 2 0,0-1 0,-1 1 0,0 0 0,1 0 0,-1-1 0,1 0 0,-1 0 0,0 1 0,3 1 0,-3 0 0,3 1 0,-3-3 0,1 1 0,-1-1 0,0 0 0,1-1 0,-2 1 0,1-1 0,-1 1 0,1-1 0,0 2 0,1-1 0,1 0 0,-2 0 0,2 0 0,-1 0 0,0 0 0,1-1 0,-1 1 0,0-1 0,0 0 0,0-1 0,1 1 0,0 1 0,0-1 0,0 1 0,-3-2 0,-3-1 0,0 0 0,-4-3 0,4 3 0,-2-3 0,2 3 0,-1-1 0,-5-5 0,4 5 0,-4-6 0,5 7 0,3-2 0,-4 1 0,-1-4 0,0 3 0,-1-4 0,3 4 0,-2-1 0,2 1 0,-1 0 0,0 1 0,1-1 0,-2 1 0,3 0 0,1 0 0,-1-1 0,2 2 0,-2 0 0,1 0 0,0 0 0,0 0 0,0-1 0,1 0 0,-4-1 0,3 0 0,-4 1 0,4-2 0,-1 3 0,3-2 0,-3 3 0,-2-6 0,1 5 0,-2-5 0,4 5 0,1-1 0,-1 1 0,0-2 0,0 2 0,-1-3 0,2 2 0,-1 0 0,2 0 0,-3 1 0,3-2 0,-3 1 0,3-1 0,-2 2 0,1-2 0,-4 1 0,3 0 0,-2 0 0,2 1 0,1 0 0,-2-2 0,1 2 0,-3-3 0,2 1 0,-2 0 0,3 2 0,0-1 0,0 2 0,0-1 0,-1 0 0,-2-2 0,2 2 0,-2-2 0,2 3 0,0-2 0,0 1 0,1 0 0,0-1 0,0 1 0,-1-1 0,1 0 0,-1 0 0,1 1 0,1 0 0,-1-1 0,-2-1 0,2 1 0,-2 1 0,3-1 0,0 1 0,-1-1 0,0 1 0,0-1 0,0 1 0,1-2 0,0 2 0,0-1 0,-1 1 0,1 0 0,0-1 0,-1-1 0,0 1 0,0 0 0,0 0 0,0 1 0,0-1 0,1 0 0,-1 0 0,0 1 0,0-1 0,-1 0 0,1 0 0,0 0 0,0-1 0,0 2 0,1-1 0,-1 1 0,-1-1 0,2 0 0,-3 0 0,2-1 0,-1-1 0,0 2 0,0 0 0,1 0 0,-1-1 0,1-1 0,1 2 0,-2 0 0,2 0 0,-1 1 0,0-1 0,1-1 0,-1 1 0,1-1 0,-2 2 0,3-2 0,-3 3 0,3-3 0,-3 2 0,2 0 0,-2-1 0,2 1 0,-1-1 0,0-1 0,0 1 0,-2-2 0,2 2 0,0-1 0,-1 0 0,2 1 0,-2-1 0,1 1 0,1-1 0,-1 2 0,1-2 0,-1 2 0,0-1 0,0-1 0,0 1 0,0 0 0,-1 0 0,0 1 0,0-1 0,-1-1 0,1 1 0,0 0 0,1 2 0,0-3 0,0 2 0,-1-1 0,1 2 0,0-3 0,0 2 0,1-1 0,-2 0 0,0-1 0,-1 1 0,1 0 0,0 0 0,1-1 0,-1-1 0,2 1 0,-2 1 0,1 1 0,1-1 0,-2-1 0,1 2 0,1-2 0,-2 2 0,3-2 0,-2 2 0,1-1 0,-1 0 0,0 0 0,-1 1 0,1-2 0,-1 2 0,1-1 0,0 0 0,0 2 0,1-3 0,-1 3 0,0-3 0,0 1 0,-1 1 0,1-2 0,0 2 0,0-1 0,-1 0 0,1 0 0,-1-1 0,1 1 0,-1-1 0,1 2 0,1-1 0,-2 0 0,1 0 0,0 0 0,0-1 0,-1 3 0,0-4 0,2 3 0,0-1 0,-1 0 0,0 0 0,-1 0 0,0 0 0,1 0 0,0 1 0,0 0 0,1-1 0,-1 1 0,2-1 0,-2 1 0,1-1 0,-1 1 0,1-1 0,0 0 0,-1 0 0,0 0 0,1 0 0,-1 0 0,1-1 0,-2 0 0,1 0 0,0 0 0,0 1 0,0 1 0,0-3 0,-1 0 0,0-1 0,0 2 0,0-1 0,1 1 0,-1-1 0,2 1 0,-2 0 0,2-1 0,0 1 0,-1 1 0,0-1 0,0 0 0,0 0 0,1 0 0,-2 0 0,1 1 0,1-1 0,-3 0 0,3 0 0,-2 0 0,1-1 0,0 2 0,1-3 0,-3 1 0,2-4 0,-3 4 0,4-1 0,-2 2 0,3 1 0,-6-2 0,5 1 0,-5-2 0,4 1 0,-1 1 0,1 0 0,-3 0 0,3 1 0,-3-3 0,2 3 0,1-2 0,-1 3 0,2-2 0,-2-1 0,1 1 0,-2-1 0,2 1 0,-1 1 0,2 1 0,-1-2 0,-2 2 0,3-2 0,-5 1 0,5-1 0,-2 1 0,1 0 0,-1 0 0,1-1 0,-2-1 0,-4-1 0,5 2 0,-5-3 0,7 5 0,-2-2 0,1 3 0,-1-2 0,1 1 0,-2-2 0,1 1 0,1 0 0,-1 0 0,0 2 0,1-3 0,1 2 0,-1-2 0,-1 1 0,0 0 0,1 0 0,0 1 0,1-1 0,-1 1 0,1-1 0,-1 1 0,0-1 0,1 1 0,-1-1 0,1 0 0,-1 1 0,1-2 0,-1 3 0,1-3 0,-1 1 0,-1-1 0,2 0 0,-2 0 0,2 0 0,-1 1 0,0-2 0,-1 2 0,2 0 0,-1 1 0,1-1 0,-1-1 0,1 1 0,-3-1 0,4 1 0,-2 0 0,1 0 0,0 2 0,0-2 0,-2 0 0,2-1 0,-2 0 0,1 0 0,0 1 0,0 0 0,1 0 0,-1 1 0,1 0 0,-1 0 0,0 0 0,0-2 0,0 2 0,0-2 0,1 1 0,-1-1 0,0 0 0,0 1 0,-2-1 0,2 2 0,1 0 0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23.969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604 210 24575,'-4'-2'0,"-1"0"0,3 1 0,-2-1 0,1 2 0,0-1 0,-1 0 0,2 1 0,-2-1 0,1 1 0,-1 0 0,1 0 0,0 0 0,1 0 0,-1 0 0,1 0 0,-2 0 0,1 0 0,-3 0 0,3 0 0,-2 0 0,2 0 0,0 0 0,0 0 0,-1-1 0,2 1 0,-1-1 0,1 1 0,-3-1 0,3 1 0,-3-1 0,3 1 0,-1-1 0,1 0 0,-2 0 0,3-1 0,-4 2 0,3-2 0,-5 0 0,3 0 0,-1-1 0,1 1 0,2-1 0,0 1 0,-3 0 0,2 0 0,-1-1 0,2 1 0,0 0 0,0 0 0,-1 0 0,1 0 0,0 0 0,-2-1 0,2 1 0,-3-2 0,2 1 0,1 2 0,-4-2 0,4 2 0,-5-3 0,3 2 0,-3-2 0,2 2 0,1-1 0,0 1 0,2 0 0,-4-2 0,3 3 0,-5-3 0,5 2 0,-3 1 0,3-1 0,-1 1 0,0 0 0,1 0 0,-3-1 0,4 1 0,-3-1 0,3 2 0,1-1 0,-2 1 0,1-1 0,-1 0 0,-1 1 0,2-1 0,-1 1 0,-1 0 0,0 0 0,-2 0 0,1 0 0,-4-2 0,2 2 0,-3-2 0,5 1 0,-2 1 0,2-1 0,1 1 0,-2-1 0,4 1 0,-4-1 0,4 1 0,-3-1 0,2 0 0,-2 0 0,2 0 0,0 1 0,0 0 0,0 0 0,0 0 0,1-1 0,0 0 0,1 0 0,-1-1 0,1-3 0,2 2 0,-1-1 0,4 4 0,-3-1 0,2 1 0,-1 1 0,1-1 0,-2 2 0,2-2 0,0 1 0,0-1 0,2 1 0,-3-1 0,0 1 0,0 0 0,0-1 0,0 1 0,0 0 0,0-1 0,0 1 0,0 0 0,-1 0 0,2 0 0,-1 1 0,2-2 0,-1 1 0,0 1 0,0-2 0,-1 2 0,2-1 0,-1-1 0,0 1 0,0-1 0,-1 1 0,1-1 0,-1 2 0,2-2 0,-2 1 0,2-1 0,-2 0 0,2 1 0,-1-1 0,0 1 0,0-1 0,-1 1 0,0-1 0,0 1 0,0 0 0,0-1 0,0 1 0,0-1 0,1 1 0,0-1 0,1 2 0,0-2 0,-1 1 0,-1-1 0,6 2 0,-4-2 0,6 3 0,-7-3 0,7 1 0,-6-1 0,4 1 0,-3-1 0,-1 2 0,1-2 0,-1 1 0,-2-1 0,1 0 0,-1 0 0,0 0 0,0 1 0,0 0 0,0 0 0,1 1 0,-1-2 0,1 1 0,-1 0 0,0-1 0,1 3 0,-1-2 0,0 1 0,1-2 0,-1 1 0,0 0 0,1-1 0,-2 2 0,1-2 0,1 2 0,-2-1 0,3 1 0,-3 0 0,2-1 0,-1 0 0,0 1 0,0-1 0,1 0 0,0 1 0,1 1 0,-2-1 0,0-1 0,0 1 0,0-1 0,0 1 0,1 0 0,0-1 0,0 1 0,-1-2 0,0 2 0,1 0 0,1 0 0,-1 0 0,0-1 0,1 1 0,0 1 0,0-1 0,3 1 0,-3-1 0,1 0 0,-2 0 0,3-1 0,2 1 0,-1-1 0,1 1 0,3 4 0,-4-5 0,4 5 0,-6-6 0,-2 1 0,0-1 0,-1 0 0,1 0 0,0 0 0,-1 0 0,3 0 0,-1 0 0,3 0 0,-2 1 0,4-1 0,-4 1 0,1-1 0,-3 0 0,-4 0 0,-2 0 0,-6 0 0,-2 0 0,0 0 0,0-1 0,0 0 0,0-1 0,-4 0 0,4 0 0,0-1 0,4 2 0,1-1 0,1 1 0,2 1 0,0 0 0,0-1 0,0 1 0,-1-2 0,2 1 0,-2 0 0,2 0 0,-4 0 0,3 0 0,-2-1 0,-1-1 0,4 2 0,-4-2 0,3 2 0,0 0 0,-1 0 0,0 0 0,0 0 0,-1-1 0,1 0 0,1 0 0,-2 0 0,1-1 0,0 2 0,1-1 0,1 2 0,0-2 0,1 2 0,-1-1 0,-1 1 0,1-1 0,1 1 0,-1-2 0,0 2 0,-2-2 0,0 2 0,1-2 0,1 1 0,0 0 0,0 0 0,0 1 0,-1-1 0,1 1 0,0-1 0,-1 1 0,1-2 0,-2 2 0,2-3 0,-1 3 0,1-1 0,-1 0 0,1 1 0,-2-2 0,1 1 0,1-1 0,-1 0 0,-1 1 0,2-1 0,-3 2 0,3-2 0,0 2 0,0-2 0,1 1 0,-1 0 0,0 0 0,0-1 0,-1 1 0,2-1 0,-1 1 0,1-1 0,-1 1 0,0-1 0,0 1 0,0 1 0,0-1 0,-1 0 0,2-1 0,-3 0 0,3 1 0,-1-1 0,0 1 0,2 0 0,-7-3 0,4 2 0,-4-2 0,5 4 0,0-1 0,0 1 0,0-1 0,-3 0 0,1-2 0,0 1 0,1 0 0,1 1 0,-3 0 0,3 0 0,-3-3 0,2 2 0,0-1 0,0 2 0,1 0 0,0 1 0,-1-2 0,1 2 0,-2-3 0,2 3 0,-3-3 0,2 2 0,-2-1 0,1 0 0,1 1 0,0-1 0,0 2 0,0-1 0,0 1 0,1-2 0,-2 2 0,0-1 0,0 0 0,-1 1 0,2-1 0,0 1 0,1 0 0,-2-2 0,0 2 0,1-2 0,-1 2 0,1 0 0,-3-1 0,1 1 0,-1-1 0,0 1 0,-4-8 0,3 5 0,-5-4 0,8 6 0,-2 1 0,3 0 0,-2 0 0,-6-2 0,3 1 0,-4 0 0,3 1 0,2 0 0,-3-1 0,4 0 0,3 1 0,-1-1 0,2 0 0,-1 1 0,0-1 0,1 0 0,0 1 0,1 0 0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51.45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 24575,'4'0'0,"0"0"0,-1 0 0,-1 0 0,2 0 0,-2 0 0,2 0 0,-2 0 0,1 0 0,2 0 0,-2 0 0,2 0 0,-2 0 0,0 0 0,0 0 0,0 0 0,-1 0 0,1 0 0,0 0 0,-1 0 0,1 0 0,-1 0 0,0 0 0,0 0 0,0 0 0,0 0 0,0 0 0,-1 1 0,0 0 0,-1 1 0,-1-1 0,0 1 0,-1-1 0,0 1 0,0-1 0,0 0 0,0-1 0,1 1 0,-1-1 0,0 1 0,1 0 0,-2-1 0,1 1 0,-1-1 0,1 1 0,-1-1 0,3 2 0,-2-2 0,1 1 0,-1-1 0,0 0 0,12 0 0,-7 0 0,10 0 0,-7 0 0,-2 0 0,2 0 0,-2 1 0,0-1 0,0 1 0,-1-1 0,0 0 0,0 0 0,0 0 0,3 0 0,-3 0 0,3 0 0,-3 1 0,3-1 0,-3 1 0,3 0 0,-4-1 0,1 1 0,-1-1 0,2 2 0,-1-1 0,1 1 0,-2-2 0,1 0 0,0 0 0,0 0 0,-1 0 0,0 0 0,1 0 0,0 0 0,-1 0 0,0 0 0,0 0 0,1 0 0,-1 1 0,1-1 0,-1 1 0,0-1 0,1 0 0,-1 1 0,2-1 0,-2 1 0,2-1 0,-1 0 0,3 0 0,-3 0 0,3 0 0,-3 0 0,0 0 0,0 0 0,0 0 0,-1 0 0,2 0 0,-2 0 0,1 0 0,1 0 0,0 0 0,2 0 0,-2 0 0,2 0 0,-1 0 0,1 0 0,-3 0 0,0 0 0,0 0 0,1 0 0,-1 0 0,0 0 0,2 0 0,0 0 0,0 0 0,-1 0 0,0 0 0,0 0 0,-2 0 0,0 0 0,0 0 0,1 0 0,-1 0 0,0 0 0,2 0 0,0 0 0,1 0 0,-1 0 0,2 0 0,-2 0 0,2 0 0,0 0 0,-3 1 0,3-1 0,-3 1 0,0-1 0,2 0 0,1 0 0,0 0 0,7 0 0,-6 0 0,10 0 0,-10 0 0,1 0 0,-4 0 0,-1 0 0,-1 0 0,0 0 0,0 0 0,0 0 0,0 0 0,0 0 0,0 0 0,0 0 0,0 0 0,1 0 0,-1 0 0,1 0 0,-1 0 0,2 0 0,0 0 0,1 0 0,-2 0 0,1 0 0,4 0 0,-1 0 0,1 0 0,-1 0 0,-2 0 0,1 0 0,-1 1 0,-2-1 0,3 1 0,-2-1 0,4 0 0,-2 0 0,1 0 0,-1 0 0,2 0 0,-2 0 0,1 0 0,1 0 0,3 0 0,-4 0 0,6 0 0,-8 0 0,12 0 0,-12 0 0,8 0 0,-10 0 0,4 0 0,-4 0 0,2 0 0,-1 0 0,-1 0 0,1 0 0,-1 0 0,1 0 0,-1 0 0,0 0 0,0 0 0,-1 0 0,0 0 0,1 0 0,0 0 0,-1 0 0,3 0 0,-2 0 0,2 0 0,-3 0 0,2 0 0,-1 0 0,1 0 0,-1 0 0,0 0 0,2 0 0,0 0 0,1 0 0,5 0 0,-6 0 0,5 0 0,-4 0 0,5 0 0,-3 0 0,3 0 0,-5 0 0,4 0 0,-4 0 0,3 0 0,-5 0 0,3 0 0,-1 0 0,2 0 0,-1 0 0,1 0 0,6 0 0,-7 0 0,6 0 0,-8 0 0,1 0 0,-2 0 0,-1 0 0,1 0 0,0 0 0,0 0 0,-1 0 0,-1 0 0,0 0 0,0 0 0,0 0 0,2 0 0,0 0 0,1 0 0,0 0 0,0 0 0,0 0 0,2 0 0,-1-1 0,0 1 0,-1-1 0,-1 0 0,-1 0 0,0 1 0,1-1 0,-2-1 0,1 1 0,0 0 0,0 0 0,1-1 0,2 1 0,0-2 0,1 2 0,-1-1 0,-1 0 0,-2 2 0,2-1 0,-2 1 0,2 0 0,-2 0 0,-2-1 0,1 1 0,-1-1 0,2 1 0,-1 0 0,2 0 0,-2 0 0,1-2 0,-1 2 0,0-2 0,1 2 0,0 0 0,1 0 0,-1 0 0,-1-1 0,0 1 0,0-1 0,1 1 0,0 0 0,0-1 0,-1 1 0,0-2 0,0 2 0,1-2 0,0 2 0,-1-1 0,-2 1 0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8:26.27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336 0 24575,'-14'4'0,"4"0"0,0 2 0,5-1 0,-2-1 0,2-1 0,0-1 0,2 1 0,0-2 0,2 1 0,-2-2 0,1 3 0,-1-3 0,1 3 0,-1-1 0,0-1 0,1 2 0,-1-1 0,1 0 0,-1 2 0,1-3 0,0 2 0,0-1 0,1 1 0,-1 0 0,1 0 0,-2 0 0,1-1 0,-1 1 0,1-1 0,-1 1 0,2 0 0,-1 0 0,1-1 0,0 1 0,-2-1 0,1 3 0,0-1 0,0 0 0,1 0 0,0-2 0,0 2 0,1-1 0,-2 0 0,2 0 0,-2 2 0,1-2 0,0 2 0,0-2 0,0 0 0,0 1 0,-1-2 0,1 1 0,0-1 0,1 3 0,-1-3 0,1 3 0,-3-4 0,2 2 0,-1-1 0,1 0 0,0 1 0,0-1 0,-1 2 0,1-2 0,-2 2 0,1-2 0,2 2 0,-2-2 0,1 1 0,-1 0 0,1 0 0,-1 1 0,1-1 0,-1 1 0,1-1 0,0 0 0,0 0 0,0 1 0,-1-1 0,1 0 0,-1 4 0,-1-1 0,1 1 0,1-3 0,-1-1 0,0-1 0,-1 7 0,1-6 0,-2 7 0,3-6 0,-3 1 0,3 1 0,-3 0 0,1 0 0,-4 9 0,3-9 0,-3 12 0,5-13 0,-2 5 0,4-5 0,-3 0 0,1 1 0,1-2 0,-1 1 0,1 1 0,-1-4 0,0 5 0,1-2 0,-1-1 0,1 2 0,0-4 0,1 2 0,-1 0 0,0 1 0,0 2 0,1-3 0,0 1 0,-1 0 0,1-2 0,-1 4 0,0-3 0,-1 3 0,1-1 0,0 2 0,0-2 0,1 4 0,-1-4 0,1 4 0,0-6 0,0 4 0,-2-5 0,2 2 0,-3-2 0,2-1 0,0 2 0,0-1 0,1 0 0,0 1 0,0-1 0,-1-1 0,0 1 0,-2-3 0,2 4 0,-2-2 0,3 4 0,-1-3 0,1 1 0,-1-1 0,1 1 0,-1-2 0,1 3 0,0-1 0,0 2 0,0 2 0,0-1 0,0 4 0,0-6 0,0 0 0,0-3 0,0 4 0,2 5 0,-2-2 0,2 5 0,-2-8 0,0 4 0,0-6 0,0 4 0,0-6 0,0 1 0,0-1 0,0 3 0,0-1 0,0 2 0,0-3 0,0 1 0,0-2 0,0 1 0,0 0 0,0 0 0,0 0 0,0 0 0,0 0 0,0 0 0,0 1 0,0-1 0,0 1 0,0-1 0,-1 1 0,1 0 0,-1-1 0,1 3 0,0-3 0,0 3 0,0 0 0,-2-3 0,2 4 0,-3-3 0,2 1 0,0-1 0,-1 1 0,2 0 0,-2 0 0,1 5 0,0-5 0,0 7 0,1-7 0,-1 2 0,1-3 0,0 0 0,0-1 0,0 0 0,0-1 0,-1 1 0,1-1 0,-3 4 0,2-3 0,-1 2 0,2-1 0,0-1 0,0 1 0,0 0 0,0 0 0,0 0 0,-2 0 0,2 2 0,-2-2 0,2 2 0,0-2 0,0 2 0,0-2 0,0 5 0,0-2 0,0 0 0,0 0 0,0-2 0,0 1 0,0 1 0,0-1 0,0 2 0,0 0 0,0-1 0,0 1 0,0 0 0,0-2 0,0 3 0,0-2 0,0 2 0,0-1 0,1-1 0,0 0 0,1 0 0,-2 2 0,1-1 0,-1 1 0,0-1 0,0-2 0,0 5 0,1-3 0,0 4 0,1-5 0,-2 1 0,1 3 0,-1 0 0,0 3 0,1-4 0,0 3 0,-1-6 0,3 4 0,-3-3 0,3 2 0,0 0 0,-1 4 0,2-5 0,-2 0 0,-1-5 0,0 4 0,1-3 0,1 5 0,-2-8 0,2 5 0,-3-4 0,1 2 0,0-1 0,0 0 0,2 3 0,-3 0 0,3 0 0,-2 1 0,2-2 0,0 0 0,0 1 0,0-3 0,-2 1 0,5 1 0,-5-2 0,5 3 0,-5-5 0,0 1 0,0 3 0,0-4 0,0 6 0,1-4 0,1 3 0,-1 2 0,1 0 0,2 4 0,2-3 0,-3 0 0,3-3 0,-6-3 0,1 1 0,0-1 0,-1 1 0,1 0 0,-1 1 0,3 2 0,-2 0 0,0-1 0,0-2 0,-2 1 0,2-1 0,0-1 0,-1 2 0,1 0 0,-1-2 0,2 2 0,-2-2 0,1-1 0,-1 0 0,1 1 0,0 0 0,0 0 0,-1-1 0,1 0 0,-1 0 0,0 0 0,1 0 0,-2 1 0,2-3 0,-2 3 0,2-3 0,-1 3 0,2 1 0,0-1 0,0 1 0,1-1 0,-4-1 0,2 0 0,-1 0 0,-1-1 0,3 0 0,-2 1 0,1 0 0,0 0 0,-1 1 0,1-2 0,-1 2 0,1-2 0,-1 2 0,0-1 0,0 0 0,-1 1 0,0-2 0,0 2 0,0-2 0,0 2 0,0-2 0,0 1 0,-4-9 0,2 5 0,-4-8 0,5 6 0,-1-1 0,1 3 0,0-3 0,-1 1 0,0-1 0,0-1 0,0 1 0,-1 0 0,3 2 0,-3 1 0,2-2 0,0 1 0,0-2 0,0 2 0,0-1 0,0 0 0,-1 0 0,1 1 0,-1-2 0,1 2 0,0-1 0,1 0 0,-2-1 0,0-1 0,-1-1 0,1 2 0,1 0 0,-1 0 0,2 1 0,-2-2 0,1 2 0,0-2 0,-1 0 0,0 0 0,-1 0 0,1 2 0,2-3 0,-1 4 0,0-4 0,0 4 0,0-1 0,1 0 0,-1 1 0,1-1 0,-2 0 0,1 0 0,0 0 0,0-3 0,0 4 0,1-4 0,-6 0 0,5 1 0,-4-2 0,3 3 0,2-1 0,-3 0 0,2 0 0,0 2 0,-1 0 0,2 0 0,-1 0 0,-1-1 0,2 0 0,-2 0 0,1-3 0,0 4 0,-1-3 0,0 0 0,1 2 0,0-2 0,1 0 0,-1 2 0,0-3 0,1 1 0,0 0 0,-2-5 0,2 6 0,-2-8 0,2 6 0,0-9 0,0 6 0,-1-3 0,-1-1 0,0 5 0,0-8 0,0 3 0,2 2 0,-2-2 0,1 0 0,1 2 0,-3-3 0,3 6 0,-2 3 0,2-2 0,-1 1 0,1-2 0,-2-1 0,2 0 0,-2-1 0,2-3 0,-2 6 0,1-3 0,-1 3 0,0-2 0,1 3 0,-1-6 0,1 6 0,1-7 0,-1 0 0,0-1 0,-1-3 0,2 1 0,-3-1 0,2 3 0,-5-5 0,6 8 0,-2-2 0,2 3 0,-4-2 0,3 6 0,-3-6 0,3 8 0,1-1 0,-2 0 0,2 2 0,-2-1 0,1 1 0,-1-6 0,0 5 0,0-4 0,0 4 0,1 1 0,-1 0 0,1 1 0,-1-3 0,2 4 0,-1-5 0,1 4 0,0-4 0,-1 3 0,1 0 0,-1 0 0,0 2 0,1-1 0,-2 10 0,1-2 0,0 6 0,1 2 0,0-5 0,0 5 0,0-5 0,-1-3 0,1 5 0,-1-4 0,1 3 0,0-1 0,0-2 0,0 1 0,0 0 0,-1-2 0,1 1 0,-1 0 0,1 2 0,-1 0 0,1-1 0,-1-1 0,1 2 0,-3-2 0,2 2 0,-3-2 0,2 1 0,1 5 0,-1 0 0,2 2 0,0 3 0,0-8 0,0 5 0,0-4 0,0 2 0,0-1 0,0 0 0,0-3 0,0 2 0,0-1 0,0 1 0,0-2 0,0-2 0,0 1 0,0-1 0,0 2 0,0 0 0,0 0 0,0-2 0,0-2 0,0 2 0,0-1 0,0 0 0,0 2 0,0-2 0,0 6 0,0-2 0,0 0 0,0 1 0,0-2 0,0 7 0,0-7 0,0 1 0,0-5 0,0 1 0,2 1 0,-2 1 0,1 0 0,1-4 0,-2 2 0,2 0 0,0 1 0,-1 0 0,2 0 0,-3 0 0,1-1 0,0 0 0,0 4 0,1-4 0,0 5 0,-1-5 0,1-1 0,-2 2 0,2-3 0,-2 2 0,6 2 0,-5-3 0,5 5 0,-6-5 0,3 2 0,-3-1 0,4 1 0,-3 0 0,2-2 0,-3 1 0,1-3 0,0 3 0,0-2 0,1-1 0,1 2 0,-1-1 0,1 1 0,-1-1 0,0 3 0,1-1 0,-3 1 0,4-1 0,-2-2 0,0 1 0,0 0 0,-2 0 0,2 0 0,-1-1 0,1 1 0,-1-2 0,-1 2 0,2-2 0,-1 2 0,0-2 0,1 2 0,-1 0 0,1 0 0,-1 1 0,2-3 0,-2 2 0,1-1 0,-1 1 0,0-2 0,0 0 0,0 1 0,1 0 0,0-1 0,0 0 0,1 0 0,0 0 0,1 0 0,0 1 0,-1-3 0,2 3 0,-3-2 0,2 0 0,-2 0 0,2 0 0,-1-1 0,-1-2 0,0 1 0,1-2 0,1 0 0,1 0 0,-1-1 0,2-1 0,-1 2 0,-2-1 0,0 3 0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8:34.159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386 1 24575,'-7'0'0,"1"1"0,2 2 0,-2 4 0,-5 5 0,-1-1 0,-2 5 0,5-3 0,-7 2 0,3 0 0,0-5 0,3 10 0,2-8 0,-3 10 0,-2-4 0,-1 1 0,1 2 0,0-1 0,3 0 0,-1-1 0,1 5 0,1-2 0,-4 2 0,2-3 0,1 0 0,-3 0 0,5 0 0,-1 9 0,1-7 0,2 10 0,0-6 0,-1 5 0,0-4 0,-2 2 0,4-5 0,-1 5 0,1-1 0,0 1 0,-2-2 0,2 2 0,1-1 0,1 4 0,1-10 0,2 6 0,0-10 0,0 5 0,0 0 0,-2-6 0,2 3 0,-2-1 0,2-4 0,0 7 0,0-5 0,0-3 0,0 2 0,0-6 0,0-1 0,0 0 0,0-6 0,0 0 0,1-3 0,5-7 0,0-14 0,17-6 0,-8-8 0,15-8 0,-9 4 0,4-12 0,-4 4 0,-3 1 0,-2 4 0,-2 7 0,1-3 0,4 7 0,-7-3 0,5 4 0,-11 2 0,7-1 0,-3-3 0,-1 11 0,0-3 0,-6 16 0,-1-6 0,1 8 0,-2-4 0,1 6 0,0-2 0,-1 2 0,2-1 0,-1-1 0,0 1 0,1-2 0,-3-1 0,3 1 0,0-2 0,-1-5 0,2 1 0,-2-6 0,1 4 0,-1-3 0,0 2 0,-2-6 0,2 3 0,2 4 0,-1 0 0,2 8 0,-5-5 0,1-1 0,-1 3 0,1-2 0,0 5 0,0-1 0,-1-1 0,0 0 0,0 1 0,0-1 0,0 3 0,1-1 0,-1 3 0,1 0 0,-1-1 0,0 2 0,0-2 0,0 2 0,0-2 0,0 2 0,0-1 0,0 0 0,0 1 0,0-1 0,0 0 0,0 1 0,0-1 0,1 0 0,0 1 0,1-1 0,1 2 0,-1 1 0,5 9 0,-1 1 0,8 8 0,-5 2 0,10-1 0,-7 5 0,10-5 0,-8-1 0,5-2 0,-4 0 0,-1-3 0,7 4 0,-5-4 0,11 3 0,-5 2 0,-4-7 0,1 6 0,-12-12 0,8 4 0,-11-6 0,6 1 0,-7-1 0,3-1 0,-3 1 0,1 1 0,1 0 0,-2 0 0,4 1 0,-3-1 0,1 0 0,-1-1 0,-1 0 0,5 4 0,-2-3 0,6 7 0,-6-8 0,3 3 0,-3-2 0,1 0 0,-1 0 0,7 1 0,-7 1 0,10 1 0,-8-2 0,1 0 0,-2-2 0,-3 1 0,1-2 0,4 6 0,-2-3 0,3 3 0,-3-5 0,3 5 0,-2-4 0,3 4 0,-1 1 0,-4-6 0,5 7 0,1-1 0,-2-3 0,3 4 0,-8-6 0,0 1 0,-1-1 0,1 3 0,4-2 0,-4 0 0,4 2 0,0-2 0,0 4 0,2-4 0,7 10 0,-10-9 0,14 10 0,-16-11 0,7 3 0,-4-5 0,0 2 0,4-2 0,0 6 0,4-3 0,7 8 0,-5-8 0,3 2 0,-8-4 0,1 2 0,-1 1 0,0-2 0,-1 4 0,-4-6 0,0 4 0,0-4 0,-2 1 0,7 5 0,2 0 0,4 3 0,-3-2 0,-6-4 0,1 5 0,-7-8 0,9 8 0,-3-4 0,-4-2 0,6 3 0,-7-4 0,3 3 0,-2-1 0,2 1 0,0-1 0,-2 0 0,3 0 0,-5-1 0,1 1 0,0-3 0,1 3 0,-1-3 0,-1 1 0,0 1 0,1-1 0,-1 1 0,0-1 0,-1-1 0,2 1 0,-2-1 0,2 1 0,-3-1 0,3 0 0,-3 0 0,2 1 0,-2-3 0,-1 3 0,1-4 0,0 3 0,1-2 0,2 2 0,6 5 0,-5-3 0,12 5 0,-14-8 0,8 3 0,-5-1 0,1-1 0,0 1 0,1 1 0,-6-3 0,4 2 0,-4-1 0,3 0 0,4 1 0,0 1 0,-1-3 0,-4 3 0,-1-5 0,6 5 0,-4-2 0,5 1 0,-5-2 0,4 4 0,3 2 0,-1 0 0,1-1 0,-2 0 0,-5-4 0,4 6 0,-6-5 0,2 1 0,0 1 0,-1-4 0,4 4 0,-4-2 0,2-1 0,-2 0 0,-2-2 0,2 2 0,-2-1 0,2 1 0,-2 0 0,1-1 0,-1-1 0,-1 2 0,0-2 0,2 4 0,-1-2 0,2 1 0,-1 0 0,3 2 0,0-1 0,1 2 0,4-1 0,-6-1 0,6 0 0,2 3 0,-4 0 0,6 2 0,-5-2 0,1 1 0,7 2 0,-2 1 0,6 1 0,-8-2 0,7-1 0,-4 0 0,5 1 0,0-2 0,-3 1 0,0-4 0,-6-1 0,-2-1 0,-6-1 0,1-1 0,-6-2 0,-1-2 0,-1-2 0,0 0 0,0 0 0,0 1 0,0-1 0,0 1 0,-4-2 0,3 2 0,-3 1 0,3-1 0,-1 1 0,0 0 0,0 1 0,-2-1 0,3 1 0,-4 0 0,3 0 0,-1 0 0,-1 1 0,2-1 0,-2 0 0,2 1 0,-2-1 0,1 0 0,0 1 0,-3-1 0,3 1 0,-2-1 0,2 0 0,-3 0 0,2-1 0,-2 1 0,3-1 0,0 1 0,0-1 0,1 2 0,-1-1 0,-1-1 0,1 1 0,-4-4 0,4 4 0,-2-2 0,3 1 0,0 0 0,-1 0 0,1 0 0,-2 0 0,1-1 0,-1 0 0,0 1 0,-2 0 0,2 1 0,-2-1 0,1 2 0,1-1 0,-1 0 0,2 1 0,0-2 0,0 2 0,-1-1 0,1-1 0,-2 1 0,-1-1 0,-1 0 0,0 0 0,3 0 0,-7-1 0,7 2 0,-6-2 0,6 2 0,-1 0 0,1-1 0,-10-2 0,4 0 0,-10 0 0,2-2 0,-3 4 0,5-3 0,-4 2 0,11 1 0,-1 0 0,-4-4 0,2 3 0,-2-4 0,0 3 0,3-1 0,-4 1 0,-2-1 0,-13-3 0,0 2 0,-5-2 0,8 0 0,6 3 0,-3-8 0,2 6 0,-7-2 0,9 2 0,-9-2 0,7 0 0,-5-5 0,-16-2 0,14 2 0,-13-4 0,14 4 0,5 1 0,-4 3 0,8 0 0,0 0 0,-1-2 0,-2-2 0,0 1 0,-1-5 0,-1 4 0,2-9 0,-6 5 0,-2-4 0,-13-6 0,4 3 0,-1-4 0,5 7 0,5 0 0,1 4 0,-2-3 0,9 7 0,-7-4 0,1-2 0,-17-6 0,15 4 0,-7-1 0,15 10 0,6-1 0,-8 0 0,8-1 0,-12-6 0,5 7 0,-4-7 0,-17-10 0,26 16 0,-18-18 0,24 21 0,-1-4 0,-3 2 0,4 0 0,2 5 0,1-8 0,5 9 0,-3-6 0,2 9 0,1-5 0,1 6 0,-5-11 0,4 10 0,-2-7 0,3 9 0,2-5 0,-1 4 0,0-2 0,-1 1 0,2 0 0,-2 0 0,3-3 0,-2 2 0,2-1 0,-1 0 0,1 4 0,0-4 0,0 4 0,0-1 0,0 2 0,0-3 0,0 2 0,0-2 0,0 3 0,0-1 0,0-1 0,1 2 0,0-2 0,0 1 0,-1 1 0,1-1 0,0 0 0,0 0 0,1-1 0,-2 2 0,1 0 0,0-1 0,0 0 0,0 0 0,-1 0 0,1 0 0,-1 1 0,1-1 0,-1 0 0,4 12 0,2-3 0,8 11 0,-6-7 0,1-2 0,3 4 0,-6-5 0,9 7 0,-8-5 0,2 4 0,4 1 0,-7-5 0,7 6 0,-9-9 0,9 10 0,-4-2 0,1 0 0,3 1 0,-2-2 0,0-4 0,-2 5 0,4-2 0,-4 1 0,7 1 0,-7-1 0,4 0 0,-7-3 0,5 4 0,-2-6 0,2 6 0,2-1 0,-6-1 0,3-2 0,-8-4 0,5 3 0,-3-3 0,0 5 0,4-1 0,-4-1 0,12 10 0,-4-6 0,4 5 0,-2-1 0,-1-2 0,0 4 0,4 1 0,-7-7 0,0-2 0,4 5 0,-4-6 0,9 8 0,-10-8 0,9 4 0,-8-3 0,4 1 0,-1 2 0,-4-4 0,3 1 0,3 0 0,-6-6 0,3 5 0,2-1 0,-6-2 0,5 0 0,-4 1 0,-1-5 0,3 7 0,-6-6 0,2 1 0,-6-2 0,2-1 0,-2 0 0,4 1 0,-2-1 0,5 2 0,-4-2 0,6 3 0,-3-2 0,4 2 0,-4-1 0,1-2 0,6 3 0,1-2 0,7 7 0,-1-5 0,0 1 0,9-2 0,-4 1 0,14 1 0,-8-2 0,11 3 0,-7-6 0,-1 6 0,-14-7 0,-9 2 0,-7-2 0,-6 0 0,-6 0 0,-4 0 0,-4-1 0,1 0 0,-6-6 0,-2 3 0,0-4 0,-4 1 0,8 1 0,-3-1 0,0-1 0,9 5 0,-1-4 0,5 3 0,-4-4 0,3 2 0,-4-5 0,4 3 0,1-2 0,-1 2 0,3 1 0,1 2 0,1-1 0,-1 2 0,1 0 0,-1-1 0,2 1 0,1-1 0,0 1 0,0-1 0,-2 2 0,1 0 0,0-2 0,0 3 0,0-2 0,-1 2 0,0 0 0,1 1 0,-2 1 0,2 0 0,0 0 0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45.85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2879 0 24575,'-5'1'0,"-1"0"0,1-1 0,0 0 0,2 0 0,1 0 0,0 0 0,-1 0 0,1 0 0,-2 0 0,2 0 0,-1 0 0,1 0 0,0 0 0,-5 0 0,3 0 0,-3 0 0,5 1 0,0-1 0,0 1 0,0-1 0,0 0 0,0 0 0,0 0 0,-1 0 0,1 1 0,-1-1 0,1 1 0,1 0 0,-2-1 0,2 1 0,-3-1 0,1 0 0,1 0 0,0 1 0,-1-1 0,-1 1 0,1-1 0,0 1 0,0-1 0,0 1 0,2 0 0,-1-1 0,0 1 0,0-1 0,-2 0 0,2 0 0,-1 0 0,1 1 0,-2-1 0,1 1 0,-1 0 0,1 0 0,1-1 0,0 0 0,0 0 0,0 1 0,0 0 0,0-1 0,0 0 0,1 1 0,-3 1 0,5-1 0,0 0 0,4-1 0,1 0 0,-2 0 0,-2 0 0,1 0 0,-1 0 0,0 0 0,0 0 0,0 0 0,1 0 0,1 0 0,-2 0 0,2 0 0,-2 0 0,1 0 0,-1-1 0,0 1 0,1-1 0,0 1 0,1 0 0,-1 0 0,0 0 0,-1 0 0,1 0 0,-1 0 0,2 0 0,-2 0 0,1 0 0,-1 0 0,0 0 0,1-1 0,-1 1 0,2-1 0,-2 1 0,0-1 0,0 1 0,-1-1 0,4 1 0,-3 0 0,3 0 0,-2 0 0,-1 0 0,1 0 0,0 0 0,2 0 0,-2 0 0,2 0 0,-3 0 0,2 0 0,0 0 0,1 0 0,0 0 0,-1 0 0,1 0 0,-2 0 0,0 0 0,-2 0 0,-6 0 0,1 0 0,-3 0 0,4 0 0,1 1 0,-1-1 0,1 1 0,-1-1 0,0 0 0,0 1 0,1-1 0,0 1 0,-2 0 0,0-1 0,-1 2 0,1-2 0,1 1 0,0 0 0,0-1 0,-1 1 0,1 0 0,-2-1 0,2 0 0,-1 2 0,2-1 0,-1 0 0,1-1 0,-1 0 0,1 1 0,-1-1 0,0 2 0,1-2 0,0 1 0,-1-1 0,0 0 0,0 0 0,1 0 0,0 1 0,0-1 0,0 1 0,0-1 0,0 1 0,-1-1 0,1 1 0,0-1 0,-1 0 0,1 1 0,0-1 0,0 1 0,-2-1 0,1 0 0,-2 0 0,2 0 0,0 0 0,1 0 0,-2 0 0,1 0 0,-1 0 0,2 1 0,-1-1 0,0 1 0,0-1 0,0 0 0,-1 0 0,3 1 0,-2-1 0,1 1 0,0-1 0,-3 0 0,2 0 0,-2 0 0,2 0 0,1 0 0,-2 0 0,1 0 0,0 1 0,0-1 0,1 1 0,-1 0 0,1-1 0,-2 1 0,2 0 0,-1-1 0,0 1 0,0-1 0,0 0 0,0 0 0,0 0 0,1 0 0,-2 0 0,2 0 0,-2 0 0,2 0 0,-2 0 0,2 0 0,-1 0 0,1 1 0,0-1 0,-1 1 0,0-1 0,-1 0 0,-2 0 0,3 0 0,-2 0 0,3 2 0,0-2 0,-1 2 0,0-2 0,0 0 0,-1 0 0,2 1 0,-4-1 0,1 1 0,0-1 0,-1 0 0,4 0 0,-2 0 0,2 0 0,-2 0 0,2 0 0,-2 1 0,1-1 0,-1 1 0,1 0 0,-1-1 0,1 1 0,0-1 0,-3 0 0,4 0 0,-3 0 0,3 0 0,-1 0 0,1 0 0,-2 0 0,2 1 0,-1-1 0,1 1 0,-1-1 0,1 0 0,-2 2 0,2-2 0,-1 2 0,1-2 0,-1 0 0,1 0 0,-1 1 0,1-1 0,0 1 0,0-1 0,0 0 0,0 0 0,0 0 0,0 0 0,1 2 0,-1-2 0,1 2 0,-2-2 0,2 1 0,-3-1 0,3 1 0,-2-1 0,1 0 0,1 1 0,-1-1 0,1 1 0,-2-1 0,1 1 0,-1-1 0,2 1 0,5-1 0,2 0 0,1 0 0,-2 0 0,-1 0 0,0 0 0,1 0 0,-2 0 0,0 0 0,-1 0 0,1 0 0,0 0 0,-1 0 0,1 0 0,-1 0 0,1 0 0,-1 0 0,0-1 0,1 1 0,0-1 0,-1 0 0,1 1 0,-1-1 0,-1 0 0,2 1 0,-1-1 0,0 1 0,3-1 0,-1 1 0,1-2 0,-2 1 0,-2-1 0,1 2 0,0-1 0,0 1 0,1-1 0,0 1 0,0-2 0,2 2 0,2-1 0,-2 0 0,-1 1 0,-2-1 0,1 1 0,-1 0 0,1 0 0,-1 0 0,0 0 0,1 0 0,2-2 0,-1 1 0,3-1 0,-5 1 0,4 1 0,-4-1 0,2 1 0,-2 0 0,2 0 0,1 0 0,-1 0 0,1-1 0,-2 1 0,-1-2 0,0 2 0,0-1 0,1 1 0,-1 0 0,3 0 0,-2 0 0,3 0 0,-2 0 0,1 0 0,2 0 0,-3-1 0,2 1 0,0-1 0,-3 1 0,0 0 0,-7 1 0,0 0 0,-4 0 0,5 0 0,-2-1 0,1 1 0,-2 0 0,1-1 0,1 2 0,-3-2 0,4 1 0,-4-1 0,2 1 0,-3-1 0,2 2 0,2-2 0,-2 1 0,3-1 0,-1 2 0,0-1 0,3 0 0,-1 0 0,-3-1 0,4 1 0,-5-1 0,3 0 0,-1 1 0,0-1 0,1 1 0,0-1 0,1 0 0,0 0 0,0 0 0,0 1 0,0 0 0,-1 0 0,0 0 0,-1-1 0,1 1 0,-3 0 0,4-1 0,-3 0 0,3 0 0,-1 0 0,1 1 0,-2 0 0,2-1 0,-1 0 0,1 0 0,0 0 0,0 0 0,-3 0 0,3 0 0,-4 0 0,3 0 0,0 0 0,-2 2 0,2-2 0,-3 1 0,3-1 0,0 0 0,0 0 0,1 0 0,0 0 0,0 0 0,0 0 0,0 0 0,0 0 0,-1 0 0,-2 0 0,2 0 0,-2 0 0,2 0 0,-1 0 0,1 0 0,0 0 0,-1 0 0,2 0 0,-1 0 0,-1 0 0,2 1 0,-2-1 0,2 1 0,0-1 0,-2 0 0,0 1 0,1-1 0,-1 1 0,1-1 0,0 0 0,-1 0 0,2 1 0,-2-1 0,2 1 0,-2-1 0,2 0 0,-1 0 0,0 0 0,1 0 0,-1 1 0,0-1 0,1 1 0,-1-1 0,1 0 0,-1 0 0,2 1 0,-2-1 0,1 1 0,0-1 0,-1 0 0,1 0 0,-1 0 0,1 1 0,-1-1 0,1 2 0,-1-2 0,1 2 0,-2-2 0,2 1 0,-1 0 0,1-1 0,-1 1 0,1 1 0,-1-2 0,1 2 0,0-2 0,0 1 0,0-1 0,-1 1 0,0-1 0,2 0 0,9 0 0,-4 0 0,9 0 0,-7 0 0,1-1 0,-2 1 0,3-1 0,-6 0 0,4 1 0,-3-1 0,-1 0 0,2 1 0,-3-1 0,2 1 0,0 0 0,-2-1 0,3 0 0,-3 1 0,2 0 0,0 0 0,-1 0 0,1-2 0,2 1 0,-3-1 0,3 1 0,-1-1 0,-2 1 0,3-1 0,-3 1 0,1 0 0,0 1 0,0-1 0,1 1 0,0-1 0,-1 0 0,0 1 0,0-1 0,-1 1 0,2 0 0,-2 0 0,1 0 0,-1 0 0,2-1 0,-1 0 0,2 0 0,-3 1 0,1-1 0,1 0 0,-2-1 0,1 2 0,-1 0 0,0 0 0,0 0 0,2 0 0,-2-1 0,5 1 0,-4-1 0,1 1 0,0 0 0,-2 0 0,2 0 0,-2 0 0,2 0 0,-1 0 0,0 0 0,1 0 0,-1 0 0,1 0 0,-2 0 0,0 1 0,-2 0 0,0 1 0,0 0 0,0 0 0,0 1 0,0 0 0,-6-1 0,3-1 0,-8 0 0,-3-1 0,4 0 0,-7 0 0,12 0 0,0 0 0,3 0 0,0 0 0,-1 0 0,-1 0 0,0 0 0,-3 0 0,4 0 0,-1 1 0,1 0 0,1-1 0,-1 0 0,1 0 0,0 0 0,0 0 0,0 0 0,-3 2 0,2-2 0,-3 1 0,3-1 0,1 1 0,-3-1 0,4 1 0,-4-1 0,3 0 0,-1 0 0,-2 0 0,1 0 0,-1 0 0,1 0 0,1 1 0,-1-1 0,1 1 0,0-1 0,1 0 0,0 0 0,-1 0 0,1 0 0,-2 2 0,2-2 0,-1 2 0,1-2 0,-1 0 0,1 0 0,-4 0 0,4 0 0,-3 0 0,2 0 0,1 0 0,-1 0 0,0 0 0,0 0 0,0 0 0,-1 0 0,2 0 0,-2 0 0,1 0 0,0 0 0,0 0 0,0 0 0,1 0 0,-1 0 0,0 0 0,1 0 0,-2 0 0,2 0 0,-1 0 0,1 0 0,-1 0 0,1 0 0,-2 0 0,2 0 0,-1 0 0,1 0 0,-1 0 0,1 0 0,-1 0 0,0 0 0,0 0 0,1 0 0,-1 0 0,0 0 0,0 0 0,1 0 0,-2 0 0,-1 0 0,1 0 0,0 0 0,3 1 0,-2-1 0,2 1 0,-1 0 0,-1-1 0,2 2 0,-1-2 0,0 2 0,0-1 0,0 0 0,1 1 0,0-2 0,-1 1 0,1 0 0,0 0 0,-1 0 0,0 0 0,-3-1 0,1 1 0,-1-1 0,0 1 0,-1-1 0,-2 0 0,1 0 0,0 0 0,2 0 0,3 1 0,-1-1 0,1 1 0,-1-1 0,0 0 0,-1 0 0,2 0 0,-1 0 0,1 1 0,0-1 0,-1 1 0,0-1 0,-1 0 0,0 0 0,1 1 0,-2-1 0,0 3 0,0-2 0,1 0 0,-2-1 0,3 1 0,-2-1 0,4 1 0,-2-1 0,1 1 0,1 0 0,-1 0 0,1 0 0,-1-1 0,0 0 0,0 1 0,0-1 0,7 1 0,2-1 0,2 0 0,4 0 0,-6 0 0,1 0 0,-1 0 0,-3 0 0,2 0 0,-3 0 0,1 0 0,-2 0 0,2 0 0,-1 0 0,0 0 0,0 0 0,-1 0 0,1 0 0,-1 0 0,1 0 0,-1 0 0,0 0 0,1 0 0,-1 0 0,2 0 0,1 0 0,-1 0 0,3 0 0,0 0 0,-1 0 0,-2 0 0,2 0 0,-4 0 0,3 0 0,-2 0 0,-1 0 0,4 0 0,-4 0 0,3 0 0,-2 0 0,-1 0 0,3 0 0,-1 0 0,3 0 0,-3 0 0,6 0 0,-4 0 0,4 0 0,-4 0 0,-1 0 0,1 0 0,-3 0 0,3 0 0,0 0 0,-2-1 0,2 1 0,-2-1 0,1 0 0,0 1 0,0-1 0,-2 0 0,2 1 0,-3-1 0,2 0 0,-2 1 0,0-1 0,0 1 0,1 0 0,-1 0 0,1 0 0,-9 1 0,2-1 0,-10 2 0,5 0 0,-4 0 0,6 0 0,-9-2 0,10 2 0,-5-2 0,7 1 0,1-1 0,-1 1 0,0-1 0,-4 1 0,2-1 0,-4 0 0,4 0 0,1 2 0,-2-2 0,3 2 0,-1-2 0,2 1 0,0-1 0,2 1 0,-2-1 0,1 0 0,0 0 0,-1 0 0,0 2 0,0-2 0,0 2 0,0-2 0,0 0 0,0 1 0,1-1 0,-2 1 0,1-1 0,-1 0 0,2 0 0,0 1 0,0-1 0,-1 1 0,0-1 0,1 0 0,0 0 0,-1 0 0,0 0 0,0 0 0,1 0 0,0 0 0,0 0 0,-1 0 0,-1 0 0,1 0 0,0 0 0,-1 0 0,2 0 0,-1 0 0,1 0 0,-1 0 0,1 0 0,-3 0 0,2 0 0,-2 0 0,3 0 0,-1 0 0,0 0 0,0 0 0,-1 0 0,1 0 0,0 0 0,0 0 0,1 0 0,0 0 0,-1 0 0,1 0 0,-1 0 0,1 0 0,-2 0 0,0 0 0,-2 0 0,3 0 0,-1 0 0,0 0 0,0 0 0,-1 0 0,2 0 0,-1 0 0,1 0 0,-2 0 0,1 0 0,-1 0 0,2 0 0,-1 0 0,0 0 0,0 0 0,0 0 0,0 0 0,2 0 0,0 0 0,-1 0 0,0 0 0,0 0 0,1 0 0,-1 0 0,0 0 0,0 0 0,-1 0 0,-1 0 0,-1 0 0,2 0 0,-4 0 0,2 0 0,-4 0 0,4 0 0,0 0 0,0 0 0,3 0 0,-2 0 0,-2 0 0,-1 0 0,0 0 0,2 0 0,0 0 0,0 0 0,0 0 0,2 0 0,0 0 0,-1 0 0,1 0 0,0 0 0,2 0 0,-1 0 0,1 0 0,-2 0 0,2 0 0,-2 0 0,2 0 0,-1 0 0,1 0 0,0 1 0,-1-1 0,0 1 0,-1-1 0,2 0 0,0 0 0,-1 0 0,-2 0 0,1 0 0,0 0 0,2 1 0,-1-1 0,0 1 0,0-1 0,-1 0 0,2 0 0,-2 0 0,-1 0 0,1 0 0,-1 0 0,2 1 0,-1-1 0,0 1 0,1-1 0,-3 0 0,4 1 0,-6-1 0,5 1 0,-2-1 0,2 1 0,1-1 0,-2 1 0,1-1 0,-2 0 0,2 0 0,0 0 0,-1 0 0,0 0 0,-1 1 0,-1-1 0,0 1 0,0-1 0,-1 0 0,1 0 0,-2 0 0,-2 0 0,2 0 0,-4 0 0,0 0 0,1 0 0,-3 2 0,6-2 0,-3 2 0,3-2 0,2 0 0,-1 0 0,1 0 0,0 0 0,0 0 0,-3 0 0,4 0 0,-9 0 0,7 0 0,-2 0 0,2 0 0,-2 0 0,2 0 0,-6 0 0,8 0 0,-5 0 0,-2 0 0,2 0 0,-3 0 0,2 0 0,4 0 0,-3 0 0,6 0 0,-4 0 0,4 0 0,-6 0 0,5 0 0,-9 0 0,8 0 0,-3 0 0,4 0 0,-1 0 0,-1 0 0,-4 0 0,1 0 0,1 0 0,3 0 0,1 0 0,0 0 0,0 0 0,-4 1 0,4 0 0,-6 0 0,2-1 0,-5 3 0,-2-3 0,-1 2 0,2-2 0,4 0 0,2 0 0,3 0 0,2 0 0,0 0 0,-1 0 0,1 1 0,-1 0 0,0 0 0,-1-1 0,-4 0 0,-1 1 0,1 0 0,-4-1 0,3 0 0,-4 0 0,4 1 0,-3-1 0,3 1 0,-3-1 0,-1 0 0,1 2 0,-3-2 0,-1 2 0,-3 0 0,0-2 0,0 2 0,3-2 0,0 0 0,1 0 0,5 0 0,-7 0 0,9 0 0,-3 0 0,2 0 0,3 0 0,-3 0 0,5 0 0,-7 0 0,5 0 0,-5 0 0,5 0 0,-3 0 0,3 0 0,-3 0 0,5 0 0,0 0 0,2 0 0,0 0 0,0 0 0,-2 0 0,-1 0 0,0 0 0,2 0 0,2 0 0,-1 0 0,1 0 0,0 0 0,-1 0 0,1 0 0,-1 0 0,-7 0 0,4 0 0,-12 0 0,-3 0 0,-3 0 0,-6 0 0,0 2 0,6-1 0,-5 3 0,8-2 0,4 1 0,-1-1 0,4-2 0,0 1 0,1-1 0,4 1 0,5-1 0,-1 0 0,4 0 0,-1 0 0,1 0 0,0 0 0,0 0 0,-1 0 0,0 0 0,1 1 0,-1 0 0,1 0 0,-2 0 0,2-1 0,-1 2 0,1-2 0,-1 2 0,1-1 0,-1-1 0,0 1 0,0 0 0,-1-1 0,2 3 0,-1-2 0,1 1 0,0 0 0,-1-2 0,1 1 0,1 0 0,-1-1 0,0 1 0,1 1 0,-3-1 0,3 0 0,-5 1 0,3-2 0,-3 2 0,3-2 0,1 2 0,6-2 0,-2 1 0,4-1 0,-3 0 0,-1 0 0,0-1 0,1 1 0,2-1 0,-2 1 0,2 0 0,-3-1 0,1 1 0,-1-1 0,2 1 0,-2 0 0,0-1 0,1 1 0,-2-1 0,3 1 0,-3-1 0,2 1 0,-1-2 0,1 2 0,0-1 0,1 1 0,-1 0 0,1 0 0,0 0 0,0 0 0,-2 0 0,3 0 0,-1 0 0,0 0 0,0 0 0,-1 0 0,0 0 0,1 0 0,-2 0 0,2 0 0,-1 0 0,0 0 0,0 0 0,1 0 0,-1 0 0,-1 0 0,1 0 0,2 0 0,-1 0 0,3 0 0,-4 0 0,2 0 0,-2 0 0,0 0 0,0 0 0,0 0 0,-1 0 0,0 0 0,1 0 0,-1 0 0,1 0 0,-1 0 0,0 0 0,0 0 0,1 0 0,-1 0 0,1 0 0,-1 0 0,0 0 0,0 0 0,0 0 0,1 0 0,0 0 0,1 0 0,-1 0 0,0 0 0,0 0 0,1 0 0,0 0 0,0 0 0,0 0 0,1 0 0,1 0 0,0 0 0,-1 0 0,-1 0 0,-1 0 0,0 0 0,1 0 0,-1 0 0,0 0 0,1 0 0,-1 0 0,0 0 0,1 0 0,-1 0 0,0 0 0,0 0 0,0 0 0,0 0 0,0 0 0,-1 0 0,0 0 0,0 0 0,2 0 0,0 0 0,0 0 0,0 0 0,0 0 0,1 0 0,1 0 0,1 0 0,0 0 0,-3 0 0,4 0 0,-5 0 0,4 0 0,-3 0 0,1 0 0,-1 0 0,2 0 0,-2 0 0,3 0 0,-4 0 0,3 0 0,-3 0 0,3 0 0,-3 0 0,4 0 0,-5 0 0,2 0 0,-2 0 0,2 0 0,-1 0 0,0 0 0,1 0 0,-1 0 0,3 0 0,-3 0 0,2 0 0,-1 0 0,0 0 0,3 0 0,0 0 0,-1 0 0,1 0 0,-1 0 0,2 0 0,-2 0 0,1 0 0,-1 0 0,5 0 0,-3 0 0,6 0 0,1 0 0,0 0 0,6 0 0,0 0 0,-3-2 0,8 2 0,-7-2 0,5 2 0,-6 0 0,0 0 0,-7 0 0,3 0 0,-3 0 0,4 0 0,-3 0 0,-2 0 0,-2 0 0,0 0 0,2 0 0,-1 0 0,0 0 0,1 0 0,-5 0 0,6 0 0,-5 0 0,1 0 0,1 0 0,0 0 0,2 0 0,-1 0 0,5 0 0,-6 0 0,1 0 0,-3 0 0,-2 0 0,0 0 0,1 0 0,-1 0 0,1 0 0,5 0 0,-4 0 0,4-1 0,-4 1 0,-2-1 0,2 1 0,-3 0 0,1 0 0,-1 0 0,0 0 0,2 0 0,-1 0 0,3 0 0,-2 0 0,0 0 0,-2 0 0,3 0 0,-3 0 0,3 0 0,-3 0 0,6 0 0,-3 0 0,4 0 0,1 0 0,-3 0 0,3 0 0,-3 0 0,-2 0 0,1 0 0,-3 0 0,1 0 0,-2 0 0,0 0 0,-1-1 0,2 1 0,-1-1 0,4 1 0,-4 0 0,5 0 0,-4 0 0,2 0 0,-3 0 0,2 0 0,-1 0 0,1 0 0,-2 0 0,2 0 0,0 0 0,2 0 0,-3 0 0,1 0 0,-2 0 0,0 0 0,1 0 0,-1 0 0,1 0 0,-1 0 0,1-1 0,-2 1 0,2-1 0,-1 1 0,0 0 0,1 0 0,-1 0 0,2 0 0,-1 0 0,0 0 0,0-1 0,-2 1 0,1-1 0,0 1 0,3-1 0,-2 1 0,5-1 0,-5 1 0,1-1 0,-1 1 0,-1-1 0,2 1 0,-1 0 0,1 0 0,-2 0 0,1-1 0,0 1 0,0-1 0,1 1 0,-2 0 0,1 0 0,-1 0 0,-1-1 0,0 1 0,0-1 0,0 1 0,0 0 0,2 0 0,-1 0 0,0 0 0,-1 0 0,1 0 0,0 0 0,0 0 0,1 0 0,-1-1 0,2 0 0,0 1 0,2 0 0,-2-1 0,-1 0 0,0 1 0,1 0 0,-1 0 0,0 0 0,-2 0 0,0 0 0,0 0 0,1 0 0,-1 0 0,2 0 0,-2-1 0,2 0 0,-1 1 0,1 0 0,-1 0 0,0 0 0,-1 0 0,0 0 0,0 0 0,0 0 0,1 0 0,0 0 0,-1 0 0,1 0 0,0 0 0,3 0 0,-2 0 0,0-1 0,-2 0 0,0 1 0,0 0 0,0 0 0,1 0 0,-1 0 0,2 0 0,-1 0 0,-1 0 0,3 0 0,-1 0 0,0-1 0,-1 0 0,0 1 0,-1 0 0,1 0 0,-1 0 0,1 0 0,-1 0 0,0-1 0,1 0 0,-2 1 0,2 0 0,-1 0 0,1 0 0,0 0 0,0 0 0,0 0 0,0 0 0,1-1 0,-1 0 0,0 1 0,0 0 0,0 0 0,-1 0 0,1 0 0,-1 0 0,0-1 0,1 0 0,-1 0 0,3 1 0,-1 0 0,1 0 0,0 0 0,-1 0 0,0 0 0,-2-1 0,0 0 0,0 1 0,0 0 0,1 0 0,-1 0 0,2 0 0,-1 0 0,9 0 0,-7 0 0,6-2 0,-4 1 0,-3 0 0,3 0 0,-5 0 0,1 1 0,-1 0 0,1 0 0,-1-1 0,1 0 0,0 1 0,-1 0 0,1-1 0,-1 0 0,0 1 0,0 0 0,1 0 0,0-1 0,5 1 0,-5-2 0,6 2 0,-7-2 0,2 2 0,-1-1 0,0 1 0,1 0 0,-2 0 0,2-1 0,1 1 0,-3-2 0,5 2 0,-4-1 0,2 0 0,-2 1 0,0-1 0,0 0 0,-1 0 0,1 0 0,-1 0 0,2 1 0,-1-1 0,0 1 0,0-1 0,-1 1 0,0 0 0,0 0 0,-1-2 0,1 2 0,0-2 0,0 2 0,2 0 0,-3-1 0,3 1 0,-2-1 0,1 1 0,0 0 0,0 0 0,-1-1 0,4 1 0,-3-1 0,3 0 0,0 1 0,-3-1 0,2 1 0,-2-1 0,0 1 0,0-1 0,0 1 0,0 0 0,0 0 0,-1 0 0,0 0 0,-1-1 0,1 1 0,-1-1 0,1 1 0,1-1 0,-1 1 0,2-1 0,-2 1 0,2 0 0,1 0 0,-2 0 0,3 0 0,-4-1 0,2 1 0,0-2 0,1 2 0,5-1 0,-3 1 0,4-2 0,-1 2 0,2-1 0,-1 1 0,3 0 0,-8 0 0,2 0 0,-4 0 0,-2 0 0,1 0 0,-1 0 0,0 0 0,1 0 0,-1 0 0,2 0 0,-3-2 0,2 2 0,-1-2 0,0 1 0,2 1 0,-1-1 0,0 1 0,1 0 0,-1 0 0,0-2 0,2 2 0,1-3 0,0 2 0,4-3 0,-6 3 0,2-2 0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46.75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 24575,'2'6'0,"-1"1"0,2-3 0,-2 1 0,-1-3 0,0 2 0,0 1 0,0-1 0,0-1 0,0-2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23.969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604 210 24575,'-4'-2'0,"-1"0"0,3 1 0,-2-1 0,1 2 0,0-1 0,-1 0 0,2 1 0,-2-1 0,1 1 0,-1 0 0,1 0 0,0 0 0,1 0 0,-1 0 0,1 0 0,-2 0 0,1 0 0,-3 0 0,3 0 0,-2 0 0,2 0 0,0 0 0,0 0 0,-1-1 0,2 1 0,-1-1 0,1 1 0,-3-1 0,3 1 0,-3-1 0,3 1 0,-1-1 0,1 0 0,-2 0 0,3-1 0,-4 2 0,3-2 0,-5 0 0,3 0 0,-1-1 0,1 1 0,2-1 0,0 1 0,-3 0 0,2 0 0,-1-1 0,2 1 0,0 0 0,0 0 0,-1 0 0,1 0 0,0 0 0,-2-1 0,2 1 0,-3-2 0,2 1 0,1 2 0,-4-2 0,4 2 0,-5-3 0,3 2 0,-3-2 0,2 2 0,1-1 0,0 1 0,2 0 0,-4-2 0,3 3 0,-5-3 0,5 2 0,-3 1 0,3-1 0,-1 1 0,0 0 0,1 0 0,-3-1 0,4 1 0,-3-1 0,3 2 0,1-1 0,-2 1 0,1-1 0,-1 0 0,-1 1 0,2-1 0,-1 1 0,-1 0 0,0 0 0,-2 0 0,1 0 0,-4-2 0,2 2 0,-3-2 0,5 1 0,-2 1 0,2-1 0,1 1 0,-2-1 0,4 1 0,-4-1 0,4 1 0,-3-1 0,2 0 0,-2 0 0,2 0 0,0 1 0,0 0 0,0 0 0,0 0 0,1-1 0,0 0 0,1 0 0,-1-1 0,1-3 0,2 2 0,-1-1 0,4 4 0,-3-1 0,2 1 0,-1 1 0,1-1 0,-2 2 0,2-2 0,0 1 0,0-1 0,2 1 0,-3-1 0,0 1 0,0 0 0,0-1 0,0 1 0,0 0 0,0-1 0,0 1 0,0 0 0,-1 0 0,2 0 0,-1 1 0,2-2 0,-1 1 0,0 1 0,0-2 0,-1 2 0,2-1 0,-1-1 0,0 1 0,0-1 0,-1 1 0,1-1 0,-1 2 0,2-2 0,-2 1 0,2-1 0,-2 0 0,2 1 0,-1-1 0,0 1 0,0-1 0,-1 1 0,0-1 0,0 1 0,0 0 0,0-1 0,0 1 0,0-1 0,1 1 0,0-1 0,1 2 0,0-2 0,-1 1 0,-1-1 0,6 2 0,-4-2 0,6 3 0,-7-3 0,7 1 0,-6-1 0,4 1 0,-3-1 0,-1 2 0,1-2 0,-1 1 0,-2-1 0,1 0 0,-1 0 0,0 0 0,0 1 0,0 0 0,0 0 0,1 1 0,-1-2 0,1 1 0,-1 0 0,0-1 0,1 3 0,-1-2 0,0 1 0,1-2 0,-1 1 0,0 0 0,1-1 0,-2 2 0,1-2 0,1 2 0,-2-1 0,3 1 0,-3 0 0,2-1 0,-1 0 0,0 1 0,0-1 0,1 0 0,0 1 0,1 1 0,-2-1 0,0-1 0,0 1 0,0-1 0,0 1 0,1 0 0,0-1 0,0 1 0,-1-2 0,0 2 0,1 0 0,1 0 0,-1 0 0,0-1 0,1 1 0,0 1 0,0-1 0,3 1 0,-3-1 0,1 0 0,-2 0 0,3-1 0,2 1 0,-1-1 0,1 1 0,3 4 0,-4-5 0,4 5 0,-6-6 0,-2 1 0,0-1 0,-1 0 0,1 0 0,0 0 0,-1 0 0,3 0 0,-1 0 0,3 0 0,-2 1 0,4-1 0,-4 1 0,1-1 0,-3 0 0,-4 0 0,-2 0 0,-6 0 0,-2 0 0,0 0 0,0-1 0,0 0 0,0-1 0,-4 0 0,4 0 0,0-1 0,4 2 0,1-1 0,1 1 0,2 1 0,0 0 0,0-1 0,0 1 0,-1-2 0,2 1 0,-2 0 0,2 0 0,-4 0 0,3 0 0,-2-1 0,-1-1 0,4 2 0,-4-2 0,3 2 0,0 0 0,-1 0 0,0 0 0,0 0 0,-1-1 0,1 0 0,1 0 0,-2 0 0,1-1 0,0 2 0,1-1 0,1 2 0,0-2 0,1 2 0,-1-1 0,-1 1 0,1-1 0,1 1 0,-1-2 0,0 2 0,-2-2 0,0 2 0,1-2 0,1 1 0,0 0 0,0 0 0,0 1 0,-1-1 0,1 1 0,0-1 0,-1 1 0,1-2 0,-2 2 0,2-3 0,-1 3 0,1-1 0,-1 0 0,1 1 0,-2-2 0,1 1 0,1-1 0,-1 0 0,-1 1 0,2-1 0,-3 2 0,3-2 0,0 2 0,0-2 0,1 1 0,-1 0 0,0 0 0,0-1 0,-1 1 0,2-1 0,-1 1 0,1-1 0,-1 1 0,0-1 0,0 1 0,0 1 0,0-1 0,-1 0 0,2-1 0,-3 0 0,3 1 0,-1-1 0,0 1 0,2 0 0,-7-3 0,4 2 0,-4-2 0,5 4 0,0-1 0,0 1 0,0-1 0,-3 0 0,1-2 0,0 1 0,1 0 0,1 1 0,-3 0 0,3 0 0,-3-3 0,2 2 0,0-1 0,0 2 0,1 0 0,0 1 0,-1-2 0,1 2 0,-2-3 0,2 3 0,-3-3 0,2 2 0,-2-1 0,1 0 0,1 1 0,0-1 0,0 2 0,0-1 0,0 1 0,1-2 0,-2 2 0,0-1 0,0 0 0,-1 1 0,2-1 0,0 1 0,1 0 0,-2-2 0,0 2 0,1-2 0,-1 2 0,1 0 0,-3-1 0,1 1 0,-1-1 0,0 1 0,-4-8 0,3 5 0,-5-4 0,8 6 0,-2 1 0,3 0 0,-2 0 0,-6-2 0,3 1 0,-4 0 0,3 1 0,2 0 0,-3-1 0,4 0 0,3 1 0,-1-1 0,2 0 0,-1 1 0,0-1 0,1 0 0,0 1 0,1 0 0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9:20.087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233 82 24575,'0'12'0,"-1"-3"0,-1-2 0,0-1 0,1 5 0,-5-1 0,3 1 0,-3 1 0,4-6 0,-1 5 0,3-7 0,-1 2 0,0-2 0,0-2 0,0 3 0,0-2 0,0 2 0,1-2 0,-2 0 0,2 0 0,-1 0 0,0 0 0,0 3 0,0-2 0,-1 3 0,0-3 0,-1 3 0,1 1 0,1-1 0,0 3 0,0-4 0,-2 2 0,1 0 0,0-1 0,-1 1 0,1 3 0,-1 0 0,1 4 0,-2 5 0,1-7 0,-2 7 0,-1-8 0,3-3 0,0-1 0,1-4 0,1-2 0,-3 2 0,2-2 0,0 2 0,-1-1 0,2 4 0,-2-4 0,0 5 0,0-4 0,0 9 0,-4-4 0,0 8 0,1-9 0,-1 5 0,0-2 0,-8 8 0,3-2 0,-6 5 0,11-12 0,-1 2 0,6-8 0,1-2 0,-1 1 0,1-1 0,0 0 0,-1 2 0,0-2 0,1 2 0,0-1 0,0 0 0,-1 1 0,1-2 0,-1 1 0,1-12 0,1-5 0,-1-11 0,1-2 0,3-4 0,-3 3 0,2-3 0,2 6 0,-1-4 0,1 3 0,1-4 0,-3 8 0,0-4 0,0 7 0,-2-5 0,0 3 0,0 0 0,1 3 0,0 1 0,0 2 0,-1 4 0,0 0 0,1 2 0,0 1 0,0 1 0,-1 0 0,0 1 0,0 0 0,1 1 0,-1-1 0,1 2 0,-1-1 0,0 2 0,0-1 0,0 0 0,0 0 0,0 0 0,0 0 0,0-2 0,2 2 0,-2 0 0,2 1 0,-1 1 0,-1-4 0,2 3 0,-2-5 0,1 4 0,1-1 0,-2 2 0,4-1 0,-2 0 0,2-1 0,-2 1 0,2 1 0,-3 0 0,3 0 0,-4-1 0,3 0 0,-2 2 0,1 0 0,1 1 0,-1-1 0,1 0 0,-2 0 0,1 13 0,0-4 0,-1 19 0,1-11 0,-2 9 0,0-3 0,0 0 0,0 3 0,0-3 0,0 3 0,0-2 0,0 2 0,0 0 0,0-2 0,0 4 0,0-4 0,0 8 0,0-8 0,0 5 0,0-6 0,0 0 0,0 0 0,-2 0 0,2-3 0,-6 3 0,4-6 0,-3 11 0,4-7 0,-1 15 0,-1-15 0,1 5 0,0-13 0,2 0 0,0-3 0,0-2 0,0-6 0,1-12 0,6-6 0,-1-8 0,3-6 0,0-1 0,-1-8 0,5 0 0,-2 0 0,-1-3 0,-3 8 0,-4-3 0,3 10 0,-3-1 0,4 5 0,-5-2 0,0 2 0,0 4 0,-2-2 0,2 10 0,-2-3 0,0 7 0,0-1 0,0 4 0,0-3 0,0 6 0,0-5 0,0 4 0,0-3 0,0 1 0,0-2 0,0 0 0,0 3 0,0 0 0,0 2 0,0-1 0,0 2 0,0-1 0,0 0 0,0-3 0,0 0 0,0 1 0,0-1 0,0 4 0,0-2 0,0 2 0,0-1 0,-1 12 0,-1-4 0,-1 15 0,-1-2 0,0 6 0,-1 4 0,1-6 0,2 10 0,-2-9 0,0 8 0,-2 2 0,0-4 0,3 5 0,-1 0 0,1-3 0,0 19 0,1-15 0,2 11 0,0-22 0,-2 3 0,0-8 0,0 7 0,0-10 0,0 7 0,2-5 0,-2 3 0,-4 0 0,5 0 0,-5 3 0,6-2 0,0 5 0,0 3 0,0-4 0,-1-2 0,1-1 0,-3-7 0,2 8 0,-1-3 0,2 0 0,0 0 0,0 6 0,-1-8 0,0 7 0,0-5 0,1 1 0,0 2 0,0-3 0,0 3 0,0-5 0,0 4 0,0-8 0,0 2 0,0-5 0,0 8 0,0-7 0,0 2 0,0-5 0,0-7 0,0 3 0,1-3 0,-1 1 0,1-1 0,-1 0 0,1 1 0,-1-1 0,1 0 0,-1 0 0,0-17 0,0 4 0,0-16 0,0 8 0,0-9 0,0 4 0,0-13 0,0 7 0,0-5 0,0 3 0,-2 4 0,1-1 0,-3 3 0,2-2 0,-1 6 0,0 0 0,2 0 0,0 9 0,-1-7 0,2 7 0,-5-3 0,5 2 0,-2 1 0,0 1 0,0-3 0,1 6 0,-1-4 0,2 1 0,0 5 0,0-2 0,0 1 0,-1 2 0,1-3 0,-2 5 0,2 0 0,-1 1 0,1-2 0,0 1 0,0-3 0,0-2 0,0 1 0,0-3 0,0-2 0,0-3 0,0-6 0,0 3 0,0-5 0,4 4 0,1-8 0,2 2 0,3 1 0,-3 0 0,2-3 0,1 4 0,-2-7 0,0 6 0,0 2 0,-1-1 0,1 2 0,-1 5 0,1-6 0,-3 9 0,0-1 0,-1 3 0,0 4 0,0-3 0,2-1 0,-4-2 0,2 4 0,-3 1 0,1 5 0,-1 0 0,0 14 0,-3 3 0,2 11 0,-4 5 0,3-2 0,-1 10 0,2-3 0,0 5 0,0-2 0,0 0 0,0 5 0,0-4 0,0 2 0,0 3 0,0-5 0,0 5 0,0 0 0,0-2 0,0-1 0,0-1 0,0 4 0,0-7 0,0-6 0,0-16 0,0-9 0,0-2 0,0-1 0,0-13 0,7 0 0,-2-25 0,7 7 0,-2-19 0,1 8 0,2-11 0,-5 2 0,0-7 0,-2 4 0,2-6 0,-5 8 0,7-8 0,-6 8 0,1-2 0,-3 7 0,-2 5 0,0 6 0,2 11 0,-2-1 0,4 8 0,-4 2 0,2 4 0,-2 6 0,1 0 0,-2 10 0,2 13 0,-6 5 0,1 12 0,-5-6 0,6 9 0,-4-1 0,7 11 0,-2-10 0,2 12 0,0-12 0,0 10 0,0-9 0,0 1 0,0-2 0,0-2 0,0-6 0,0 1 0,0-17 0,0 1 0,0-10 0,0-2 0,0-5 0,8-7 0,-5-8 0,13-12 0,-9-8 0,21-7 0,-14-6 0,9 4 0,-10-5 0,0 10 0,0-5 0,-3 6 0,0 0 0,-7 4 0,1 6 0,0 1 0,-1 6 0,1 6 0,-1 1 0,-3 6 0,1 2 0,-1-1 0,0 2 0,1 0 0,0 3 0,-5 9 0,-9 15 0,4 3 0,-7 12 0,4-8 0,-4 8 0,-2-1 0,5 5 0,-1 0 0,6-3 0,-3 0 0,2-7 0,3-3 0,-1-4 0,2-6 0,4-4 0,1-6 0,0-5 0,1-18 0,2-2 0,2-20 0,-3 5 0,5-9 0,-4 6 0,7-2 0,-5 6 0,4-3 0,-5 9 0,2-5 0,-2 8 0,-1-2 0,3 6 0,-6 1 0,2 7 0,-2 0 0,0 5 0,1-2 0,-1 3 0,1-1 0,-1 3 0,0-1 0,0 13 0,0 11 0,0 4 0,0 17 0,0-12 0,0 22 0,0-6 0,0 9 0,5 5 0,-4 2 0,9 6 0,-8 9 0,5-13 0,-6-3 0,1-8 0,1-11 0,-3-4 0,4-1 0,-2-24 0,1 3 0,0-23 0,2-4 0,4-16 0,5 0 0,0-21 0,3 6 0,-3-14 0,2 7 0,-7-5 0,5 6 0,-9-3 0,2 3 0,-2 3 0,-5 1 0,5 6 0,-4-5 0,1 13 0,-2-3 0,0 9 0,0 5 0,0 1 0,0 4 0,0 7 0,0-3 0,0 6 0,0-1 0,0 1 0,-5 20 0,3-10 0,-9 24 0,4-5 0,0 13 0,-5 10 0,8 0 0,-9 3 0,4-12 0,0 6 0,2-12 0,3 8 0,3-10 0,-3-3 0,4-10 0,-2-5 0,2-7 0,0-4 0,3-13 0,6-4 0,-2-16 0,5 11 0,-7-12 0,3 9 0,0-10 0,-1 4 0,2-1 0,-2-1 0,0 6 0,-2-5 0,3 8 0,-7 1 0,6 8 0,-7 0 0,1 9 0,0-4 0,-1 8 0,1 15 0,-1-1 0,2 20 0,-2-3 0,5 16 0,-4-1 0,4 8 0,-2-3 0,4-2 0,-3-5 0,3-3 0,-4-7 0,1-6 0,-1-1 0,-1-9 0,-1 0 0,0-9 0,0-1 0,0-6 0,4-13 0,-3-7 0,9-17 0,-9-6 0,7-4 0,-6 0 0,2 1 0,0 0 0,-2 2 0,-1 4 0,-2 5 0,0 5 0,0 0 0,0 4 0,0 3 0,0 8 0,0 4 0,0 4 0,0 1 0,0-1 0,-5 21 0,-2-4 0,-2 20 0,-4 2 0,9 4 0,-5 4 0,4 5 0,1-9 0,-3 9 0,7-8 0,-3-1 0,3-5 0,0-7 0,0-2 0,0-4 0,0-5 0,0 2 0,0-8 0,0 0 0,0-7 0,1 0 0,8-17 0,1 4 0,7-19 0,1 1 0,-1-1 0,1-13 0,0 4 0,-3-3 0,-4 1 0,0 10 0,-3-3 0,-3 9 0,1 1 0,-4 4 0,0 5 0,0-3 0,-1 9 0,-1 0 0,1 6 0,-1 3 0,0 6 0,-3 3 0,0 12 0,-5 3 0,5 11 0,-8 6 0,9 10 0,-13 7 0,11 1 0,-4 1 0,5-5 0,3-3 0,0-5 0,0-6 0,0-3 0,0-7 0,0-3 0,0-7 0,0-3 0,0-9 0,0-9 0,2-10 0,4-8 0,0-9 0,5-7 0,-6-11 0,10-6 0,-7-4 0,7 3 0,-9-4 0,2 3 0,-3-1 0,-2 6 0,-1 4 0,-2 6 0,0 0 0,0 10 0,0 1 0,0 12 0,0 1 0,0 8 0,0 2 0,0 1 0,0 11 0,0 3 0,-4 14 0,1 2 0,-2 8 0,3 6 0,-3 7 0,2 0 0,-3 6 0,4-6 0,2 6 0,0-8 0,0 10 0,0-10 0,0 2 0,0-2 0,0-16 0,0 3 0,0-20 0,0-2 0,6-17 0,-3-3 0,9-14 0,-6-1 0,9-10 0,-3-1 0,5-6 0,-4-3 0,3-4 0,-7 3 0,3 3 0,-9 3 0,3 13 0,-6-13 0,2 16 0,-2-14 0,1 21 0,0-7 0,0 14 0,-1 1 0,0 3 0,0 4 0,-2 11 0,-1 3 0,-3 19 0,-4 0 0,-1 3 0,1 4 0,3-4 0,0 4 0,4 4 0,-2-10 0,3 6 0,2-10 0,-3-2 0,3-9 0,0-6 0,0-4 0,0-9 0,6-6 0,-3-5 0,10-17 0,-4 6 0,4-14 0,-3 3 0,1-4 0,-5 2 0,4-3 0,-4 13 0,-2-13 0,1 19 0,-3-10 0,0 18 0,0-4 0,-1 9 0,-1-1 0,1 28 0,-1-6 0,0 25 0,0-8 0,0 7 0,0 6 0,0 4 0,0 4 0,0-4 0,0 2 0,0-5 0,0-3 0,0-5 0,2-12 0,-2-9 0,2-8 0,-1-8 0,2-15 0,3-9 0,6-18 0,-6-6 0,9-6 0,-14-2 0,12-1 0,-12 8 0,6-1 0,-4 8 0,0 4 0,-1 8 0,-2 9 0,0 0 0,0 9 0,0 0 0,0 5 0,-1 8 0,-3 8 0,-3 10 0,0 15 0,-7-1 0,10 7 0,-8 2 0,9 0 0,-2 2 0,2-6 0,1 2 0,2-5 0,0 6 0,0-9 0,0 1 0,0-14 0,0 1 0,0-14 0,0 1 0,6-24 0,-1-2 0,7-22 0,-5 0 0,9 4 0,-8 0 0,7 9 0,-10 3 0,3 1 0,-5 6 0,3 4 0,-5 5 0,2 4 0,-3 5 0,1 6 0,-1 9 0,0 13 0,0 1 0,2 8 0,3-3 0,1 4 0,-1-3 0,0 8 0,-5-16 0,5 12 0,-5-23 0,3 10 0,-3-19 0,2 4 0,1-31 0,3-5 0,0-18 0,4-6 0,-5 4 0,1-1 0,-1-9 0,-5 8 0,3-4 0,-1 13 0,-2-4 0,2 18 0,-2-9 0,0 15 0,0 4 0,0 5 0,0 4 0,0 16 0,-4 6 0,3 15 0,-6 5 0,2-2 0,2 6 0,-2-3 0,5 0 0,0-1 0,0 1 0,0-6 0,0 1 0,0-14 0,0-2 0,0-11 0,3-6 0,-1-5 0,7-13 0,-2-6 0,7-11 0,-3-3 0,6-6 0,-4 8 0,-2-6 0,5 5 0,-12 5 0,8 6 0,-9 14 0,-1 6 0,-1 3 0,0 0 0,2 15 0,0 3 0,5 19 0,-5-2 0,6 5 0,-6-2 0,7-1 0,-5-3 0,7 6 0,-7-8 0,3 8 0,-4-9 0,-1 9 0,-1-8 0,2 1 0,-3-3 0,1-8 0,-2-2 0,1-8 0,-1-4 0,1-4 0,0-16 0,4-2 0,0-20 0,4 2 0,-3-9 0,-1-4 0,2-1 0,-6 2 0,4 3 0,-5 2 0,0 7 0,0 5 0,0 6 0,0 9 0,0 3 0,0 4 0,0 7 0,0 16 0,-4 0 0,3 18 0,-2-8 0,3 3 0,0-4 0,0 3 0,0-8 0,0 4 0,0-5 0,0 0 0,0-4 0,0-5 0,0-4 0,0-2 0,0-1 0,0-10 0,0-2 0,3-10 0,0 2 0,5-3 0,-3 0 0,-1-6 0,-1 7 0,0-6 0,0 14 0,-1 0 0,-1 9 0,-1 23 0,0 2 0,0 18 0,0 1 0,2-2 0,4 8 0,-1-11 0,7 0 0,-7-11 0,3-4 0,-4-4 0,-2-5 0,0-4 0,-1-4 0,0-4 0,2-5 0,-1-4 0,8-11 0,-3-5 0,1-3 0,0-3 0,-5 3 0,5 4 0,-3 3 0,1 0 0,-4 9 0,1-1 0,-3-1 0,3 5 0,-3-3 0,1 5 0,-1 2 0,1-1 0,-1 5 0,1 9 0,-1 7 0,0 13 0,0 0 0,-4 0 0,3-1 0,-6-5 0,6 5 0,-3-6 0,4 0 0,0-6 0,0-5 0,0-5 0,0-2 0,2-18 0,0 1 0,6-16 0,2 5 0,0-3 0,0 7 0,-6-2 0,2 4 0,-1 1 0,-1 4 0,0 7 0,-2 3 0,0 3 0,0 13 0,4 10 0,-1 10 0,2 12 0,1-6 0,-3 3 0,3-3 0,-4-10 0,3-1 0,-5-13 0,3-5 0,-5-13 0,4-4 0,1-9 0,2 1 0,0-7 0,5 4 0,-4-9 0,3 3 0,-5 0 0,0 4 0,0 4 0,-2 6 0,0 2 0,-3 5 0,0 2 0,1 1 0,-2 13 0,1 0 0,-1 18 0,0-7 0,0 1 0,0-7 0,0-5 0,0-2 0,1-5 0,-1-1 0,2-4 0,-2-8 0,1-10 0,1-7 0,-1-9 0,1 6 0,1 3 0,-2-1 0,2 10 0,-3-4 0,0 8 0,0 2 0,0 5 0,0 0 0,-2 16 0,-1-5 0,-6 19 0,2-6 0,-5 9 0,2-4 0,4 0 0,-3-6 0,7-4 0,-1-3 0,1-6 0,2 0 0,-2-4 0,-3-9 0,1 4 0,-3-9 0,4 8 0,1 0 0,0 1 0,-1 0 0,2 1 0,1 1 0,1-1 0,3 1 0,3 0 0,7-2 0,-2 0 0,2-1 0,-3 2 0,-3 2 0,1 0 0,-3 0 0,-2 0 0,-1 0 0,1 1 0,-1 0 0,1-1 0,0 1 0,0-1 0,0 0 0,2 0 0,0-1 0,-1 0 0,2 0 0,-3 2 0,1-1 0,-1 1 0,0 0 0,1-1 0,0-1 0,-1 1 0,2-2 0,-1 2 0,1-1 0,-2 0 0,0 0 0,0 0 0,-2 1 0,4 0 0,-3-2 0,4 3 0,-5-3 0,4 3 0,-4-2 0,1 2 0,-1-2 0,1 2 0,-1-1 0,2 0 0,-2 0 0,1-1 0,-1 1 0,1 0 0,-1 0 0,1 1 0,-1-3 0,3 2 0,-3-1 0,4-1 0,-4 1 0,1-1 0,-1 1 0,1 0 0,-2 0 0,2 1 0,-1-1 0,0 0 0,1-1 0,-1 2 0,-1-1 0,1-2 0,-1 2 0,1-2 0,0 3 0,-1-1 0,2-2 0,-2 3 0,1-3 0,0 3 0,-2-1 0,4-1 0,-4 1 0,3-1 0,-2 1 0,-1 0 0,2-1 0,2 1 0,-2-2 0,3 1 0,-3-1 0,0 3 0,0-1 0,-1 0 0,2 1 0,-3-3 0,4 3 0,-4-1 0,4 1 0,-2 0 0,2 1 0,-1 0 0,3 0 0,-4 0 0,3 0 0,-3 0 0,0 0 0,2 0 0,-2 0 0,3 0 0,-3 0 0,1 0 0,0 0 0,-1 0 0,1 1 0,0 0 0,0 2 0,0-1 0,3 2 0,-3-2 0,3 0 0,0 0 0,-2 0 0,2 0 0,-2 0 0,1 0 0,-1-1 0,1 1 0,0 0 0,0 0 0,2 0 0,-1-1 0,5 4 0,-5-3 0,5 2 0,-7-3 0,3 1 0,-2-1 0,2 1 0,-2 0 0,0-1 0,-1 0 0,-1-1 0,1 0 0,-1 1 0,3-1 0,0 2 0,5 0 0,-5 0 0,8 5 0,-8-5 0,4 4 0,-4-4 0,-2-1 0,1 2 0,0-1 0,0 0 0,-2-1 0,1 2 0,-1-3 0,1 3 0,-1-1 0,0-1 0,6 7 0,-4-4 0,5 3 0,-6-2 0,3 1 0,-3-2 0,3 3 0,-2-3 0,1 0 0,-3 3 0,2-4 0,-4 3 0,3-4 0,-2 2 0,2-2 0,0 3 0,1-4 0,-1 4 0,-1-3 0,0 0 0,0 1 0,-1-1 0,1-1 0,0 2 0,1-2 0,-1 0 0,1 1 0,-2-2 0,1 0 0,0 1 0,1 0 0,0-1 0,5 0 0,-2 0 0,4 0 0,-4 0 0,1 2 0,0 0 0,-2 0 0,1-1 0,-3 0 0,0-1 0,-1 1 0,-1 0 0,2-1 0,-1 1 0,1 0 0,-1-1 0,0 2 0,2 0 0,-2-1 0,2 1 0,-2-2 0,-1 1 0,2-1 0,-1 0 0,1 2 0,0-2 0,-2 3 0,1-3 0,0 2 0,-1-1 0,2 1 0,-2 0 0,0-1 0,0 1 0,1-1 0,2 1 0,-2-1 0,1 2 0,-2-2 0,0 2 0,1-3 0,-1 2 0,2-2 0,-2 1 0,1-1 0,0 0 0,-1 0 0,4 0 0,-3 0 0,5 0 0,-2 0 0,4 0 0,-4 0 0,3 0 0,-8 3 0,2-1 0,-3 2 0,3-2 0,-3 0 0,3 1 0,-1-1 0,1-1 0,0-1 0,1 1 0,-2 0 0,2-1 0,-2 0 0,1 0 0,-1 2 0,-13 0 0,5 1 0,-9-2 0,5 0 0,4-1 0,-3 1 0,-1 1 0,3-1 0,-2 2 0,2-2 0,3 0 0,-2 0 0,2-1 0,0 1 0,0-1 0,-2 1 0,2 0 0,-1 0 0,1 0 0,-1 0 0,-1-1 0,0 0 0,1 0 0,0 0 0,1 1 0,-1-1 0,-1 3 0,0-3 0,0 1 0,-1-1 0,1 0 0,-2 1 0,0-1 0,2 2 0,-4 1 0,6-3 0,-6 4 0,4-3 0,-1-1 0,1 1 0,2 0 0,1-1 0,-2 1 0,1 0 0,-1-1 0,2 1 0,0 0 0,0-1 0,-1 1 0,0-1 0,0 0 0,-1 0 0,0 0 0,-6 0 0,3 0 0,-3 0 0,-6 0 0,7 0 0,-10 0 0,12 0 0,-9 0 0,10 0 0,-10 2 0,11-2 0,-8 2 0,5-1 0,-1-1 0,2 1 0,0-1 0,2 0 0,-1 2 0,2-2 0,0 1 0,-1-1 0,0 0 0,-2 0 0,2 0 0,-1 1 0,2-1 0,-2 3 0,3-3 0,-4 1 0,-3-1 0,0 0 0,-6 0 0,3 2 0,3-2 0,-3 2 0,7-1 0,-6-1 0,6 1 0,-2-1 0,4 0 0,-4 0 0,2 0 0,-2 0 0,-3 0 0,2 1 0,-3 0 0,4 0 0,1-1 0,2 0 0,0 0 0,1 0 0,-1 0 0,0 0 0,0 0 0,-2 0 0,-8 0 0,7 0 0,-9 0 0,6 0 0,3 0 0,-3 0 0,5 0 0,1 0 0,-2 0 0,0 0 0,0-1 0,1 1 0,-4-1 0,4 1 0,-10 0 0,12-2 0,-6 2 0,6-2 0,-1 2 0,-2 0 0,0 0 0,2 0 0,-1 0 0,3 0 0,-4 0 0,4 0 0,-2 0 0,1 0 0,1 0 0,-6 0 0,7 0 0,-6-1 0,6 1 0,0-1 0,-3-2 0,4 3 0,-4-4 0,3 3 0,0-2 0,-1 1 0,0-2 0,-1 2 0,0-2 0,1 0 0,2 1 0,-2-2 0,-2-1 0,2 2 0,-4-8 0,5 6 0,-5-8 0,4 5 0,-7-4 0,3-4 0,1 5 0,0-3 0,5 4 0,-2 6 0,2-8 0,-1 8 0,1-4 0,0 6 0,0-5 0,2 4 0,-2-5 0,2 6 0,0 0 0,0-2 0,-2 0 0,1-1 0,-1 1 0,2 2 0,0 0 0,0 1 0,0-1 0,1-1 0,0 2 0,1-3 0,0 3 0,3-1 0,-1 1 0,0 1 0,-1-2 0,0 2 0,-1-2 0,2 2 0,-1 0 0,3 1 0,-2 0 0,9 0 0,-4 0 0,5 0 0,-3 0 0,3 0 0,-2 0 0,8 0 0,-5 0 0,2 0 0,1 2 0,3 0 0,-2 1 0,4 2 0,-5 2 0,3-2 0,3 7 0,-3-5 0,0 2 0,-3 0 0,3 2 0,-4-4 0,6 8 0,-9-10 0,5 3 0,-1-3 0,0 1 0,2 1 0,1 3 0,1-5 0,4 3 0,-7-4 0,17 3 0,-12 0 0,4-2 0,-6 1 0,-7-4 0,3 0 0,3 2 0,-3-2 0,-3 1 0,7-1 0,-13-2 0,19 6 0,-17-4 0,13 4 0,-9-6 0,-6 0 0,0 0 0,-6 0 0,-19 0 0,4 0 0,-13 0 0,8-1 0,2-1 0,-5-2 0,4-2 0,-4 0 0,0 2 0,4 0 0,-4 0 0,6 0 0,-1-1 0,1 0 0,-3 2 0,1-3 0,-7 3 0,7-2 0,-1 1 0,1 1 0,6 0 0,-9-3 0,10 3 0,-8-3 0,6 3 0,1 0 0,-3 1 0,6 1 0,-4 1 0,5-1 0,-1 0 0,3-1 0,-5 2 0,6 0 0,-3 0 0,3 0 0,1 0 0,-2 0 0,2 0 0,-1 0 0,-1-1 0,2 1 0,-5-1 0,4 0 0,-2 0 0,2-1 0,1 2 0,-1 0 0,-2 0 0,1 0 0,-3 0 0,1 0 0,-2 0 0,0 0 0,2 0 0,-4 0 0,0 3 0,0-1 0,0 4 0,4-4 0,-2 3 0,2-2 0,2 0 0,-2-2 0,3 2 0,-3-2 0,0 3 0,3-2 0,-3 0 0,3 0 0,-3 0 0,1-1 0,-2 1 0,4-2 0,-1 2 0,1-1 0,0 0 0,1 1 0,-1-2 0,13 3 0,-2 3 0,10-3 0,0 4 0,3-4 0,4 1 0,3-1 0,-4 2 0,0-2 0,-3 1 0,-3-2 0,-4-2 0,0 0 0,-7 0 0,3 0 0,-4 0 0,0 0 0,-1 0 0,1 0 0,-3 0 0,4 0 0,-2 0 0,0 0 0,-2 0 0,2 0 0,0 0 0,-1 0 0,2 0 0,-3 0 0,11 4 0,-7-3 0,4 3 0,-4-3 0,-2 0 0,2 2 0,-2-1 0,-2-1 0,1 2 0,1-2 0,-1 3 0,2 1 0,-2-2 0,-1 1 0,0-2 0,-2 0 0,1 2 0,-2-1 0,0 0 0,0 0 0,0-1 0,0 1 0,0-1 0,-2 1 0,-1-2 0,-6 0 0,2 1 0,-2-1 0,3 0 0,0 1 0,-1-2 0,-7 1 0,5 1 0,-8-1 0,9 1 0,-3 0 0,5-1 0,-1 2 0,3-2 0,-1 0 0,3-1 0,-1 0 0,0 1 0,1-1 0,-1 1 0,0-1 0,0 1 0,-2-1 0,2 1 0,-2 0 0,2-1 0,-5 2 0,3-2 0,-1 1 0,3 0 0,-2-1 0,2 1 0,-2 0 0,0-1 0,-3 1 0,1-1 0,-4 2 0,2-1 0,4 2 0,-8-3 0,3 1 0,0 0 0,0-1 0,5 1 0,-2 0 0,1 0 0,0 0 0,-2-1 0,2 0 0,1 0 0,-2 0 0,4 0 0,-7 0 0,6 0 0,-4 0 0,3 0 0,0 0 0,0 0 0,2 0 0,10 0 0,1 0 0,10 1 0,-4 0 0,1 0 0,-1-1 0,-3 0 0,0 0 0,0 0 0,-3 0 0,1 0 0,-1 0 0,-5 0 0,4 0 0,-3 0 0,0 0 0,0 0 0,-1 0 0,1 0 0,-1 0 0,0 0 0,0 0 0,2 0 0,1 0 0,0 0 0,2 0 0,-4 0 0,3 0 0,-2 0 0,2 0 0,-1 0 0,2 0 0,1 0 0,-2 0 0,-1 0 0,-2 0 0,1 0 0,-1 0 0,0 0 0,-2 0 0,1 0 0,-1 0 0,2 0 0,-2 0 0,1 0 0,1 0 0,-1 0 0,1 0 0,-1 0 0,0 0 0,0 0 0,1 0 0,-1 0 0,0 0 0,0 0 0,-12 3 0,-5-3 0,-17 5 0,5-5 0,-10 3 0,10-3 0,-4 0 0,-4 0 0,5 0 0,-4 0 0,-4 0 0,13 0 0,-11 0 0,16 0 0,-5 0 0,9 0 0,-4 0 0,9 0 0,-9 0 0,10 0 0,-11 0 0,11 0 0,-11 0 0,11 0 0,-10 0 0,10 0 0,-11 0 0,13 0 0,-10 1 0,8 1 0,-3 0 0,2 1 0,2-3 0,2 1 0,-1-1 0,0 0 0,2 0 0,-2 1 0,2 0 0,-1 1 0,-1-2 0,3 1 0,-3-1 0,2 0 0,0 0 0,-2 0 0,3 0 0,-3 0 0,3 0 0,-6 0 0,4 0 0,-7 0 0,-2 0 0,0 0 0,-2 0 0,0 0 0,-1 0 0,-3 0 0,3 0 0,-6 0 0,3 0 0,-4 0 0,-2 0 0,8 0 0,-7 0 0,7 0 0,-14 0 0,13 0 0,-10 0 0,18 0 0,-7 0 0,6 0 0,-4 0 0,3 0 0,-1 0 0,4 0 0,-3 0 0,6 0 0,-9 0 0,5 0 0,-1 0 0,-1 0 0,5 0 0,-3 0 0,2 0 0,3 0 0,-3 0 0,3 0 0,-2 0 0,-1 0 0,3 0 0,-3 0 0,-1 0 0,2 0 0,-2 0 0,5 0 0,0 0 0,-3 0 0,4 0 0,-3 0 0,2 0 0,2 0 0,-2 0 0,0 0 0,-6 0 0,0 0 0,-3 0 0,4 0 0,3 0 0,1 0 0,-1 0 0,-3 0 0,3 0 0,-3 0 0,3 0 0,2 0 0,-4 0 0,4 0 0,-10 0 0,8 0 0,-5 0 0,2 0 0,3 0 0,-6 0 0,5 0 0,-1 0 0,2 0 0,2 0 0,-1 0 0,2 0 0,-2 0 0,1 0 0,-6 0 0,5 0 0,-4 0 0,7 0 0,-4 0 0,4 0 0,-3 0 0,2 0 0,-2 0 0,3 0 0,-1 0 0,3 0 0,-3 0 0,2 0 0,-1 0 0,0 0 0,2 0 0,-1 0 0,-2 0 0,2 0 0,-3 0 0,3 0 0,-1 0 0,2 0 0,-2 0 0,1 0 0,-1 0 0,1 1 0,-1-1 0,2 1 0,-4 0 0,3-1 0,-1 2 0,20 2 0,-3-1 0,22 3 0,-9-3 0,10 3 0,-7-5 0,5 6 0,-9-6 0,-1 6 0,-3-5 0,-6 3 0,-2-5 0,-5 0 0,0 0 0,-2 0 0,1 0 0,-1 0 0,5 0 0,-3 0 0,3 0 0,-1 0 0,-1 0 0,5 0 0,-6 0 0,3 0 0,-1 0 0,-4 0 0,4 0 0,-6 0 0,3 0 0,-2 0 0,5 0 0,0 0 0,5 0 0,-1 0 0,4 0 0,0 0 0,6 0 0,0 0 0,4 2 0,-1-1 0,1 1 0,0-2 0,12 0 0,-7 0 0,2 0 0,-6 0 0,-16 0 0,9 0 0,-12 1 0,3-1 0,1 3 0,-5-2 0,8 2 0,-9-2 0,12 0 0,-4-1 0,2 0 0,2 0 0,-5 0 0,6 0 0,-6 0 0,5 0 0,-8 0 0,5 0 0,-7 0 0,0 0 0,-5 0 0,0 0 0,-3 0 0,-11 0 0,-11 0 0,-14 0 0,-5 0 0,-5 0 0,3 0 0,-9 0 0,6 0 0,-6 0 0,6 0 0,3 0 0,-4 0 0,10 0 0,-1 0 0,10 0 0,-7 0 0,11 0 0,-8 0 0,2 2 0,0-1 0,-3 1 0,7-2 0,0 0 0,3 0 0,-1 2 0,7-2 0,-2 3 0,10-2 0,-1 2 0,-1-3 0,-1 2 0,2-1 0,-8-1 0,11 1 0,-6 0 0,5-1 0,4 1 0,-3-1 0,3 0 0,-1 0 0,1 0 0,-1 0 0,-1 0 0,0 0 0,-1 0 0,2 0 0,0 0 0,-1 0 0,2 0 0,-2 0 0,1 0 0,-2 0 0,-1 0 0,-1 0 0,2 0 0,-1 0 0,2 0 0,-2 0 0,2 0 0,1 0 0,0 0 0,1 0 0,-1 0 0,1 0 0,-2 0 0,1 0 0,-3 0 0,3 0 0,-3 0 0,4-1 0,-2-1 0,2-2 0,-2-3 0,1-3 0,-2-4 0,1-4 0,-3 0 0,2-3 0,-5-3 0,6 0 0,-4-1 0,6 1 0,0-3 0,0 2 0,0-6 0,1 0 0,-1 3 0,2 0 0,0-11 0,0 14 0,0-11 0,0 15 0,0 0 0,0 6 0,0-1 0,0 7 0,0 0 0,0 4 0,0 1 0,0 15 0,0-7 0,0 25 0,0-14 0,0 20 0,0-5 0,0 10 0,0-8 0,2 8 0,5-8 0,-3 2 0,7-6 0,-9-4 0,6-6 0,-2 2 0,0-9 0,0 1 0,-3-9 0,4-6 0,-4-1 0,4-5 0,4-4 0,-2 0 0,12-10 0,-9-3 0,2-6 0,-3 4 0,0-11 0,-3 12 0,0-16 0,-4 17 0,-1-10 0,-1 11 0,-2-3 0,0 7 0,0 4 0,0 2 0,0 4 0,0 2 0,0 2 0,0 3 0,0 0 0,0 2 0,-3 13 0,2-2 0,-8 15 0,4-6 0,-5 6 0,3-3 0,-2 12 0,4-7 0,-5 11 0,5-9 0,-2 0 0,3-1 0,0-5 0,1-1 0,1-4 0,0-8 0,2-1 0,-2-6 0,2 2 0,0-2 0,3-13 0,4-1 0,-1-7 0,6-3 0,-8 0 0,5-6 0,1-9 0,-2-1 0,3-7 0,-1-2 0,-5 11 0,4 3 0,-6 15 0,0 0 0,-1 4 0,-2 5 0,2 1 0,-2 6 0,0 15 0,0-3 0,0 22 0,0-6 0,0 5 0,0 9 0,2-2 0,4 10 0,2-3 0,0-1 0,1-9 0,-1 2 0,-1-12 0,1-1 0,-2-4 0,-2-9 0,4 8 0,-7-13 0,3 6 0,-1-7 0,-2-1 0,3-2 0,-1-8 0,4-7 0,0-8 0,5-10 0,0-4 0,-6-3 0,3 1 0,-6 2 0,-1 4 0,1 3 0,-3 7 0,0 4 0,0 6 0,0 3 0,-2 6 0,-3 6 0,-2 6 0,-8 4 0,0 10 0,-2-2 0,-4 9 0,8 1 0,-6-7 0,9 2 0,4-15 0,1-2 0,4-5 0,-3-5 0,7-6 0,-1-7 0,4-2 0,-2-3 0,0 4 0,-2 2 0,-2 3 0,0 4 0,0 2 0,0-1 0,-4 20 0,0-7 0,-2 19 0,-1-10 0,4-3 0,-3-1 0,5-6 0,-1-1 0,1 1 0,-1 0 0,1 0 0,0-1 0,1 1 0,-1-2 0,1 0 0,-1-3 0,7-14 0,1 0 0,6-9 0,-2-3 0,1 3 0,2-8 0,-1-6 0,3 1 0,-3-1 0,-2 6 0,-1 10 0,-5 6 0,-2 7 0,-1 3 0,0 1 0,1 7 0,-2 1 0,7 13 0,-6 5 0,6 6 0,-3 6 0,-2-1 0,4 4 0,-4-8 0,4 2 0,-3-13 0,2-3 0,-3-10 0,-1-6 0,4-7 0,-1-4 0,7-10 0,-4 1 0,1-6 0,2 0 0,-4 2 0,2-5 0,-1 2 0,-3-2 0,4-1 0,-6 3 0,3 5 0,-5 5 0,1 6 0,1 2 0,-3 3 0,1-1 0,-5 21 0,-1-1 0,-5 21 0,3 1 0,2 2 0,2 8 0,3-8 0,-2 4 0,2-11 0,-3 2 0,3-7 0,0-5 0,0-2 0,0-5 0,0-5 0,0-3 0,0-8 0,6-8 0,0-12 0,9-3 0,3-13 0,5 1 0,-1-7 0,3-2 0,-11 12 0,7 2 0,-15 16 0,3 0 0,-8 9 0,1 1 0,-1 2 0,2 13 0,-2-2 0,5 19 0,-5-8 0,6 14 0,-3-5 0,3-2 0,0 0 0,0-8 0,-2 0 0,-1-3 0,-1-2 0,0-4 0,2 5 0,-1-8 0,0 2 0,-1-7 0,3-6 0,4-9 0,4-4 0,-6-12 0,7 4 0,-8-5 0,5 7 0,-3 0 0,-2 6 0,-4 0 0,1 9 0,-4 0 0,2 5 0,-2 1 0,1 11 0,-1 1 0,0 9 0,0-3 0,0 2 0,0-5 0,0 5 0,0-11 0,0 2 0,0-5 0,0-1 0,7-17 0,3-1 0,3-16 0,3 4 0,-5 5 0,0-1 0,-2 11 0,-2 0 0,-3 5 0,0 2 0,-2 0 0,0 3 0,-1 0 0,-1 16 0,0 5 0,0 10 0,0 2 0,0-2 0,0-3 0,0 2 0,0-9 0,0-4 0,0-6 0,2-6 0,2-8 0,6-4 0,-1-11 0,3 4 0,-4-6 0,2 7 0,-3-2 0,1 6 0,-4-2 0,0 6 0,-2-6 0,1 8 0,-1-10 0,1 12 0,0-9 0,-2 8 0,2 0 0,-2 0 0,1 4 0,-1 15 0,0-7 0,-3 21 0,1-10 0,-5 10 0,3 3 0,-2 0 0,-1-3 0,5 2 0,-3-14 0,4 1 0,0-14 0,9-14 0,-3-3 0,12-18 0,-6 9 0,5-7 0,-5 8 0,2 0 0,-6 4 0,0 3 0,-5 6 0,0 1 0,-1 5 0,0 0 0,-6 9 0,2-1 0,-6 6 0,4 0 0,-1-3 0,2 6 0,0-3 0,-1-1 0,4 6 0,-5-9 0,4 6 0,-4-8 0,4 0 0,-1-2 0,2 0 0,0 0 0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8:26.438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1 111 24575,'44'-3'0,"1"1"0,9 2 0,2 0 0,2 0 0,5 0 0,-4 0 0,9 0 0,-3 0 0,-3 0 0,-2 0 0,-5 0 0,-4 0 0,0 0 0,-12 0 0,10 0 0,-19 0 0,13 0 0,-15 0 0,0 0 0,5 0 0,-4 0 0,2 0 0,-4 0 0,-6 0 0,-3 0 0,-1 0 0,13 0 0,-9 0 0,6 0 0,-4 0 0,-10 0 0,7 0 0,-9 0 0,3 0 0,-3-2 0,-1 2 0,0-2 0,2 1 0,2 0 0,1-2 0,4 3 0,-10-1 0,4 1 0,-2 0 0,-3-1 0,3-1 0,0 1 0,-3 0 0,6 1 0,-7 0 0,3-2 0,-4 2 0,2-2 0,-3 2 0,2-2 0,-4 2 0,1-2 0,-1 1 0,0 1 0,2-2 0,0 2 0,0-2 0,2 1 0,-1-1 0,1 0 0,4 0 0,-3 1 0,3-2 0,3-1 0,-5 2 0,7-4 0,-7 5 0,4-1 0,-4 1 0,2 0 0,-5 1 0,4-2 0,-3 0 0,2 2 0,1-4 0,-5 3 0,4 0 0,-1-1 0,-2 1 0,7-3 0,-6 3 0,3-1 0,-2 1 0,0 0 0,2-1 0,-4 1 0,8 0 0,-5-1 0,0 1 0,4-2 0,-9 2 0,5 0 0,-5 1 0,0-1 0,0 0 0,0 0 0,2 0 0,3-1 0,-1 2 0,1-2 0,2 0 0,-1 1 0,2-1 0,1 2 0,-4-1 0,1 0 0,-4 0 0,2 1 0,-2 0 0,0 0 0,-1 0 0,-2 0 0,-1 0 0,0 0 0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8:54.28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158 1 24575,'0'6'0,"0"0"0,0-4 0,1 0 0,0 1 0,1-1 0,0 1 0,0-1 0,-1 0 0,1 0 0,0 0 0,1-1 0,-2 2 0,1-2 0,0 2 0,-1-1 0,1 1 0,-1-1 0,1 1 0,-1 0 0,2-2 0,-3 3 0,2-3 0,-1 5 0,0-4 0,0 3 0,0-3 0,0 0 0,0 1 0,0 0 0,1 0 0,-1 0 0,-1-1 0,0 2 0,2-2 0,-1 2 0,0-2 0,0 0 0,0 1 0,0-1 0,0 2 0,0-2 0,0 1 0,1 0 0,-1-1 0,1 1 0,-1 0 0,0-1 0,1 2 0,-2-1 0,1-1 0,0 1 0,-1 0 0,1 0 0,0-1 0,0 0 0,1 0 0,-2 2 0,1-2 0,-1 1 0,2-1 0,-2 1 0,2 0 0,-1-2 0,0 4 0,0-3 0,0 2 0,-1-2 0,2 0 0,-2 1 0,1 0 0,0 0 0,0 0 0,1 0 0,-1 1 0,0-1 0,-1 0 0,0 0 0,0-1 0,1 1 0,0 1 0,0-1 0,1 1 0,-1-2 0,-1 1 0,1 0 0,0 0 0,1-1 0,-2 0 0,0 1 0,1 0 0,2 1 0,-2 0 0,2 0 0,-2 0 0,-1-1 0,1 0 0,0 0 0,-1-1 0,2 1 0,-2-1 0,1 1 0,0 0 0,0-1 0,0 1 0,0 0 0,0 0 0,-1 0 0,1 0 0,-1 0 0,2 0 0,-2-1 0,3 1 0,-2 0 0,0-1 0,0 1 0,0-1 0,-1 1 0,1-1 0,0 1 0,-1 0 0,2-1 0,-1 2 0,1 1 0,0-3 0,0 3 0,0-4 0,-1 2 0,0-1 0,1 1 0,-1 0 0,1-1 0,0 1 0,0-1 0,-1 0 0,1 1 0,0-1 0,-1 0 0,1 1 0,0-2 0,-1 3 0,1-2 0,-1 0 0,0 1 0,1-1 0,-2 2 0,2-1 0,-2 0 0,1-1 0,0 1 0,-1-1 0,1 1 0,-1 0 0,0-1 0,0 1 0,0 2 0,0-2 0,0 1 0,0-2 0,0 1 0,0-1 0,0 1 0,0 0 0,0-1 0,1 1 0,-1 0 0,1-1 0,-1 1 0,1 0 0,-1-1 0,1 1 0,0 0 0,-1 0 0,1 1 0,-1-2 0,0 0 0,1 1 0,-1 0 0,1 1 0,-1-1 0,1-1 0,-1 1 0,1 0 0,-1 2 0,0-3 0,0 1 0,1 5 0,2-4 0,-1 4 0,-1-6 0,0 1 0,0-1 0,-1 4 0,0-3 0,2 2 0,-1-1 0,0-2 0,0 2 0,0-2 0,-1 1 0,2 0 0,-1-1 0,1 1 0,-2-1 0,2 1 0,-1 0 0,0 0 0,0 1 0,0-2 0,0 0 0,0 1 0,1-1 0,-2 1 0,0 0 0,2-1 0,0 1 0,0-1 0,-1 0 0,0 0 0,-1 1 0,1 1 0,-1-1 0,1 1 0,-1 0 0,0-1 0,1 0 0,-1-1 0,1 1 0,-1 0 0,0 1 0,0-2 0,0 2 0,1-2 0,0 3 0,0-3 0,0 1 0,-1 1 0,0-2 0,0 2 0,0-2 0,0 1 0,0-1 0,1 1 0,-1 1 0,1-2 0,-1 2 0,0-1 0,0-1 0,0 1 0,0 0 0,0-1 0,1 2 0,-1-2 0,1 2 0,-1-2 0,0 2 0,0-2 0,0 1 0,0 1 0,0-1 0,0 1 0,0-1 0,0 1 0,0-2 0,0 1 0,0-1 0,0 2 0,0-1 0,0 0 0,0-1 0,0 1 0,0-1 0,0 1 0,0 0 0,0 0 0,0 0 0,0 1 0,0-2 0,0 2 0,0-2 0,0 2 0,0-2 0,0 1 0,0 1 0,0-2 0,0 2 0,0-2 0,0 1 0,0-1 0,0 1 0,0 0 0,0-1 0,0 1 0,0 0 0,0 0 0,0 0 0,0 0 0,0-1 0,0 1 0,0-1 0,0 2 0,0-1 0,0 1 0,0 0 0,0 2 0,0-1 0,0 2 0,0-4 0,0 4 0,0-4 0,0 2 0,0-3 0,0 1 0,1-1 0,-1 1 0,1 0 0,-1 0 0,0 0 0,0 1 0,0-2 0,0 1 0,0 0 0,0-1 0,0 1 0,0 0 0,0-1 0,0 1 0,0 0 0,0 0 0,1 0 0,-1 0 0,1-1 0,-1 1 0,0-1 0,0 1 0,0 0 0,0 0 0,0 0 0,0 1 0,0-1 0,0 1 0,0-1 0,0 1 0,0-1 0,0 1 0,0 2 0,0-2 0,0 1 0,0-2 0,0 1 0,0 0 0,0-1 0,0 3 0,0-3 0,0 2 0,0-2 0,0 2 0,0-2 0,0 1 0,0-1 0,0 0 0,0 1 0,0 0 0,0-1 0,0 0 0,0-1 0,0 1 0,0 0 0,-1-1 0,1 1 0,-1 0 0,-1-1 0,2 1 0,-3-1 0,3 3 0,-2-1 0,2 1 0,-2 0 0,1-2 0,0 3 0,-1-4 0,2 2 0,-2-1 0,1 0 0,1 1 0,-1-2 0,-1 0 0,1 1 0,-1-2 0,0 2 0,2 0 0,-2-1 0,2 2 0,-1-2 0,0 1 0,0 0 0,0 0 0,0 1 0,0 1 0,1-2 0,-5 1 0,4 1 0,-2-2 0,3 2 0,-1-2 0,1 0 0,-1-1 0,1 2 0,-1-1 0,1 1 0,-1-1 0,1 0 0,0 1 0,-1-1 0,1 1 0,-1-1 0,0 0 0,1 1 0,-1 0 0,0 1 0,1-2 0,-1-1 0,0 1 0,0 0 0,-1 2 0,2-3 0,0 2 0,0-2 0,0 2 0,0-2 0,0 1 0,-1 1 0,0-2 0,1 2 0,0-2 0,0 1 0,0-1 0,0 1 0,-1 1 0,0-2 0,1 2 0,0-2 0,0 1 0,0-1 0,0 1 0,0 0 0,-1-1 0,0 1 0,1 2 0,0-3 0,0 3 0,0-3 0,0 0 0,-1 1 0,-1-1 0,0 1 0,1-1 0,-1 0 0,0 0 0,-1 0 0,1 1 0,0-1 0,1 2 0,0-1 0,-1 0 0,0 3 0,1-3 0,-1 2 0,2-1 0,-2-2 0,0 2 0,0-2 0,-1 1 0,2-1 0,-1 3 0,0-3 0,1 3 0,0-2 0,1-1 0,0 1 0,-1 0 0,1-1 0,-1 1 0,0 2 0,0-2 0,0 3 0,0-2 0,0-1 0,1 4 0,-2-4 0,2 1 0,-1-1 0,0-1 0,1 1 0,-1 0 0,0-1 0,1 2 0,-1-2 0,1 2 0,-1-1 0,0 1 0,0-2 0,0 0 0,0 2 0,1-1 0,-1 1 0,1-1 0,-1 0 0,0 0 0,0-1 0,0 1 0,1 0 0,-1 0 0,1 0 0,-1 0 0,1 0 0,-1-1 0,1 1 0,-2-1 0,2 1 0,-1-1 0,0 2 0,1-2 0,-1 2 0,1-2 0,0 2 0,-1-2 0,1 2 0,-2-2 0,2 2 0,-1-1 0,1 0 0,-1 0 0,0-1 0,0 2 0,0-2 0,1 2 0,-1-2 0,1 0 0,-2 1 0,2-1 0,-1 2 0,1-1 0,-1-1 0,0 0 0,-1 1 0,0 0 0,1 2 0,-1-1 0,1-1 0,-2 0 0,1 1 0,-1-1 0,2 2 0,-1-2 0,1 2 0,-1-2 0,0 0 0,0-1 0,0 1 0,-2-1 0,3 2 0,-2-2 0,3 2 0,-1-2 0,0 4 0,-1-4 0,1 3 0,0-3 0,0 0 0,0 2 0,-1-2 0,-1 1 0,1-1 0,0 0 0,1 1 0,-1 0 0,1 0 0,-1 0 0,1-1 0,-2 2 0,0-1 0,0 1 0,0 0 0,1 0 0,0 0 0,0-1 0,0-1 0,1 3 0,-2-3 0,2 3 0,-1-1 0,0-3 0,0 3 0,0-3 0,0 3 0,1-2 0,-1 0 0,-1 1 0,0-2 0,0 0 0,1 1 0,0-1 0,0 1 0,0-1 0,0 2 0,0-1 0,0 0 0,1 0 0,-2 1 0,2-1 0,-1 0 0,0 0 0,1 1 0,-1-1 0,-1 0 0,1 0 0,-1 0 0,1 0 0,1 1 0,-2-1 0,3 1 0,-2-1 0,1 1 0,-1-2 0,1 2 0,-2-2 0,2 1 0,-1 0 0,1 1 0,-2-1 0,3 2 0,-3-3 0,2 3 0,0-2 0,-2 0 0,3 1 0,-3-2 0,2 1 0,-1 1 0,1-1 0,-1 2 0,2-1 0,-2 0 0,2 3 0,-3-3 0,2 3 0,-2-2 0,1 0 0,0 0 0,0-1 0,0 3 0,0-3 0,1 2 0,0-1 0,1-2 0,-2 2 0,2-1 0,-2-1 0,2 3 0,-3-4 0,2 3 0,-3-1 0,-1 0 0,-4 1 0,3-1 0,-1 0 0,6-3 0,0 1 0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9:16.44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3074 0 24575,'-8'0'0,"2"0"0,1 0 0,1 0 0,0 0 0,1 0 0,1 0 0,-2 0 0,1 0 0,0 0 0,1 0 0,-1 0 0,0 0 0,-1 0 0,2 0 0,0 0 0,-1 0 0,0 0 0,0 0 0,-2 0 0,1 0 0,-1 0 0,3 0 0,-1 0 0,-1 0 0,1 0 0,-1 0 0,1 0 0,0 0 0,0 0 0,-5 0 0,5 0 0,-6 0 0,7 0 0,-2 0 0,2 0 0,-2 0 0,2 0 0,-2 0 0,1 0 0,0 0 0,-1 0 0,2 0 0,-1 0 0,0 0 0,1 0 0,-2 0 0,2 0 0,-1 0 0,0 0 0,0 0 0,0 0 0,0 0 0,1 0 0,-1 0 0,0 0 0,0 0 0,0 0 0,-1 0 0,1 0 0,0 0 0,0 0 0,1 0 0,-2 0 0,1 0 0,-1 0 0,2 0 0,-1 0 0,0 0 0,1 0 0,-1 0 0,0 0 0,0 0 0,0 0 0,0 0 0,1 0 0,-2 0 0,0 0 0,-1 0 0,2 0 0,1 0 0,-1 0 0,1 0 0,-2 0 0,2 0 0,-2 0 0,2 0 0,-1 0 0,0 0 0,1 0 0,-1 0 0,0 0 0,1 0 0,-2 0 0,1 0 0,0 0 0,0 0 0,1 0 0,-1 0 0,0 0 0,0 0 0,0 0 0,1 0 0,-1 0 0,1 0 0,-2 0 0,2 0 0,-1 0 0,0 0 0,-2 0 0,1 0 0,-2 0 0,3 0 0,-1 0 0,2 0 0,-4 0 0,3 0 0,-2 0 0,2 0 0,0 0 0,0 0 0,-1 0 0,1 0 0,0 0 0,0 0 0,1 0 0,-1 0 0,0 0 0,1 0 0,-1 0 0,-1 0 0,2 0 0,-2 0 0,2 0 0,-1 0 0,1 0 0,-1 0 0,-1 0 0,1 0 0,-1 0 0,1 0 0,1 0 0,-1 0 0,0 0 0,0 0 0,1 0 0,-1 0 0,-1 0 0,2 0 0,-2 0 0,2 0 0,-1 0 0,-1 0 0,2 0 0,-2 0 0,1 0 0,0 0 0,0 0 0,0 0 0,1 0 0,-1 0 0,1 0 0,-2 0 0,1 0 0,0 0 0,0 0 0,1 0 0,-3 0 0,2 0 0,-2 0 0,0 0 0,1 0 0,-2 0 0,3 0 0,-1 0 0,2 0 0,-2 0 0,2 0 0,-1 0 0,0 0 0,1 0 0,-3 0 0,1 0 0,-1 0 0,2 0 0,1 0 0,-1 0 0,0 0 0,0 0 0,0 0 0,0 0 0,1 0 0,-1 0 0,-1 0 0,-1 0 0,1 0 0,-1 0 0,1 0 0,0 0 0,1 0 0,-2 0 0,2 0 0,-1 0 0,-1 0 0,2 0 0,-1 0 0,2 0 0,-1 0 0,0 0 0,0 0 0,0 0 0,0 0 0,0 0 0,0 0 0,-1 0 0,2 0 0,-1 0 0,0 0 0,0 0 0,-1 0 0,0 0 0,1 0 0,0 0 0,0 0 0,-2 0 0,1 0 0,-1 0 0,2 0 0,1 0 0,-1 0 0,1 0 0,-2 0 0,1 0 0,1 0 0,-2 0 0,1 0 0,-1 0 0,0 0 0,1 0 0,0 0 0,-2 0 0,1 0 0,-1 0 0,3 0 0,-1 0 0,-1 0 0,1 0 0,0 0 0,1 0 0,-1 0 0,0 0 0,0 0 0,-1 0 0,1 0 0,-1 0 0,2 0 0,-3 0 0,0 0 0,-1 0 0,2 0 0,1 0 0,1 0 0,-1 0 0,0 0 0,1 0 0,-1 0 0,0 0 0,0 0 0,-3 0 0,3 0 0,-3 0 0,1 0 0,1 0 0,-1 0 0,0 0 0,-1 0 0,1 0 0,-2 0 0,5 0 0,-6 0 0,3 0 0,-1 1 0,1-1 0,-1 1 0,1-1 0,1 0 0,-2 0 0,3 1 0,-3-1 0,0 3 0,0-3 0,0 1 0,1-1 0,-4 0 0,5 1 0,-5-1 0,6 1 0,0-1 0,-1 1 0,-1-1 0,2 2 0,-2-2 0,2 1 0,0-1 0,0 0 0,0 0 0,-1 0 0,1 0 0,-2 1 0,1-1 0,1 1 0,0-1 0,-2 0 0,0 2 0,1-2 0,0 2 0,1-2 0,-1 0 0,-1 0 0,1 0 0,1 1 0,-3-1 0,5 1 0,-5-1 0,3 0 0,0 1 0,-1-1 0,-1 2 0,1-1 0,-2 0 0,3-1 0,-1 0 0,1 1 0,0-1 0,0 1 0,1-1 0,-1 1 0,1-1 0,-1 1 0,-2-1 0,3 0 0,-4 0 0,4 0 0,-2 1 0,2-1 0,-1 1 0,0-1 0,0 0 0,-1 0 0,1 1 0,1 0 0,-2 0 0,2 0 0,-4 0 0,4-1 0,-2 1 0,2-1 0,-1 0 0,0 0 0,1 0 0,-1 1 0,0-1 0,1 1 0,-1 0 0,0-1 0,1 1 0,-1-1 0,-1 0 0,2 0 0,-3 0 0,2 0 0,0 0 0,-1 1 0,2-1 0,-2 1 0,1-1 0,0 0 0,-3 0 0,3 0 0,-2 0 0,2 0 0,1 0 0,-1 0 0,1 0 0,-2 2 0,2-2 0,-4 2 0,4-1 0,-4-1 0,4 1 0,-2-1 0,2 0 0,-2 1 0,2-1 0,-4 1 0,5 0 0,-4-1 0,3 1 0,-1-1 0,-1 0 0,2 1 0,-3-1 0,2 1 0,0 0 0,-1-1 0,2 1 0,-2 0 0,2-1 0,-1 1 0,-2-1 0,3 0 0,-4 0 0,4 0 0,-2 0 0,1 0 0,0 1 0,-1-1 0,2 1 0,-2-1 0,1 0 0,-3 0 0,4 2 0,-3-2 0,3 2 0,-2-2 0,1 0 0,0 1 0,0-1 0,-1 1 0,0-1 0,-3 0 0,3 0 0,0 0 0,2 0 0,0 0 0,-2 0 0,1 0 0,-1 1 0,1-1 0,0 1 0,0-1 0,-1 0 0,1 0 0,0 0 0,0 1 0,-1-1 0,1 1 0,-1-1 0,1 0 0,0 0 0,-1 0 0,0 0 0,-1 0 0,-1 0 0,2 0 0,-4 0 0,3 0 0,-4 1 0,5-1 0,0 2 0,1-2 0,-1 1 0,1-1 0,0 0 0,-1 0 0,3 1 0,-4-1 0,1 1 0,0-1 0,-2 0 0,4 0 0,-1 0 0,0 0 0,1 0 0,-1 0 0,0 0 0,1 1 0,-1-1 0,-1 1 0,2-1 0,-2 0 0,1 0 0,1 0 0,-1 0 0,0 0 0,1 0 0,-1 0 0,0 0 0,0 1 0,-1-1 0,1 1 0,0-1 0,-1 0 0,-1 0 0,2 0 0,0 1 0,1-1 0,-3 1 0,1-1 0,0 1 0,1-1 0,0 1 0,-1-1 0,0 0 0,1 0 0,-1 0 0,1 0 0,0 0 0,-2 0 0,1 0 0,-1 0 0,3 1 0,-2-1 0,1 1 0,-1-1 0,1 1 0,0-1 0,-1 1 0,0-1 0,1 0 0,1 0 0,-1 0 0,0 0 0,0 0 0,1 0 0,-2 0 0,0 0 0,-1 0 0,0 0 0,1 0 0,-1 0 0,0 0 0,0 0 0,-2 0 0,3 0 0,-7 0 0,5 0 0,-8 0 0,8 0 0,-7 2 0,4-2 0,-2 2 0,2-2 0,-4 0 0,7 0 0,-10 0 0,11 0 0,-5 0 0,5 0 0,-1 0 0,0 0 0,2 0 0,1 1 0,-1-1 0,1 1 0,-1-1 0,1 0 0,-1 0 0,-1 0 0,1 0 0,-1 1 0,-2-1 0,3 1 0,-11-1 0,9 0 0,-7 0 0,6 0 0,-3 0 0,3 0 0,-2 0 0,4 0 0,1 0 0,-3 0 0,4 0 0,-4 0 0,3 1 0,-2-1 0,-1 1 0,4-1 0,-2 0 0,3 1 0,-1-1 0,0 1 0,-1-1 0,0 0 0,1 1 0,0 0 0,0 0 0,0 1 0,-1-2 0,1 1 0,-1-1 0,2 1 0,-2-1 0,-1 1 0,2 1 0,-3-2 0,-1 2 0,2-2 0,-3 0 0,4 1 0,2-1 0,-4 1 0,1 1 0,-1-2 0,-1 2 0,2-1 0,1 0 0,1 1 0,-2-1 0,2 0 0,-3-1 0,4 1 0,-2-1 0,2 1 0,-1-1 0,-1 0 0,3 1 0,-3-1 0,0 2 0,-2-2 0,1 1 0,-1 0 0,4-1 0,-2 1 0,1-1 0,0 1 0,-1-1 0,1 1 0,-1-1 0,0 1 0,0-1 0,-2 1 0,2-1 0,-3 0 0,3 2 0,-1-2 0,-3 2 0,3-1 0,-4-1 0,5 1 0,0-1 0,-2 1 0,-3 0 0,1 2 0,-3-2 0,4 1 0,-1-2 0,0 1 0,2-1 0,-10 3 0,8-2 0,-9 2 0,11-3 0,0 2 0,3-2 0,-2 1 0,2 1 0,-2-2 0,2 1 0,-1 0 0,1-1 0,0 2 0,0-2 0,0 2 0,-1 0 0,1 0 0,-1 0 0,0-2 0,0 2 0,1-1 0,-1 0 0,3 1 0,-3-2 0,3 3 0,-2-3 0,0 3 0,0-2 0,-1 1 0,1 0 0,-3 0 0,5 1 0,-6 0 0,5 0 0,-3-2 0,2 1 0,0 0 0,0-1 0,-2 2 0,2-2 0,-2 1 0,3 0 0,-4 1 0,3 0 0,-3-1 0,3-1 0,0 0 0,-2 0 0,4 1 0,-5-2 0,4 1 0,-1 0 0,0 0 0,1 0 0,-1 0 0,1-1 0,-2 0 0,1 1 0,0-1 0,0 1 0,0-1 0,1 0 0,-1 2 0,1-2 0,-1 2 0,0-2 0,0 0 0,0 1 0,0-1 0,1 1 0,-1-1 0,0 0 0,1 0 0,-2 0 0,1 0 0,1 0 0,-2 0 0,0 0 0,0 0 0,1 0 0,1 0 0,-3 1 0,2 0 0,-4 0 0,6 1 0,-5-2 0,4 1 0,-2-1 0,-1 0 0,1 0 0,-1 0 0,1 0 0,-1 0 0,1 0 0,-2 1 0,3-1 0,0 1 0,1 0 0,-1-1 0,-1 1 0,0-1 0,0 1 0,2-1 0,-2 2 0,2-2 0,-1 1 0,-1 0 0,1-1 0,-1 1 0,0-1 0,2 0 0,-2 1 0,2-1 0,-2 1 0,2-1 0,-2 1 0,2-1 0,-2 1 0,1-1 0,-1 0 0,1 0 0,1 1 0,-1-1 0,1 1 0,-2-1 0,0 0 0,2 0 0,-1 2 0,0-2 0,1 2 0,-1-2 0,-1 0 0,1 0 0,0 1 0,1-1 0,-1 1 0,1-1 0,-1 0 0,0 0 0,1 1 0,-2-1 0,2 1 0,0-1 0,-2 1 0,1-1 0,0 1 0,0-1 0,1 0 0,-2 0 0,1 0 0,-2 1 0,3-1 0,0 1 0,-1-1 0,0 0 0,0 0 0,1 2 0,-1-1 0,1 0 0,-1-1 0,0 0 0,10 2 0,-5-1 0,7 0 0,-4 0 0,-2 0 0,2 0 0,-2-1 0,-1 0 0,1 0 0,-1 1 0,1-1 0,0 1 0,-1 0 0,1-1 0,0 1 0,0-1 0,0 1 0,0-1 0,0 2 0,-1-2 0,1 2 0,1-2 0,-1 1 0,1 0 0,-1-1 0,1 1 0,-1-1 0,0 2 0,0-1 0,0 1 0,1 0 0,-2-2 0,2 2 0,-2-2 0,1 1 0,0-1 0,-1 0 0,1 0 0,0 0 0,0 0 0,0 2 0,0-2 0,-1 3 0,1-3 0,0 1 0,0-1 0,0 1 0,0 1 0,-1-1 0,1 1 0,-1-1 0,3-1 0,-3 2 0,3-2 0,-3 2 0,0-2 0,1 2 0,0 0 0,0-1 0,0 1 0,-1-1 0,1 0 0,-1 0 0,1 0 0,0 0 0,-1-1 0,1 3 0,-1-2 0,1 1 0,0-2 0,0 2 0,1-2 0,-2 1 0,2 1 0,-2-1 0,1 0 0,0 0 0,0 0 0,3 2 0,-2-3 0,0 3 0,-3-2 0,2 0 0,-1 2 0,2-3 0,-2 2 0,2-2 0,-3 2 0,3-2 0,-2 2 0,0-1 0,0 2 0,0-3 0,1 2 0,0-2 0,0 1 0,-1 0 0,1 0 0,0 0 0,-1 1 0,1-2 0,-1 2 0,0-1 0,2 1 0,-1-1 0,0 1 0,0-2 0,-1 1 0,2-1 0,-2 0 0,1 1 0,0 0 0,-1 0 0,2 0 0,-2-1 0,3 1 0,-2-1 0,2 2 0,-3-1 0,0 0 0,1 0 0,-1-1 0,2 0 0,-2 0 0,2 1 0,-1 0 0,0-1 0,0 1 0,-1 0 0,1-1 0,-1 0 0,2 1 0,-2 0 0,2 0 0,-2-1 0,2 0 0,-2 2 0,1-1 0,2 1 0,-3-2 0,4 1 0,-4 0 0,1-1 0,-1 2 0,1-1 0,1 0 0,3 2 0,-2-2 0,0 1 0,-3-1 0,1-1 0,0 1 0,0 1 0,1-1 0,0 0 0,-2-1 0,1 0 0,1 1 0,-1-1 0,0 1 0,1-1 0,-1 1 0,2-1 0,-2 2 0,0-2 0,1 2 0,-1-1 0,-1-1 0,2 0 0,-1 0 0,1 1 0,1 1 0,-1-1 0,0 1 0,-2-2 0,0 1 0,2 1 0,-1-2 0,0 2 0,0-1 0,0-1 0,5 4 0,-5-3 0,5 2 0,-5-1 0,-1-1 0,1 1 0,-1-1 0,1-1 0,-1 1 0,1-1 0,1 2 0,-2-1 0,3 0 0,-3 0 0,1 0 0,1-1 0,-2 2 0,3-2 0,-3 2 0,2-2 0,-2 2 0,1-2 0,1 2 0,-1-1 0,0-1 0,-1 1 0,0 0 0,1-1 0,0 1 0,1 0 0,1 2 0,-2-3 0,0 3 0,-1-2 0,0 0 0,1-1 0,0 1 0,0 0 0,0 0 0,-1 0 0,1 0 0,1 1 0,-1-1 0,0 1 0,-1-2 0,1 1 0,0 0 0,1 0 0,-1 1 0,0-2 0,-1 2 0,2-1 0,-2 0 0,2 1 0,-2-1 0,0 1 0,1-1 0,-1 0 0,4 0 0,-3 0 0,1 1 0,-2-2 0,-1 2 0,4-2 0,-4 1 0,5 0 0,-1 0 0,-3 1 0,3 0 0,-4-1 0,7 2 0,-3-2 0,3 4 0,-5-4 0,-1 0 0,1 0 0,-1 0 0,1 0 0,-1 1 0,1 0 0,-1-1 0,1 1 0,-1-1 0,0 0 0,1 0 0,-1 1 0,2-1 0,-2 1 0,1 0 0,-2-1 0,3 2 0,-1-2 0,0 1 0,0 1 0,-1-3 0,1 2 0,-1-1 0,1 1 0,0-1 0,-1 2 0,0-3 0,1 3 0,-1-3 0,1 2 0,-1-1 0,1 1 0,-1-1 0,2 1 0,-1-1 0,0-1 0,2 3 0,-1-1 0,2 1 0,-3-2 0,0 1 0,0-2 0,0 2 0,0-1 0,0 0 0,0 0 0,0 0 0,1 0 0,0 0 0,-1 0 0,0-1 0,0 1 0,-1 0 0,1 0 0,-1 0 0,1 1 0,0 0 0,1-1 0,-1 1 0,0 0 0,0 0 0,-1 0 0,2 0 0,-1 0 0,0 0 0,0 1 0,-1-2 0,0 0 0,4 4 0,0-3 0,0 2 0,-1-4 0,-3 1 0,1 0 0,7 3 0,-4-3 0,4 5 0,-5-6 0,0 3 0,1-3 0,-2 2 0,0-1 0,-1-1 0,1 2 0,-1-1 0,1 0 0,-2 0 0,2 1 0,-2 0 0,2 0 0,-2-2 0,0 1 0,0 0 0,2 0 0,-1 0 0,1 1 0,-2-2 0,2 1 0,-2 0 0,1-1 0,-1 2 0,1 0 0,0 0 0,0-1 0,1 0 0,-2 0 0,5 4 0,-4-3 0,4 3 0,-5-4 0,3 2 0,0-2 0,1 2 0,-1-3 0,-2 3 0,3-3 0,-3 3 0,2-3 0,-1 3 0,-1-2 0,3 0 0,-2 0 0,1-1 0,0 2 0,0-2 0,-1 2 0,1-2 0,-2 1 0,2 3 0,0-3 0,-1 2 0,0-3 0,-1 1 0,-1-1 0,4 2 0,-4-2 0,4 2 0,-4 0 0,1-1 0,-1 0 0,3 0 0,-3 1 0,4 0 0,-3 0 0,0 0 0,1-1 0,-3 0 0,3 0 0,-3 0 0,2 0 0,0 0 0,0 1 0,0-1 0,0 1 0,-1-1 0,2 1 0,-1 0 0,1 1 0,-1-2 0,0 1 0,0-1 0,0 2 0,1-2 0,-3 2 0,3-3 0,-3 3 0,3-2 0,1 3 0,-2-2 0,3 1 0,-3-3 0,0 3 0,0-3 0,-1 2 0,2-1 0,-2-1 0,1 2 0,0-1 0,-3 1 0,4 0 0,-3 0 0,3-1 0,-2 2 0,2-2 0,-2 1 0,1 0 0,-1-1 0,0 0 0,1 1 0,0 0 0,-1 0 0,3 0 0,-2 0 0,1-1 0,-1 1 0,-1-1 0,1 0 0,0 1 0,-1 0 0,1-1 0,0 0 0,-1 1 0,1-1 0,-1 1 0,1-2 0,0 2 0,2 0 0,-2-1 0,2 1 0,-4-1 0,3 1 0,-3-1 0,3 1 0,-2-1 0,2 0 0,-2 1 0,1-1 0,-1 0 0,3 1 0,-2-2 0,0 2 0,0-2 0,-2 3 0,3-2 0,-2 1 0,1 0 0,0-1 0,-1 0 0,1 1 0,0 0 0,0 0 0,1 0 0,0 0 0,-2 0 0,0-1 0,3 2 0,-1-2 0,1 3 0,-2-2 0,-1 1 0,1-2 0,-2 0 0,3 1 0,-2-1 0,1 1 0,-1-1 0,1 1 0,-1-1 0,2 1 0,-1-1 0,-1-1 0,0 3 0,0-3 0,1 4 0,0-2 0,6 7 0,-4-5 0,4 3 0,-3-3 0,2 5 0,-1-4 0,6 8 0,-7-10 0,4 7 0,-4-6 0,0 2 0,0-1 0,2 0 0,-5-2 0,4 2 0,-1-3 0,0 3 0,-1-3 0,-1 1 0,0 0 0,1 1 0,-1-2 0,-1 1 0,-1-1 0,1-1 0,0 1 0,0 1 0,-1-3 0,2 3 0,0-2 0,0 1 0,-1-1 0,-2 0 0,3-1 0,0 1 0,1 0 0,2-1 0,-5 1 0,5 1 0,-1 0 0,1 3 0,1-3 0,-2 3 0,-1-4 0,-1 1 0,-1-1 0,0-1 0,1 2 0,0 1 0,0-2 0,1 1 0,-1 0 0,0-1 0,0 0 0,-1 0 0,0 1 0,-1-2 0,2 3 0,-1-2 0,0 0 0,0 0 0,1 0 0,-1-1 0,0 3 0,0-3 0,1 3 0,0-2 0,0 1 0,-1 0 0,1 0 0,-1-1 0,1 2 0,1-1 0,-2 0 0,2 1 0,-3-1 0,1-1 0,-1 2 0,2-3 0,-2 3 0,1-3 0,-2 3 0,2-3 0,1 3 0,0-1 0,1 0 0,-2 0 0,0 0 0,1 1 0,0 0 0,0-1 0,-1 0 0,4 3 0,-4-2 0,3 3 0,-1-2 0,-3-2 0,3 2 0,-2-1 0,2 1 0,0-1 0,-1 1 0,7 3 0,-7-2 0,5 2 0,-6-4 0,-1 0 0,1-1 0,-1 1 0,1-1 0,-1 0 0,2 1 0,-1-2 0,1 3 0,-2-3 0,2 1 0,-3 1 0,2-3 0,0 5 0,-2-4 0,3 2 0,-3-1 0,2-2 0,0 3 0,-1-2 0,2 2 0,-4-1 0,4-1 0,-3 2 0,4-1 0,-2 1 0,2-1 0,-3-1 0,1 2 0,-2-2 0,4 1 0,-3 1 0,3-1 0,-2 1 0,1 0 0,-1-1 0,2 2 0,-1-2 0,0 1 0,-2 0 0,1-1 0,-1 0 0,2-1 0,-1 1 0,-1 0 0,0 0 0,1 0 0,0-1 0,0 0 0,1 1 0,-2-1 0,1 0 0,0 1 0,1 0 0,-1 1 0,1-1 0,0 0 0,0 1 0,6 0 0,-6 1 0,5-1 0,-5 0 0,3 3 0,-2-3 0,2 3 0,-3-4 0,1 1 0,0 2 0,1-1 0,-2 1 0,-1-3 0,0 1 0,0-1 0,5 3 0,0 3 0,1-3 0,-2 1 0,-4-3 0,3 0 0,-3 0 0,2 1 0,-2-3 0,0 3 0,-1-3 0,0 3 0,0-4 0,0 3 0,1-1 0,-2 1 0,3 0 0,-3 0 0,2 0 0,-2-1 0,2 1 0,-2-1 0,2 0 0,-1 2 0,1-2 0,-1 5 0,0-6 0,3 8 0,-3-7 0,8 8 0,-8-7 0,4 4 0,-3-4 0,-1-1 0,0 3 0,1-3 0,-2 2 0,1 1 0,1-3 0,-3 2 0,4-2 0,-3 0 0,3 2 0,1 0 0,-2-1 0,1-1 0,-3 0 0,1-2 0,2 2 0,3 2 0,0 2 0,1 0 0,-4-2 0,6 5 0,-7-6 0,11 8 0,-9-7 0,3 1 0,-4-1 0,-1-1 0,1 1 0,1 0 0,-2-1 0,9 5 0,-8-5 0,4 4 0,-4-5 0,-3 0 0,3 0 0,-2 0 0,2 3 0,-1-3 0,-1 3 0,1-2 0,0-1 0,0 1 0,3 1 0,-4-1 0,1 2 0,-1-3 0,0 1 0,0-1 0,0 2 0,1-1 0,0 0 0,1 2 0,-2-1 0,2 2 0,1 1 0,-1-2 0,2 4 0,0-5 0,-2 3 0,2-3 0,0 4 0,-2-3 0,3 2 0,-4-3 0,0 2 0,0-2 0,1 1 0,-1-1 0,2 0 0,-2-1 0,1 2 0,-2-3 0,0 2 0,1-2 0,-1 2 0,1-2 0,1 1 0,-1 0 0,2 1 0,0 0 0,-2 1 0,3 0 0,-3-3 0,3 2 0,-4-2 0,4 3 0,-4-3 0,1 1 0,0 0 0,4 0 0,-1 1 0,1-1 0,-4 0 0,3 2 0,-2-2 0,2 3 0,-3-4 0,0-1 0,-1 2 0,1-2 0,-1 0 0,0-1 0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03.21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2675 0 24575,'-22'0'0,"-2"0"0,5 0 0,-7 0 0,13 0 0,-9 0 0,12 0 0,-3 0 0,2 0 0,3 0 0,-3 0 0,5 0 0,-1 0 0,1 3 0,-2-3 0,0 2 0,-2-2 0,-5 0 0,0 0 0,1 2 0,-3-2 0,5 1 0,-5-1 0,5 1 0,2-1 0,-4 2 0,7-2 0,-5 0 0,8 0 0,-5 0 0,3 0 0,-5 0 0,5 1 0,-1-1 0,1 1 0,-1-1 0,0 0 0,3 0 0,-4 0 0,4 0 0,-2 0 0,1 0 0,0 0 0,-4 0 0,3 0 0,-4 0 0,-1 0 0,3 0 0,-3 0 0,4 0 0,-1 0 0,-3 0 0,4 0 0,-3 0 0,1 0 0,-4 0 0,-2 0 0,2 0 0,2 0 0,1 0 0,-2 0 0,-5 0 0,2 0 0,-2 0 0,2 0 0,-2 0 0,5 0 0,-14 0 0,15 0 0,-12 0 0,12 0 0,-1 0 0,-1 0 0,1 0 0,-2 0 0,3 1 0,0-1 0,3 1 0,-5 3 0,4-3 0,-8 3 0,9-4 0,-6 0 0,4 1 0,-4-1 0,0 1 0,-3-1 0,2 0 0,-8 0 0,7 0 0,-4 0 0,0 0 0,1 0 0,-23 0 0,19 0 0,-21 0 0,21 0 0,-4 0 0,0 0 0,5 0 0,-2 0 0,0 0 0,5 2 0,-4-2 0,8 2 0,-9-2 0,11 0 0,-4 0 0,10 0 0,-4 0 0,0 0 0,-1 0 0,2 0 0,2 1 0,-6-1 0,2 3 0,-8-3 0,5 2 0,-5-2 0,0 1 0,4 0 0,-2 0 0,6 0 0,1-1 0,-3 0 0,8 1 0,-8 0 0,8-1 0,-5 2 0,0-2 0,4 2 0,-9-2 0,9 1 0,-13-1 0,11 0 0,-7 2 0,4-2 0,2 2 0,0-1 0,4-1 0,0 1 0,-1-1 0,-2 0 0,2 0 0,-6 2 0,3-2 0,-2 2 0,-4-2 0,7 0 0,-11 0 0,11 0 0,-8 1 0,9 0 0,-3 0 0,4-1 0,-1 0 0,0 2 0,1-2 0,-4 1 0,-7 0 0,-1-1 0,-2 2 0,1-2 0,9 0 0,-2 2 0,7-2 0,-5 3 0,-3-1 0,-1-2 0,-3 2 0,1 2 0,2-2 0,0 2 0,1-2 0,8 0 0,-2 0 0,3-2 0,-1 0 0,1 1 0,-1 0 0,1-1 0,-4 0 0,3 2 0,-2 0 0,0 0 0,1-1 0,-2 1 0,2-1 0,2 0 0,0-1 0,1 0 0,-2 2 0,2 0 0,-2-1 0,3 1 0,-3-2 0,3 2 0,-2-2 0,1 1 0,1 0 0,0 0 0,-1 1 0,2-1 0,-3 1 0,-1 1 0,-1 0 0,-4-1 0,3 2 0,-3-4 0,5 4 0,0-3 0,0 1 0,1 0 0,0 0 0,-4 1 0,3-2 0,-2 2 0,1-2 0,3 1 0,-1 1 0,-4-1 0,2-1 0,-2 0 0,3 0 0,2 0 0,1-1 0,-1 2 0,1 0 0,-1-1 0,1 0 0,0-1 0,-1 2 0,0-1 0,1 0 0,-2 1 0,1 0 0,-2 0 0,3 0 0,-1-1 0,1 1 0,0-1 0,0 0 0,2 1 0,-3-2 0,23 2 0,-7-2 0,25 1 0,-5-1 0,0 0 0,4 0 0,-10 0 0,1 0 0,-6 0 0,-6 0 0,1 0 0,-4 0 0,2 0 0,3 0 0,-2-1 0,9 0 0,-3-2 0,7 0 0,-3-1 0,4 1 0,-9 1 0,3 2 0,-11-2 0,-2 1 0,-2-1 0,0 2 0,9-1 0,5 0 0,3-2 0,2 0 0,0 1 0,-1 0 0,4-2 0,4 1 0,-5-2 0,5 3 0,-4 0 0,5-1 0,21-4 0,-13 3 0,15 0 0,-32 0 0,7 1 0,-21 0 0,8 1 0,-14 2 0,1-2 0,-4 2 0,0-2 0,0 2 0,0 0 0,0 0 0,0-1 0,2 1 0,-1-1 0,0 1 0,0-1 0,-2 0 0,1 0 0,0 0 0,1 0 0,0 0 0,0 0 0,4 0 0,2 1 0,5-2 0,-4 2 0,8-4 0,-6 2 0,10-1 0,-2 2 0,1 1 0,8 0 0,-7-2 0,6 2 0,-1-2 0,0 2 0,-3 0 0,8 0 0,-16 0 0,13 0 0,-15 0 0,2 0 0,-3 0 0,4 0 0,3 0 0,0 0 0,3 0 0,4 0 0,-3 0 0,3 0 0,-1 0 0,-8 0 0,10 0 0,-9 0 0,12 0 0,0 0 0,0 0 0,5 0 0,-6 0 0,22 0 0,-12 0 0,10 0 0,-12 0 0,-1 0 0,1 0 0,-1 0 0,-5 0 0,-4 0 0,4 0 0,-1 0 0,2 0 0,0-3 0,-2 1 0,-2-1 0,-2-1 0,-3 4 0,1-2 0,-7 2 0,-2-2 0,-3 2 0,-7-1 0,2 1 0,-6-1 0,0 1 0,1-1 0,-1 1 0,1-1 0,-11 7 0,7-5 0,-9 8 0,8-7 0,-1 2 0,2-2 0,-2 2 0,1-2 0,0 1 0,-2-1 0,3 1 0,-3-1 0,1 2 0,1-2 0,-1 2 0,1-3 0,0 3 0,-1-2 0,1 1 0,-1 1 0,2-2 0,-3 1 0,3 0 0,-2-1 0,1 1 0,1 5 0,-1-5 0,0 5 0,1-5 0,-1-1 0,1 3 0,0-2 0,0 2 0,0-2 0,0 1 0,0 0 0,0 1 0,0-2 0,0 0 0,1 0 0,0 0 0,0 1 0,1-1 0,-2 0 0,1 0 0,-1-1 0,1 1 0,0-1 0,0 2 0,1-1 0,-1 2 0,0-3 0,2 1 0,-3 0 0,3-1 0,-2 0 0,0 1 0,1 0 0,0 0 0,-1-1 0,1 1 0,0 1 0,-2-1 0,2 1 0,-1 0 0,0-2 0,1 1 0,-1 0 0,0-1 0,0 1 0,0 0 0,0-1 0,0 2 0,-1-2 0,0 2 0,1 2 0,-1-3 0,1 5 0,-1-2 0,0-1 0,0 0 0,0 0 0,0-2 0,0 5 0,0-5 0,0 4 0,0-2 0,0 2 0,0-2 0,2 7 0,-2-5 0,3 5 0,-3-1 0,1-4 0,-1 3 0,0-1 0,0-1 0,2 6 0,-2-7 0,5 6 0,-4-8 0,2 3 0,-3 0 0,0-2 0,2 8 0,-1-5 0,2 0 0,-2-4 0,1-2 0,-1 2 0,1-1 0,-1 1 0,-1-2 0,1 0 0,-1 1 0,3 1 0,-2-2 0,1 3 0,-1-3 0,-1 1 0,2 0 0,-2 0 0,1 5 0,0-5 0,0 4 0,0-4 0,0 0 0,1 1 0,-1 0 0,1 2 0,-1-1 0,0 2 0,1 0 0,0 0 0,-2-3 0,1 5 0,-1-6 0,1 6 0,0-4 0,0 0 0,0-2 0,-1-1 0,1-1 0,-1-8 0,0-7 0,0-5 0,0-2 0,0 0 0,0 1 0,0-2 0,0 4 0,0-4 0,0 5 0,0-7 0,0 8 0,0-2 0,0 3 0,-3-1 0,0 1 0,0 4 0,-1 0 0,2 0 0,-5 0 0,4 1 0,-4 1 0,7 5 0,-3-2 0,2 3 0,0-1 0,-1 0 0,1 1 0,-1-2 0,1-1 0,-1 2 0,1-3 0,1 4 0,-2-2 0,2 2 0,-2-2 0,1 2 0,-2-4 0,2 3 0,0-3 0,-1 3 0,1-1 0,0 2 0,0-1 0,1-2 0,-1 3 0,1-5 0,-4 2 0,3-2 0,-2 3 0,0-2 0,3 3 0,-3-3 0,3 2 0,-1 0 0,0 0 0,0 0 0,0 0 0,0 1 0,0 10 0,2-2 0,0 6 0,1-3 0,-1-2 0,2 1 0,1 1 0,-3-2 0,2 2 0,-2-4 0,-1 2 0,2-2 0,-2 1 0,1-1 0,-1 0 0,1-1 0,-1 0 0,1-1 0,-1 1 0,0 0 0,0 0 0,1 1 0,-1-1 0,1 0 0,0 1 0,-1 0 0,2 1 0,-1 0 0,2 2 0,-2-2 0,1 0 0,-1-1 0,1 0 0,-1 2 0,2 0 0,-2-1 0,2 2 0,-2-3 0,0 1 0,1-1 0,-1 1 0,1-2 0,-1 0 0,-1-11 0,0 3 0,0-11 0,0 1 0,0 5 0,0-6 0,-4 3 0,0-2 0,-2-3 0,1 4 0,0 3 0,1 2 0,-1 1 0,2 4 0,-3-6 0,3 5 0,-1-3 0,1 1 0,1 3 0,-1-3 0,2 5 0,-1-2 0,1 2 0,-1-2 0,1 1 0,0-1 0,0 0 0,-1-2 0,2 3 0,-2-2 0,1 3 0,0-1 0,-1 1 0,2-1 0,-3 0 0,9 2 0,-5-1 0,9 2 0,1 0 0,-5 0 0,6 0 0,-10 0 0,1 0 0,0 2 0,-2-1 0,1 2 0,-1 0 0,-1 0 0,3 1 0,-2-1 0,1 1 0,-1 1 0,2 4 0,-2-3 0,3 2 0,-4 0 0,3-3 0,-2 4 0,1-4 0,0-1 0,-1 3 0,3-2 0,-2 1 0,3 5 0,-4-6 0,4 5 0,-4-6 0,3 1 0,-3 0 0,0-3 0,-1 2 0,0-2 0,2 1 0,-1-1 0,0 2 0,-1-1 0,1 0 0,-1 3 0,4-1 0,-4 1 0,3 0 0,-2-2 0,2 3 0,-3 0 0,2 2 0,0-1 0,-1 3 0,1-3 0,-1 3 0,0-4 0,1 1 0,-2-2 0,3 2 0,-3-2 0,1 5 0,-1-4 0,0 3 0,0-1 0,0-2 0,1 1 0,1-3 0,0-2 0,1 4 0,-2-3 0,0 1 0,-1-1 0,0 0 0,0 0 0,0 1 0,0-1 0,0 3 0,0-2 0,1 0 0,-1-1 0,1 0 0,0 0 0,-1-1 0,1 1 0,-1-1 0,0 1 0,0 0 0,0-1 0,0 2 0,0-2 0,1 3 0,-1-4 0,1 1 0,-1 0 0,0-1 0,0 2 0,0-1 0,0 0 0,0 5 0,0-4 0,0 4 0,0-6 0,0 0 0,0 1 0,0-1 0,0 1 0,0 1 0,0-2 0,0 3 0,0-3 0,0 1 0,0 1 0,0-2 0,0 2 0,0-2 0,0 2 0,0-2 0,0 3 0,-1-3 0,1 2 0,-1 1 0,0-2 0,1 3 0,-1-3 0,0 0 0,1 3 0,-2-5 0,2 5 0,-2-5 0,2 4 0,-1-2 0,0 2 0,1-3 0,-2 0 0,1 1 0,0 0 0,0 0 0,-1 1 0,2 0 0,-1 1 0,0 0 0,-1 0 0,1-1 0,0-1 0,1 0 0,-1 1 0,-1 0 0,0 0 0,0 0 0,1 1 0,0-1 0,0 3 0,-1-3 0,2 3 0,-3-1 0,2 2 0,-2-1 0,2-1 0,0 0 0,1-2 0,0 0 0,0-1 0,-1 1 0,1 1 0,-1-2 0,1 2 0,0-2 0,0 0 0,0 3 0,0-3 0,-1 2 0,1-1 0,-1-1 0,0 2 0,1 0 0,-1 1 0,1-1 0,0 2 0,0-3 0,-1 3 0,1-2 0,-1 3 0,-1-2 0,2 3 0,-1-1 0,1-2 0,-1-1 0,1 1 0,-2-2 0,2 1 0,-1 1 0,0-1 0,1 1 0,-4 2 0,4-4 0,-3 4 0,2-3 0,-1 1 0,2 1 0,-1-1 0,0 2 0,0-3 0,-1 1 0,0-3 0,0 1 0,-1 2 0,3-3 0,-3 7 0,2-4 0,-1 10 0,1-9 0,-2 3 0,3-4 0,-3 0 0,2 0 0,-2 0 0,3 2 0,-1-1 0,-1 2 0,0 1 0,0-3 0,0 9 0,1-9 0,0 3 0,0-6 0,0 2 0,0-3 0,0 5 0,-1-6 0,2 4 0,0-4 0,-1 2 0,0-2 0,1 3 0,-1-1 0,0 1 0,0-2 0,0 1 0,0-1 0,0 1 0,-1 0 0,0 0 0,1 1 0,-1 0 0,1 1 0,-1-1 0,-1 5 0,0-5 0,-2 3 0,3 3 0,-2-4 0,2 4 0,-1-4 0,1-2 0,0 2 0,-1-4 0,1 2 0,0-2 0,2 0 0,-3 3 0,2-3 0,-1 3 0,1-3 0,-1 1 0,1-1 0,0 1 0,0-2 0,0 2 0,0-1 0,-1 0 0,1 1 0,0-2 0,1 4 0,0-3 0,-2 2 0,0-3 0,0 1 0,1 2 0,0-2 0,-1 2 0,0-1 0,0-2 0,0 2 0,1-2 0,-1 2 0,1-2 0,-2 2 0,2-2 0,0 1 0,-1 0 0,1-1 0,0 1 0,-3 0 0,3 0 0,-3 1 0,3-1 0,-2 0 0,1-1 0,0 0 0,0 1 0,1-2 0,-1 4 0,0-4 0,0 4 0,0-4 0,1 1 0,-2 0 0,1-1 0,0 1 0,0-1 0,0 1 0,-1 0 0,1 0 0,1 1 0,-2-1 0,3 0 0,-4 0 0,2 0 0,-1 0 0,0-1 0,3-5 0,-2 2 0,3-5 0,1-1 0,0 1 0,0-2 0,2 2 0,-4-2 0,4-3 0,-4 3 0,4-2 0,-3 5 0,3-4 0,-1-2 0,2-5 0,-2-1 0,2 0 0,0-2 0,1-1 0,0-4 0,1 0 0,-1 4 0,0-5 0,1 9 0,-2-9 0,1 8 0,0-3 0,0 0 0,5 2 0,-6-1 0,3 6 0,-3-8 0,0 11 0,2-14 0,-5 15 0,1-7 0,0 6 0,-1 3 0,3-3 0,0 4 0,-1 1 0,-2-2 0,-1 4 0,0-2 0,0 2 0,1-3 0,-1 2 0,2-3 0,-1 4 0,1 1 0,0-1 0,0 1 0,-1-1 0,0 1 0,0-2 0,0 2 0,-1-2 0,2 2 0,-3-1 0,3 1 0,-2-1 0,1 1 0,0 0 0,1 0 0,0 1 0,0-3 0,0 1 0,-1-1 0,0 2 0,0-1 0,5 1 0,-5-1 0,8-3 0,-7 3 0,2-2 0,-1 3 0,0-3 0,-1 3 0,1-3 0,0 4 0,-2-2 0,2 1 0,-2-1 0,2 1 0,1-2 0,0 3 0,1-3 0,-3 3 0,0-1 0,-1 0 0,1 0 0,-1 1 0,-1-1 0,1 1 0,-2-1 0,2 1 0,-10 14 0,2-5 0,-7 14 0,-1-4 0,6-2 0,-6 2 0,1 3 0,3-5 0,-5 7 0,5-4 0,-3 1 0,0 2 0,1-2 0,1 1 0,2-6 0,-1 5 0,4-10 0,-2 5 0,3-6 0,0-2 0,1 4 0,-3-2 0,4 3 0,-4-2 0,4 1 0,0 4 0,-5-2 0,5-1 0,-5-2 0,5-6 0,-3 8 0,5-7 0,-6 9 0,5-4 0,-5 6 0,3-4 0,0-1 0,-1-4 0,3-2 0,-3 5 0,4-4 0,-2 4 0,2-4 0,-2 2 0,1 3 0,-2-1 0,1 3 0,2-5 0,-1 0 0,2-3 0,-2 2 0,1-3 0,-2 3 0,1-3 0,1 0 0,0 3 0,1-3 0,0 3 0,0-2 0,0 1 0,-1 3 0,1-2 0,-1 3 0,1-4 0,0 1 0,0 0 0,0-2 0,0 0 0,0-1 0,0 2 0,-2 1 0,1 0 0,-1 2 0,1-2 0,1 1 0,-2 0 0,2-2 0,-1 0 0,0 1 0,1-1 0,0 0 0,-1-2 0,0 1 0,1-2 0,0 2 0,0-2 0,-1 1 0,0 1 0,1-1 0,-2 0 0,1-1 0,-1 1 0,1 0 0,-2 0 0,2-1 0,-1 0 0,0 0 0,-2-1 0,0 0 0,-1-1 0,1 1 0,-1 0 0,1-1 0,-1 0 0,1 0 0,-2 0 0,2 0 0,-2 0 0,3 0 0,-3 0 0,1 0 0,-1 0 0,-4-2 0,3 0 0,-4-2 0,4 0 0,1 1 0,-1-3 0,4 4 0,-4-6 0,3 5 0,-2-3 0,2 0 0,1 3 0,-2-7 0,2 6 0,-5-7 0,6 5 0,-4-2 0,3 1 0,-3-2 0,2 2 0,-2-3 0,2 6 0,-4-6 0,4 7 0,-7-9 0,6 8 0,-3-2 0,2 2 0,0 1 0,1-1 0,2 2 0,-1-1 0,1 1 0,-1 0 0,0-2 0,-1 3 0,-5-7 0,4 5 0,-4-3 0,4 2 0,0 1 0,1 1 0,1-1 0,1 1 0,0 0 0,0 0 0,0 0 0,1 0 0,0 0 0,0 1 0,-1-3 0,-1 1 0,1-1 0,-1-1 0,2 2 0,-3-2 0,3 0 0,-1 2 0,1-3 0,-2 1 0,2 1 0,-2-2 0,-3-7 0,3 7 0,-5-9 0,6 12 0,-1-5 0,1 6 0,0-5 0,1 2 0,1-1 0,-3-1 0,3 5 0,-2-3 0,0 3 0,3-1 0,-4-1 0,2 1 0,-2-2 0,1 3 0,1-2 0,-2 2 0,2-2 0,-1 2 0,1-1 0,-1 0 0,0 1 0,0-1 0,-1 1 0,1 0 0,0 0 0,-1 0 0,1 0 0,-1 0 0,-2-2 0,3 2 0,-5-2 0,5 1 0,-10-2 0,8 1 0,-8 0 0,4-4 0,2 5 0,-2-5 0,4 4 0,1 2 0,-5-5 0,-1-1 0,1 0 0,-4-3 0,7 6 0,-1-2 0,2 2 0,0 1 0,-1-1 0,0-1 0,-3-2 0,2 1 0,0-2 0,-6 0 0,7 1 0,-9-6 0,8 7 0,-4-6 0,4 8 0,0-2 0,4 4 0,-4-3 0,4 2 0,-3-5 0,1 3 0,-7-2 0,4 2 0,-14-9 0,17 11 0,-10-8 0,11 7 0,-2 2 0,1-2 0,-2 1 0,4 1 0,-2-1 0,1 1 0,-6-4 0,-7-1 0,4 0 0,-10-5 0,15 7 0,-6-3 0,3 1 0,5 5 0,-3-5 0,3 4 0,-6-2 0,5 2 0,-6-2 0,8 3 0,-1 0 0,1 1 0,1-1 0,-4-2 0,2 0 0,-5 0 0,5 1 0,-7-3 0,3 2 0,-9-6 0,2 4 0,1-3 0,-8-3 0,-5 0 0,-4-4 0,-2 2 0,11 3 0,4 4 0,5 1 0,4 2 0,-3-2 0,6 2 0,-12-5 0,10 5 0,-8-6 0,12 8 0,-6-5 0,4 1 0,-1 2 0,3 0 0,0 2 0,3 1 0,-3-2 0,0 1 0,2 0 0,-3 0 0,1-2 0,-3-1 0,0 1 0,2-2 0,2 5 0,0-1 0,1 0 0,-1-1 0,1 1 0,-2-1 0,1 2 0,-2-3 0,0-1 0,0 1 0,0-2 0,4 5 0,0 0 0,0 0 0,-1 0 0,-1-2 0,-2 0 0,2 1 0,-2-2 0,1 1 0,0 2 0,-1-3 0,2 3 0,-2-3 0,1 0 0,-3-3 0,-2 2 0,-2-2 0,-6-3 0,8 7 0,-6-8 0,11 10 0,-7-5 0,3 2 0,-1 0 0,2 1 0,3 1 0,-2-1 0,3 2 0,-6-2 0,5 2 0,-4-2 0,-2 0 0,2 2 0,-12-9 0,12 8 0,-13-8 0,15 8 0,-3 0 0,0 0 0,2-3 0,-1 3 0,3-3 0,3 5 0,0-1 0,0 0 0,-4-2 0,1 2 0,-4-2 0,5 2 0,-1-1 0,-2 1 0,3 1 0,-3 1 0,2-3 0,-9 0 0,-3-5 0,-2 4 0,4 0 0,6 1 0,-4 0 0,9 2 0,-5-4 0,6 4 0,1-1 0,1 2 0,1 0 0,-1 0 0,-2 0 0,1 0 0,-1 0 0,1 0 0,1 0 0,0 0 0,-1 0 0,2 0 0,-4-1 0,1 1 0,-1-1 0,0 1 0,3 0 0,-1 0 0,2 0 0,-1 0 0,-1-1 0,2 0 0,-2 0 0,2 0 0,-1 1 0,1 0 0,-2-1 0,2 0 0,-1 1 0,0 0 0,0-1 0,-1 0 0,1 1 0,-1-1 0,2 0 0,-1 1 0,0 0 0,1-1 0,-7-1 0,5 1 0,-4-2 0,4 3 0,2-1 0,10-1 0,11-1 0,13-1 0,9 1 0,4 0 0,-7 1 0,3 2 0,-7-5 0,-6 5 0,2-4 0,-11 3 0,1-1 0,-5 2 0,2-2 0,-5 1 0,5-2 0,-9 2 0,6 0 0,-6 0 0,0 0 0,-1 1 0,-1 0 0,4 0 0,5 0 0,0 0 0,14 0 0,-5 0 0,7 0 0,-13 0 0,-2 0 0,-4 0 0,-1 0 0,3 0 0,-8 0 0,5-1 0,1 0 0,3 0 0,7-1 0,-4 2 0,-4-2 0,3 0 0,-2 0 0,0-1 0,1 0 0,-4 3 0,2-2 0,-2 2 0,1 0 0,-6-1 0,11 1 0,-10-3 0,7 1 0,-7-1 0,3 1 0,-3 1 0,6-2 0,-3 3 0,0-2 0,0 2 0,0 0 0,-3-1 0,6 1 0,0-2 0,4 2 0,3 0 0,-3 0 0,2 0 0,4 0 0,2-2 0,4 2 0,-2-2 0,0 2 0,-1 0 0,-2 0 0,-1 0 0,0 0 0,10 0 0,-4 0 0,10 0 0,-6 0 0,1 0 0,9 0 0,-9 0 0,3 0 0,-8 0 0,-2 0 0,-6 0 0,1 0 0,-8 0 0,0 0 0,-4 0 0,-3 0 0,2 0 0,-3-1 0,3 1 0,-1-1 0,3 1 0,2 0 0,4-2 0,-3 2 0,8-4 0,-11 3 0,4-1 0,-10 1 0,-1 0 0,0 1 0,0-1 0,-2 1 0,7 0 0,-3-2 0,7 1 0,-6-1 0,1 1 0,2 1 0,-6-1 0,5 1 0,-1 0 0,-2-2 0,3 2 0,-4-2 0,-1 2 0,2 0 0,-3-1 0,3 1 0,-1-1 0,0 1 0,2 0 0,-4-1 0,6 1 0,-4-1 0,2 0 0,1 1 0,1-1 0,-2 0 0,2 1 0,-6-1 0,2 1 0,-2 0 0,0 0 0,-1 0 0,0 0 0,-1 0 0,2-1 0,1 1 0,2-1 0,0 1 0,1 0 0,0 0 0,-3 0 0,-1 0 0,-2 0 0,3 0 0,-2 0 0,3 0 0,-2 0 0,-1 0 0,0 0 0,0 0 0,0 0 0,0 0 0,1 0 0,-2 0 0,2 0 0,-2-1 0,2 1 0,-1-1 0,3 1 0,-1 0 0,-1 0 0,2 0 0,-3 0 0,2 0 0,-1 0 0,-2 0 0,1 0 0,2 6 0,-3-2 0,5 6 0,-7-1 0,3-3 0,3 8 0,-2-8 0,5 9 0,-6-7 0,3 6 0,-4-6 0,2 1 0,-2-3 0,0-1 0,0 0 0,0 2 0,1-1 0,0 0 0,-1-1 0,-1-1 0,-1-2 0,0 4 0,2-3 0,-2 2 0,2-1 0,-1 1 0,0 1 0,2 1 0,-1 1 0,0 0 0,5 5 0,-5-5 0,5 3 0,-5-1 0,2-4 0,-2 6 0,1-5 0,-3 4 0,3-3 0,-2 3 0,0-5 0,1 1 0,-2 0 0,0 0 0,0 1 0,2 1 0,-2 4 0,3-3 0,-2 4 0,2-6 0,-2-2 0,1 1 0,-2 2 0,0-2 0,1 6 0,0-3 0,3 1 0,-4 0 0,3-3 0,-3 3 0,1 0 0,0 4 0,0-3 0,-1 1 0,0-1 0,0 2 0,0-3 0,0 0 0,0-3 0,0 9 0,0-4 0,0 4 0,0 0 0,0-8 0,0 8 0,-1-6 0,0 1 0,0-2 0,-1-2 0,1 0 0,0-2 0,-2 7 0,2-8 0,-4 17 0,2-11 0,-1 6 0,-1-3 0,2-5 0,-1 1 0,0 1 0,4 3 0,-4-2 0,2 2 0,-1-6 0,-1-1 0,0 1 0,-1 0 0,-1 9 0,1-7 0,-1 7 0,1-9 0,0 2 0,2-3 0,1 3 0,-1-4 0,-1 1 0,-1 0 0,-1 5 0,2-3 0,1 3 0,-4-3 0,6-1 0,-6 0 0,6-1 0,-3-1 0,2 2 0,0-1 0,0-2 0,2 0 0,-2 0 0,1-3 0,-1 5 0,1-3 0,-1 2 0,0 0 0,1-3 0,0 3 0,0-3 0,-1 8 0,0-5 0,0 7 0,-1-7 0,2 8 0,-1-6 0,-1 8 0,1-6 0,-2 4 0,0 1 0,2-5 0,-2-1 0,1 2 0,1-5 0,-3 7 0,4-4 0,-3-2 0,3 3 0,-3-1 0,1-2 0,-5 5 0,6-6 0,-4 2 0,4 2 0,0-6 0,0 5 0,0-6 0,1-1 0,0 2 0,-1-3 0,2 2 0,-3 0 0,2-2 0,-4-9 0,2 3 0,-2-15 0,3 10 0,-4-3 0,1-7 0,-7 5 0,1-12 0,-3 9 0,6-2 0,1 10 0,2-4 0,-2 2 0,2 0 0,-5-2 0,1 0 0,-1 1 0,0-1 0,4 7 0,-4-3 0,5 4 0,-5-3 0,6 5 0,-8-7 0,8 8 0,-11-11 0,6 9 0,-7-6 0,4 5 0,-5-1 0,5 2 0,1 1 0,-6-2 0,8 1 0,-8-1 0,6 3 0,-10-9 0,5 9 0,0-6 0,-4 4 0,9 4 0,-7-5 0,9 6 0,2-2 0,0 2 0,0-2 0,1 2 0,-5-4 0,6 1 0,-11-2 0,9 1 0,-16-3 0,7 1 0,-4-4 0,0 3 0,5-4 0,1 7 0,4-4 0,-1 3 0,3-2 0,-4-2 0,1-2 0,3 3 0,-4-4 0,6 5 0,-20-17 0,8 5 0,-8-8 0,3 3 0,6-5 0,-5 4 0,3-3 0,3 7 0,-4-4 0,6 7 0,-4-4 0,8 6 0,-4-1 0,3 0 0,-2 2 0,0-3 0,5 8 0,-3-3 0,5 5 0,-4-2 0,3-1 0,0 2 0,2-1 0,0 1 0,-2-1 0,-5-3 0,-2 0 0,-2 2 0,0-3 0,6 8 0,-6-6 0,6 6 0,-11-7 0,8 6 0,-12-4 0,9 4 0,-11-4 0,5 4 0,4 0 0,-1 2 0,7 2 0,-8-1 0,7 0 0,1 4 0,-1-3 0,3 3 0,-8 0 0,7-1 0,0 1 0,-2-1 0,4 1 0,-20 0 0,11-4 0,-9 3 0,13-3 0,0 4 0,3-1 0,1 0 0,0 0 0,-5-3 0,6 3 0,-7-3 0,12 4 0,-4-1 0,5 1 0,-3-1 0,4 1 0,-1 0 0,0 0 0,-2-3 0,2 3 0,-10-8 0,6 5 0,-6-4 0,5 5 0,-3-1 0,5-1 0,-10 1 0,12 0 0,-12-2 0,13 4 0,-6-5 0,7 4 0,-4-2 0,2 2 0,-1 0 0,3 0 0,0 0 0,-4-4 0,4 3 0,7-2 0,11 2 0,5-2 0,9 0 0,2 1 0,0 0 0,13 3 0,-11-1 0,6 2 0,-12 0 0,-7 0 0,-7 0 0,-3 0 0,-5 0 0,0 0 0,-2 0 0,0-1 0,-1 1 0,1-1 0,3 1 0,-1-1 0,7 1 0,-8-1 0,4 1 0,-5 0 0,0 0 0,0 0 0,-1 0 0,2 0 0,-1 0 0,3-1 0,-1 1 0,2-1 0,3 1 0,0 0 0,0 0 0,6 0 0,-5 0 0,5 0 0,1 0 0,0 0 0,21 0 0,-8 0 0,19 0 0,-12-3 0,3 3 0,3-3 0,-2 3 0,2 0 0,-6 0 0,0 0 0,-4 0 0,0 0 0,13 0 0,-10 0 0,7 0 0,-16 0 0,-1-2 0,-6 0 0,6-1 0,-2 2 0,2 1 0,1 0 0,-3 0 0,-4 0 0,2 0 0,-11-2 0,4 1 0,-7 0 0,0 1 0,1 0 0,4-2 0,4 1 0,4-1 0,2 2 0,18 0 0,-13 0 0,17 0 0,-15 0 0,-3-2 0,3 2 0,2-2 0,-7 0 0,4 1 0,-12-2 0,3 3 0,-11-2 0,8 2 0,-12 0 0,3 0 0,-6 0 0,0 0 0,-15 9 0,8-6 0,-12 7 0,12-9 0,-1 2 0,0-2 0,-2 0 0,1-1 0,-5 0 0,-6 0 0,-5 0 0,-11 0 0,-11 0 0,-6 0 0,-16 0 0,0 0 0,-9 0 0,6 0 0,2 0 0,6 0 0,3 0 0,6 2 0,-1-1 0,4 3 0,-2-3 0,6 4 0,5-3 0,-7 1 0,4 2 0,-17-5 0,2 2 0,-1-2 0,-8 0 0,14 0 0,0 0 0,9 0 0,8 0 0,3 0 0,8 0 0,4 0 0,1 0 0,8 0 0,-2 0 0,4 0 0,-5 0 0,-9 2 0,1 1 0,-7-1 0,2 0 0,6-1 0,-7 0 0,10 0 0,-11-1 0,5 0 0,-6 0 0,9 2 0,2 0 0,8 0 0,3 0 0,7-2 0,17 0 0,3 0 0,22 0 0,5 0 0,16 0 0,5 0 0,11 0 0,10 0 0,-2 0 0,2 0 0,-13 0 0,-12 0 0,-10 0 0,-6 0 0,-14 0 0,2 0 0,-7 0 0,-2 0 0,-1 0 0,0 0 0,4 0 0,6 0 0,4 0 0,0 0 0,-6 0 0,-6 0 0,-8 0 0,0 0 0,2 0 0,-7 0 0,9 0 0,-4 0 0,4 0 0,8 0 0,-5 0 0,6 0 0,-12 0 0,1 0 0,-8 0 0,2 0 0,6 0 0,2 0 0,3 0 0,2 0 0,0 0 0,5 0 0,2 0 0,22 0 0,-14 0 0,12 0 0,-24 0 0,-3 0 0,-5 0 0,2 0 0,-6 0 0,-1 0 0,-3 0 0,1 0 0,2 0 0,1 0 0,0 0 0,-1 0 0,-5 0 0,-2 0 0,-3 0 0,-3 0 0,0 0 0,-17 0 0,-4 2 0,-25 6 0,-6 1 0,-17 4 0,0-4 0,-9 4 0,-1-6 0,-1 7 0,2-8 0,6 2 0,6-4 0,14-2 0,8 0 0,12-1 0,4 1 0,2-1 0,4 0 0,1 0 0,2 1 0,4-2 0,-3 2 0,6-2 0,-3 0 0,3 0 0,2 0 0,-1 0 0,-5 0 0,-4 0 0,-5 0 0,3 0 0,-2 0 0,7 0 0,-3 0 0,-1 0 0,-2 0 0,-5 0 0,0 0 0,2 0 0,-5 0 0,6 0 0,-9 0 0,-11 0 0,10 0 0,-3 0 0,21 0 0,7 0 0,0 0 0,3 0 0,0 0 0,0 0 0,-2 0 0,-1 0 0,-2 0 0,1 0 0,2 0 0,-1 0 0,23 0 0,-4 0 0,26 0 0,-1 0 0,11 0 0,11 0 0,-1 0 0,2 0 0,0 0 0,-3 0 0,-2 0 0,0 0 0,-7 0 0,-1 0 0,-4 0 0,-9 0 0,5 0 0,-11 0 0,4 0 0,-11 0 0,1 0 0,-11 0 0,2 0 0,-1 0 0,-5 0 0,8 0 0,-9 0 0,13 0 0,-7 0 0,8 0 0,-12 0 0,5 0 0,-8 0 0,3 0 0,-1 0 0,-2 0 0,2 0 0,2 0 0,-1 0 0,3 0 0,-5 0 0,-1 0 0,-2 0 0,1 0 0,-1 0 0,12 0 0,2 0 0,9 0 0,1 0 0,-1 0 0,-2 0 0,-7 0 0,-1 0 0,-11 0 0,3 0 0,-5 0 0,-1 0 0,1 0 0,-2 0 0,1 0 0,0 0 0,-1 0 0,1 0 0,-17 10 0,1-6 0,-35 17 0,10-12 0,-25 8 0,11-7 0,-9-1 0,3-1 0,6 2 0,-4-4 0,4 2 0,0-1 0,-8-3 0,11 1 0,1 0 0,5-2 0,4-1 0,1 1 0,4-3 0,6 0 0,-2 0 0,5 0 0,0 0 0,5 0 0,7 0 0,-1 0 0,1 0 0,-2 0 0,1 0 0,3 0 0,0 0 0,3 0 0,1 0 0,0 0 0,-6 0 0,6 0 0,-7 0 0,6 0 0,-9 0 0,1 0 0,0-2 0,-1 1 0,11-2 0,-3 3 0,3-1 0,0 1 0,3-1 0,-3 0 0,4 0 0,-2-1 0,1 2 0,-1-2 0,-2 1 0,0-2 0,1 2 0,-5-3 0,4 2 0,-4-2 0,2 2 0,0-1 0,-6 0 0,-1-2 0,-3 3 0,-8-2 0,4-1 0,2 2 0,3-1 0,10 3 0,1-1 0,-3 1 0,7-1 0,-3 1 0,3 0 0,-2-2 0,-5 3 0,-1-3 0,-1 1 0,-5-4 0,6 4 0,-3-4 0,2 4 0,-1-6 0,-3 5 0,4-4 0,3 7 0,5-1 0,2 0 0,15 0 0,2 0 0,17 0 0,-1 1 0,8 0 0,-4 0 0,1 0 0,-9 0 0,2 0 0,-8 0 0,2 0 0,-6 0 0,-1 2 0,-2-2 0,2 2 0,-2 1 0,-1-2 0,4 3 0,-8-3 0,16 4 0,-14-2 0,17 3 0,-13-2 0,7-1 0,-2-2 0,10 2 0,4-3 0,-3 2 0,4-2 0,-8 0 0,3 0 0,3 0 0,-3 0 0,4 0 0,2 0 0,-2 0 0,6 0 0,0 0 0,0 0 0,4 0 0,2 0 0,-13 0 0,-1 0 0,-16 0 0,1 0 0,-3 0 0,2 0 0,3 0 0,-1 0 0,8 0 0,4 0 0,-8 0 0,15 0 0,-20 0 0,11 0 0,-14 0 0,6 0 0,-3 0 0,3 0 0,0 0 0,-3 0 0,8 0 0,-4 0 0,6 0 0,2 0 0,-5 0 0,3 0 0,-7 0 0,-1 0 0,-5 0 0,2 2 0,-7-2 0,-1 2 0,-6-2 0,-1 1 0,-5 5 0,0-2 0,-4 5 0,1-6 0,-2 6 0,0-6 0,-3 10 0,2-6 0,0 3 0,1-2 0,3-6 0,1 3 0,-2-2 0,3 1 0,-1 1 0,-1-1 0,-1 4 0,-1-4 0,2 4 0,0-6 0,4 1 0,0 0 0,-2-1 0,1 3 0,-3-3 0,2 4 0,0-4 0,-1 1 0,-2 0 0,2 1 0,-1 1 0,1-1 0,2-1 0,-1 0 0,1-1 0,-4 5 0,2-2 0,-2 2 0,1 0 0,-4 0 0,0 3 0,-4 3 0,5-5 0,-3 5 0,5-7 0,-6 10 0,5-9 0,-3 4 0,1 5 0,2-4 0,-5 9 0,3-3 0,-1-2 0,-1 6 0,2-8 0,-1 8 0,3-12 0,2 4 0,3-7 0,0 1 0,1-3 0,1-3 0,8-20 0,-3 2 0,11-26 0,-1 6 0,-3-12 0,3-6 0,-7 5 0,1-5 0,-4 6 0,2 7 0,-6 0 0,3 10 0,-2 3 0,-1 7 0,2 7 0,-3 0 0,3 3 0,-3 0 0,3 0 0,-3 6 0,1 0 0,2 17 0,0-1 0,5 20 0,-5-6 0,5 6 0,-4-1 0,2 2 0,-1-1 0,0 3 0,-2-3 0,-1 3 0,-2-5 0,0 1 0,0-6 0,0 4 0,-2-3 0,2 2 0,-6-3 0,3 1 0,-9 5 0,7-7 0,-4 1 0,4-9 0,2-2 0,0-4 0,-1 0 0,4-2 0,-5 1 0,3 0 0,-2 0 0,1-1 0,2-3 0,-4 2 0,5-3 0,-6 0 0,6 1 0,-2-1 0,1-1 0,1 4 0,-2-3 0,1 3 0,0-4 0,-1 4 0,0-3 0,0 8 0,0-6 0,0 5 0,1-4 0,0 2 0,-1 2 0,-1 2 0,-1-1 0,0 0 0,1 6 0,1-7 0,-1 7 0,2-9 0,-1-2 0,0 1 0,1-3 0,-1 1 0,1-3 0,0 2 0,0-2 0,1 2 0,-1-2 0,1 1 0,0 0 0,-2-1 0,1 1 0,0-1 0,-2-28 0,3 8 0,-7-34 0,3 7 0,-1-7 0,-3-9 0,2 3 0,-5-4 0,2 4 0,4 1 0,2 5 0,3-14 0,-2 17 0,1-7 0,-1 19 0,2 5 0,0-1 0,0 7 0,0 2 0,0 7 0,0 3 0,0 4 0,0 0 0,0 6 0,0-3 0,0 2 0,0-1 0,0 1 0,0 2 0,0 19 0,-4-1 0,3 20 0,-3-1 0,4 7 0,0 1 0,-2 2 0,-1-3 0,-2 3 0,-1 1 0,3 0 0,1 2 0,-3-5 0,-3 2 0,2-6 0,-3 0 0,4-4 0,0-6 0,-2 5 0,3-10 0,-3 7 0,4-12 0,-3 15 0,4-16 0,-4 6 0,4-13 0,-1 0 0,1 7 0,-1 2 0,-1 2 0,2-4 0,0-3 0,1-2 0,1-3 0,-1-2 0,2-5 0,4-2 0,2-6 0,6-2 0,-2-2 0,3 4 0,-4-1 0,-1 1 0,2 0 0,-6 0 0,4-4 0,-5 3 0,1-4 0,-3 3 0,8-1 0,-6 0 0,8-4 0,-6 2 0,-1 2 0,-1-1 0,-3 7 0,1 0 0,-2 19 0,0 2 0,0 19 0,0-6 0,-3 6 0,3-2 0,-3 0 0,3-5 0,0-11 0,0 1 0,0-14 0,0 1 0,0-19 0,2 6 0,-1-14 0,2 11 0,-1-7 0,1 7 0,0-11 0,3 8 0,-2-5 0,4-7 0,-5 2 0,3-15 0,-5-1 0,1-1 0,-2-13 0,0 6 0,0-9 0,0-2 0,0 8 0,0-11 0,-2 8 0,-9-6 0,-6-2 0,-11 6 0,-2-22 0,5 29 0,3-14 0,9 25 0,-1-1 0,4 6 0,1 9 0,3 3 0,5 12 0,-3-2 0,4 5 0,-2 1 0,1-1 0,-1 4 0,-1 2 0,-5 9 0,2 7 0,-7 9 0,5 11 0,-4-6 0,0 8 0,-3-6 0,4 5 0,-1-1 0,0-3 0,4-4 0,-8-3 0,6 3 0,-5-5 0,4 4 0,-4-7 0,8-2 0,-1-7 0,3 0 0,0-8 0,-1 3 0,2-7 0,2-1 0,0-10 0,2-13 0,0-7 0,0-5 0,0-9 0,0 6 0,0-13 0,0 12 0,2-6 0,-1 9 0,5 4 0,-1 4 0,5 8 0,-3-2 0,1 5 0,-3 3 0,-1 2 0,0 7 0,0 0 0,-3 1 0,2 2 0,-1 0 0,3 10 0,1 1 0,8 22 0,-4-2 0,3 17 0,-4-5 0,4 5 0,1-5 0,-1-1 0,-1-1 0,-2-8 0,0 2 0,-1-3 0,0-6 0,-3-5 0,-1-7 0,-1-9 0,-4 1 0,2-4 0,5 0 0,-3-1 0,7-13 0,-2-2 0,6-16 0,-2-1 0,4-6 0,-9 0 0,9-3 0,-11 0 0,6 3 0,-9 4 0,-1 9 0,-2 2 0,0 10 0,0 2 0,0 6 0,0 5 0,-2 9 0,-1 1 0,-2 5 0,1 5 0,-1-4 0,1 8 0,-2-3 0,3 5 0,-8 6 0,7 6 0,-8 6 0,4-2 0,0 2 0,1-6 0,4-4 0,-3-6 0,2-7 0,-2-3 0,3-8 0,1-5 0,4-16 0,-1-6 0,1-18 0,-2 0 0,4-9 0,0 2 0,6-2 0,-7 6 0,4 4 0,-7 0 0,4 6 0,-1 0 0,-1 4 0,2 3 0,-2 0 0,2 8 0,0-3 0,-2 11 0,0 0 0,-2 22 0,-4 5 0,0 18 0,-3-5 0,0 6 0,-1 0 0,-3 1 0,-4 5 0,6-5 0,-3-1 0,4-1 0,5-2 0,-4 0 0,2 0 0,0-10 0,0-4 0,3-8 0,1-6 0,0-4 0,0-2 0,0-2 0,6 0 0,-3-1 0,3-1 0,-3 2 0,-1 2 0,1 2 0,1 7 0,0 0 0,-1 7 0,1-5 0,-1 2 0,3-3 0,-2-2 0,0-1 0,-3-4 0,1 1 0,-1-2 0,1 1 0,-1-2 0,2 2 0,-2-1 0,1-1 0,-1 2 0,0-1 0,0 0 0,0 1 0,0-4 0,0 5 0,0-3 0,2 5 0,1 2 0,0-1 0,1-2 0,-2 0 0,3 1 0,-3-3 0,2 2 0,-3-6 0,0 0 0,4 9 0,-3-6 0,5 17 0,-3-11 0,3 12 0,-1-12 0,2 0 0,-4-6 0,1-1 0,-4-4 0,-8-9 0,1 2 0,-10-11 0,5 9 0,-4-7 0,3 7 0,-8-2 0,8-2 0,-11 4 0,7-10 0,-1 11 0,7-4 0,1 8 0,6-3 0,0 4 0,-3-1 0,4 1 0,-6-5 0,5 5 0,-4-4 0,1 3 0,-3 0 0,2-1 0,-1 2 0,4-1 0,1 1 0,-2 0 0,3-1 0,-11-4 0,9 2 0,-7-2 0,5 0 0,-2 0 0,-1-5 0,1 2 0,-5-1 0,5 1 0,-9-3 0,-4-5 0,2 1 0,-7-1 0,5 2 0,3 2 0,-4-1 0,5 2 0,-2-4 0,5 7 0,-2-6 0,6 7 0,-2-8 0,1 6 0,-9-9 0,9 7 0,-9-9 0,8 6 0,1-2 0,-2 2 0,-3-6 0,2 4 0,-7-11 0,13 16 0,-2-3 0,7 7 0,-3 1 0,3 0 0,-3 1 0,2 2 0,2 1 0,-1-1 0,1 3 0,-2-3 0,2 4 0,-4-5 0,4 5 0,-2-4 0,1 4 0,-3-1 0,2 1 0,-7-2 0,6 1 0,-5 1 0,4 0 0,0 0 0,-2 0 0,4 1 0,-6-3 0,5 2 0,-9-4 0,8 5 0,-5-3 0,0 3 0,0-3 0,1 1 0,-6-2 0,5 0 0,-6 1 0,-1-3 0,0 0 0,3 0 0,1 0 0,8 2 0,1 2 0,1-1 0,-2-3 0,2 2 0,-2-1 0,2 1 0,0 3 0,1-2 0,0 0 0,0 1 0,1-1 0,-2 1 0,2-1 0,0 1 0,-1 1 0,0-3 0,-2 2 0,-2-3 0,1 1 0,0 0 0,-5 1 0,2-2 0,-6 3 0,4-4 0,2 3 0,4-1 0,2 3 0,1-1 0,-1 1 0,1 0 0,-1 0 0,0 0 0,1 1 0,-2-1 0,-1 0 0,1 0 0,-1-1 0,2 2 0,1 0 0,-2-2 0,0 2 0,-1-1 0,3 1 0,0 0 0,-1-1 0,0 1 0,0-1 0,0 0 0,-2 1 0,-1-1 0,2 1 0,0-2 0,1 2 0,-6-4 0,2 3 0,0-2 0,2 2 0,2 0 0,-2 1 0,-1-3 0,1 2 0,-1-1 0,4 1 0,-2 0 0,2 1 0,-1-1 0,0-1 0,0 1 0,0 0 0,-2-3 0,2 3 0,-3-4 0,2 4 0,-1-2 0,2 3 0,-3-2 0,3 1 0,-3-2 0,4 3 0,-1-2 0,0 1 0,0 0 0,0 0 0,-1-1 0,2 2 0,-1-2 0,-1 0 0,1 0 0,-8-6 0,4 4 0,-5-4 0,-1 2 0,1 2 0,-7-5 0,2 0 0,1-1 0,4 4 0,2 1 0,6 4 0,-1-1 0,2 1 0,1-1 0,-2 2 0,1-1 0,-2 0 0,3 1 0,-3 0 0,4 3 0,0-1 0,0 2 0,-1-2 0,0 1 0,1-1 0,0 0 0,3 1 0,0-1 0,2 1 0,0-3 0,-2 0 0,2 0 0,-1 0 0,0 1 0,2 1 0,0-1 0,2 1 0,0 0 0,2 1 0,2 0 0,4-1 0,2 0 0,1-2 0,9 4 0,-2-1 0,15-1 0,-13 4 0,7-3 0,-19 1 0,-3-2 0,-7-2 0,1 2 0,-2-1 0,0 1 0,1-2 0,-2 0 0,3 1 0,-3-1 0,8 5 0,17 1 0,-1 1 0,7 1 0,-11-3 0,-11 0 0,5-2 0,-10-1 0,3 1 0,-6-3 0,1 1 0,-2-1 0,1 0 0,-1 0 0,6 2 0,-5-2 0,6 2 0,-1-1 0,3 0 0,-1 1 0,3-1 0,-6 1 0,6 0 0,-3 1 0,1-1 0,1 1 0,1 0 0,-1-1 0,6 1 0,-4 0 0,6 1 0,-6-1 0,5 1 0,7 2 0,-3-3 0,6 4 0,-17-6 0,3 2 0,-8-2 0,11 1 0,-9 1 0,9-1 0,-7 1 0,8-1 0,-4 0 0,10 3 0,-12-3 0,15 4 0,-19-4 0,9 1 0,-12-2 0,2 0 0,-4 1 0,0-1 0,0 0 0,-2 0 0,1 0 0,-1-1 0,0 1 0,0-1 0,1 0 0,1 1 0,-1-1 0,3 2 0,-1-2 0,2 0 0,2 0 0,-1 0 0,1 0 0,-2 0 0,-2 0 0,0 0 0,-3 0 0,0 0 0,-1 0 0,3 0 0,-2 0 0,3 0 0,-1 0 0,1 0 0,2 0 0,3 1 0,-4 0 0,1 0 0,-5-1 0,1 2 0,-2 0 0,2 4 0,-2 3 0,5 1 0,-3 1 0,6 2 0,-6-6 0,7 8 0,-5-5 0,3 0 0,-2 1 0,-2-9 0,-2 3 0,-1-2 0,3 1 0,-1 1 0,3 1 0,1 3 0,2 1 0,-2-1 0,4 6 0,-6-9 0,6 10 0,-2-7 0,2 4 0,-3-2 0,-2-1 0,-1-2 0,1 0 0,-3-1 0,3 2 0,-4-3 0,-1-1 0,0-2 0,-1-1 0,-1 1 0,0 2 0,0-1 0,-2 3 0,0-3 0,-2 4 0,0-5 0,-1 7 0,1-5 0,-1 5 0,1-2 0,0 0 0,2-1 0,-1-2 0,3-2 0,-2-1 0,2 1 0,-2-1 0,1 1 0,-11-6 0,6 2 0,-15-15 0,6 1 0,-11-9 0,1-3 0,-5-1 0,2 0 0,1 1 0,7 4 0,2 2 0,6 2 0,5 7 0,0 2 0,6 2 0,-1 4 0,-2-3 0,3 3 0,-3-6 0,3 6 0,-3-7 0,1 4 0,0 2 0,2 1 0,0 4 0,1 10 0,0-1 0,0 9 0,0-1 0,3 1 0,0 0 0,7 6 0,-3-6 0,2 3 0,1 5 0,-2-11 0,4 11 0,-1-9 0,3 7 0,-3-5 0,1 0 0,-3-5 0,-2-2 0,1-1 0,-4-1 0,0-6 0,-4 3 0,4-5 0,-3 3 0,2-1 0,-1-2 0,0 2 0,0-2 0,1-1 0,-1-5 0,1-3 0,-2-1 0,2-2 0,-2 4 0,1-2 0,-2 0 0,-2-5 0,-2-2 0,-7-4 0,0-2 0,-1 9 0,-11-15 0,5 13 0,-8-10 0,-3 3 0,2 3 0,-6-4 0,-5 1 0,7 1 0,-3 5 0,10-1 0,-2 5 0,8-2 0,2 5 0,6-1 0,4 6 0,1-2 0,0 2 0,2-1 0,1 3 0,0-3 0,0 3 0,10 13 0,-5-7 0,15 22 0,-6-17 0,6 15 0,2-8 0,-1 5 0,3-3 0,0 6 0,-1-6 0,2 4 0,-10-7 0,0-4 0,-8-2 0,0-4 0,0 2 0,-1 0 0,2-2 0,-3 0 0,8 2 0,-7-3 0,5 1 0,-1-1 0,2-2 0,10 6 0,-7-6 0,19 5 0,-18-7 0,8 0 0,-14-1 0,-7-2 0,-8-4 0,2 0 0,-10-6 0,0-4 0,-5 2 0,-7-12 0,1 6 0,-1-9 0,-3-2 0,4 1 0,4 2 0,6 7 0,3-4 0,5 9 0,0-5 0,-1 4 0,7 8 0,-6-4 0,4-1 0,0 6 0,-1-8 0,1 9 0,-2-7 0,-4 4 0,4 0 0,-8-3 0,11 10 0,-5-7 0,6 8 0,-1 0 0,1 1 0,-1 1 0,-2 0 0,-2 0 0,0 0 0,3 0 0,-8 0 0,6 0 0,-11 0 0,6 0 0,-7 0 0,0 0 0,-11 0 0,5 0 0,-3 0 0,10 0 0,3 0 0,4 0 0,2 0 0,5 0 0,1 0 0,11 0 0,2 0 0,10 0 0,0 0 0,3 0 0,4 0 0,0 0 0,-6 0 0,-7 0 0,-9 2 0,-1-1 0,-1 1 0,9 5 0,-7-3 0,12 8 0,-3-7 0,4 7 0,5-7 0,-5 4 0,7-2 0,-11-1 0,6 2 0,-12-4 0,-1 0 0,-6-2 0,2-1 0,-2 0 0,2 1 0,-2-1 0,2 1 0,-2 0 0,7 2 0,-3-4 0,3 5 0,1-2 0,0 0 0,1 2 0,3-2 0,-3 1 0,0-2 0,0 0 0,-3 0 0,0-1 0,-1 0 0,-1-1 0,2 1 0,1 0 0,-3 0 0,8 0 0,-10 0 0,4 0 0,-6 6 0,-1-4 0,-3 6 0,-1-4 0,1 0 0,-2 0 0,1-2 0,1 1 0,-2-1 0,2 0 0,-2-2 0,0-3 0,-8-2 0,-4-1 0,-7-5 0,-21-9 0,6 0 0,-18-3 0,8 4 0,2 2 0,-1 0 0,12 1 0,5 5 0,12 3 0,6 5 0,7 0 0,2 1 0,1 1 0,-4-3 0,3 3 0,-6-1 0,-2-1 0,-8 2 0,-2-4 0,-6 4 0,2-2 0,1 0 0,0-1 0,3 1 0,-3-2 0,8 4 0,-4-4 0,12 4 0,-1-4 0,2 4 0,3-3 0,-1 2 0,1-4 0,1 4 0,-1-4 0,1 3 0,-4-1 0,2 1 0,-2 0 0,5 1 0,12 6 0,-3 0 0,11 6 0,-5-4 0,-2-1 0,6-2 0,-5 2 0,8-1 0,-7 1 0,6-2 0,-7 2 0,5-3 0,-7 1 0,0-3 0,-3 1 0,0 2 0,4-1 0,0 3 0,4-2 0,2 3 0,1-4 0,6 3 0,7-1 0,4 0 0,6 5 0,0-2 0,-6-2 0,-1 2 0,-10-7 0,-6 5 0,-7-6 0,-6 2 0,-2-1 0,-1 0 0,1 1 0,-1-1 0,1 0 0,-1 1 0,2-1 0,-2 1 0,1-1 0,-1 0 0,-16-1 0,-1-2 0,-21-3 0,-5-3 0,-7-3 0,-19-2 0,-5 1 0,-14-8 0,4 7 0,27 2 0,2 0 0,-10 1 0,-17-5 0,49 8 0,6 2 0,4-5 0,11 9 0,1-5 0,5 6 0,-1 0 0,2-1 0,-4 0 0,4 0 0,-3-1 0,-1-3 0,2 2 0,-4-4 0,4 5 0,0 0 0,2 1 0,-1 0 0,-1-1 0,2 0 0,-3 0 0,3-1 0,-3 3 0,3-2 0,-3 0 0,4 1 0,-2-1 0,3 0 0,-3 2 0,2-3 0,-2 2 0,-2-2 0,2 0 0,-3 1 0,2 1 0,0-1 0,2 1 0,0 1 0,0 0 0,-1-2 0,1 1 0,-1-1 0,2 1 0,-2 1 0,1-1 0,-1 0 0,-5-5 0,3 5 0,-5-6 0,2 5 0,-3-1 0,-2-2 0,3 1 0,2-1 0,3 3 0,2 0 0,1 2 0,0-2 0,0 0 0,1 1 0,-1-1 0,0 2 0,1-2 0,-1 1 0,1-2 0,0 2 0,-1-1 0,1 0 0,-4-1 0,4 1 0,-3-2 0,3 1 0,-1 2 0,-3-2 0,1 0 0,-1 0 0,-4-1 0,3-1 0,-2 1 0,2 0 0,1 2 0,0-2 0,-1 3 0,3-4 0,-1 4 0,2 0 0,0-1 0,1 2 0,-1-2 0,1 1 0,-1-1 0,0 1 0,1 0 0,-3-1 0,-1 1 0,0-2 0,1 2 0,2-1 0,-6-1 0,2 2 0,-2-2 0,4 1 0,-4-1 0,5 0 0,-9-2 0,10 4 0,-5-2 0,6 2 0,-1 0 0,1 0 0,-2-1 0,1 0 0,0 0 0,0 1 0,1 0 0,0 0 0,0-2 0,-3 1 0,3 0 0,-4 0 0,4 1 0,-2-2 0,1 2 0,-3-4 0,3 4 0,-2-2 0,1 0 0,-4 0 0,2 1 0,-1 0 0,6 2 0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23.125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95 0 24575,'-4'0'0,"0"0"0,-1 0 0,3 0 0,-4 0 0,4 0 0,-1 0 0,1 0 0,-1 0 0,1 0 0,-1 0 0,1 0 0,0 0 0,0 0 0,0 0 0,-1 0 0,1 0 0,-1 0 0,1 0 0,0 0 0,0 0 0,0 0 0,-1 0 0,1 0 0,-2 0 0,1 0 0,0 0 0,0 0 0,0 0 0,1 0 0,-1 0 0,1 1 0,0-1 0,0 1 0,0-1 0,11 0 0,-6 0 0,9 0 0,-9 0 0,0 0 0,-1 0 0,1 1 0,0 0 0,0 0 0,1 0 0,-1-1 0,1 0 0,-2 1 0,2-1 0,-2 2 0,1-2 0,-1 1 0,1-1 0,-1 0 0,2 0 0,-3 1 0,3-1 0,0 1 0,-1 0 0,3 0 0,-4 0 0,1 0 0,1-1 0,-1 0 0,1 1 0,-2-1 0,-1 1 0,2-1 0,-1 0 0,3 0 0,-2 0 0,1 0 0,-2 2 0,0-2 0,0 2 0,0-1 0,1-1 0,1 1 0,-1-1 0,0 0 0,-1 0 0,1 0 0,0 1 0,0-1 0,-1 2 0,2-2 0,-1 2 0,1-2 0,0 1 0,-1-1 0,0 0 0,-2 2 0,3-2 0,1 3 0,0-2 0,-1 0 0,-2 0 0,0-1 0,0 2 0,1-2 0,0 2 0,-1-2 0,0 1 0,0-1 0,0 2 0,0-2 0,2 2 0,0-1 0,0 0 0,-2 0 0,0 1 0,0-2 0,0 1 0,3 0 0,-2 0 0,2 1 0,-1-1 0,-2-1 0,1 1 0,0 0 0,2 2 0,-2-2 0,2 2 0,-2-2 0,-1 0 0,1 1 0,-1-1 0,1 0 0,-1 0 0,2 0 0,-2 0 0,2 0 0,-2-1 0,0 1 0,1-1 0,-1 3 0,4-2 0,-3 1 0,2 0 0,-3-1 0,0 0 0,0 0 0,0-1 0,0 1 0,1 0 0,0 1 0,0 0 0,0-1 0,-1-1 0,-1 0 0,2 1 0,-3 1 0,3-1 0,-1 1 0,0-2 0,2 1 0,-2 0 0,1 0 0,0 0 0,-1 0 0,1 0 0,-1 1 0,0 0 0,0-1 0,0 1 0,0-1 0,2 1 0,-2-1 0,2 1 0,-2-1 0,0 0 0,1 0 0,-2 0 0,5 2 0,-4-1 0,3 1 0,-1-3 0,-1 1 0,0 0 0,1 1 0,-2 0 0,1-1 0,-1 1 0,6 0 0,-5 0 0,5 1 0,-5-3 0,0 3 0,-1-3 0,0 2 0,0-2 0,3 2 0,-1-1 0,3 2 0,-2-1 0,3 1 0,-2-1 0,1 1 0,-2-1 0,0 0 0,7 3 0,-6-4 0,7 3 0,-4-1 0,-2-2 0,3 3 0,-4-3 0,0 0 0,1 0 0,-3 0 0,3 0 0,-3 1 0,0-1 0,-1 0 0,-1-1 0,1 1 0,0 0 0,0 1 0,0-2 0,0 1 0,0 0 0,0 1 0,0-1 0,0 0 0,1 0 0,-1 0 0,0 0 0,-1 0 0,2 1 0,0-1 0,-1 1 0,1-2 0,-1 0 0,1 1 0,0 0 0,-1 0 0,1 0 0,-1 1 0,0 0 0,1 1 0,-2-2 0,2 1 0,-3-1 0,3 1 0,-3-1 0,2 1 0,-1-2 0,0 0 0,1 1 0,0-1 0,0 2 0,1-2 0,-2 2 0,1-2 0,-1 2 0,1-2 0,-1 1 0,1 0 0,0 0 0,-1 0 0,1 0 0,-1-1 0,0 0 0,1 0 0,0 1 0,-1-1 0,1 2 0,1-2 0,-1 2 0,0-2 0,0 2 0,2-1 0,3 0 0,-2 0 0,7 1 0,-9-2 0,9 4 0,-8-3 0,4 1 0,-3-1 0,-2 0 0,0-1 0,-1 1 0,1-1 0,-1 2 0,0-2 0,0 3 0,0-3 0,-1 1 0,1-1 0,-1 1 0,1-1 0,0 1 0,-1 0 0,0-1 0,1 1 0,-1-1 0,0 0 0,0 1 0,1-1 0,0 1 0,-1-1 0,0 0 0,0 2 0,0-1 0,0 0 0,5-1 0,-4 1 0,4-1 0,-5 1 0,0-1 0,1 0 0,0 1 0,-1-1 0,1 2 0,0-1 0,-1 0 0,1 0 0,-1-1 0,1 2 0,-1-1 0,1 0 0,-1-1 0,1 1 0,-1 0 0,2 1 0,-1-2 0,-1 1 0,0 0 0,1-1 0,-1 1 0,0 0 0,0-1 0,1 1 0,0 0 0,1 0 0,-1 0 0,0 1 0,-1-1 0,1 0 0,-1 0 0,2-1 0,-2 1 0,1 0 0,0-1 0,-2 0 0,2 2 0,-2 0 0,2 0 0,-1-1 0,2 0 0,1 1 0,1 1 0,-1-1 0,-2 1 0,-1-3 0,-1 1 0,2-1 0,0 0 0,-1 0 0,0 0 0,0 2 0,-1 0 0,1 2 0,1-2 0,0-1 0,-1 0 0,0 1 0,5 3 0,-4-2 0,3 3 0,-3-5 0,0 1 0,-1 0 0,0-1 0,1 0 0,0 0 0,0 0 0,-1 1 0,1-1 0,0 0 0,-2 0 0,0 0 0,0 0 0,1 1 0,2 0 0,-1 0 0,0 0 0,1-1 0,-1 1 0,0 0 0,2 0 0,-2-1 0,1 1 0,0-1 0,-1 0 0,0 1 0,1-1 0,-2 0 0,2 1 0,1 0 0,-1-1 0,1 1 0,-2-1 0,0 1 0,-1 0 0,3-1 0,-3 2 0,2-2 0,-1 1 0,-1 1 0,1-2 0,0 1 0,-1-1 0,1 1 0,-1-1 0,0 2 0,1-1 0,-1 1 0,2 0 0,-2-1 0,2 0 0,-2 1 0,2 1 0,1-1 0,-2 0 0,1-1 0,-2 0 0,-1 0 0,2 0 0,-1-1 0,0 1 0,0-1 0,0 0 0,-1 1 0,2-2 0,-2 3 0,2-3 0,-2 3 0,3-2 0,-3 0 0,4 3 0,-2-3 0,3 2 0,-4-1 0,2-1 0,-2 0 0,1 1 0,-1-1 0,1 1 0,-1 0 0,2 0 0,-1-1 0,3 1 0,-3-1 0,1 1 0,-3-1 0,1 0 0,2 0 0,-1 0 0,0 1 0,0 0 0,1 0 0,0 1 0,0-2 0,-2 0 0,0-1 0,0 1 0,0 1 0,0 1 0,0-1 0,0-1 0,0 0 0,6 2 0,-6-1 0,8 1 0,-8-2 0,3 2 0,-2-1 0,1 1 0,0-1 0,-1 0 0,0 0 0,0 0 0,0-1 0,0 1 0,-1 0 0,0 0 0,2 0 0,-1 0 0,0-1 0,-1 1 0,1-1 0,-1 0 0,1 1 0,0-2 0,0 3 0,0-3 0,1 3 0,-2-2 0,2 2 0,-2-1 0,1-1 0,0 1 0,-1 0 0,4 0 0,-1 2 0,1-1 0,-1-1 0,-3 1 0,0-2 0,0 1 0,3-2 0,-2 2 0,2-1 0,-3 1 0,2-1 0,-2 1 0,1-1 0,0 1 0,-1 0 0,2 0 0,1-1 0,-1 2 0,2-1 0,-3 2 0,0-2 0,0-1 0,-1 0 0,2 1 0,-2-1 0,2 1 0,-1 0 0,1 0 0,0 0 0,0 0 0,-2 0 0,1-1 0,0 1 0,0-2 0,0 1 0,-1 0 0,-1 0 0,1 1 0,0-1 0,2 1 0,-1-1 0,1 0 0,-3 1 0,2-2 0,2 3 0,-2-3 0,4 4 0,-3-3 0,0 1 0,1 1 0,0-1 0,0 1 0,-1-1 0,0 0 0,0 1 0,0-2 0,-1 0 0,0 0 0,3 2 0,-4-2 0,4 1 0,-5-1 0,2 0 0,-1-1 0,3 2 0,-3-1 0,3 1 0,-3-1 0,1 0 0,-2 1 0,5-1 0,-5 0 0,6 3 0,-4-2 0,4 2 0,-3-3 0,2 0 0,-3 1 0,1-2 0,-2 2 0,2-1 0,-1-1 0,0 2 0,1-2 0,-1 2 0,3 0 0,-1 1 0,2 1 0,-1-2 0,-2-1 0,0 2 0,-1-3 0,3 3 0,-2-2 0,1 2 0,-2-1 0,3-1 0,-2 1 0,5 0 0,-5 0 0,8 2 0,-7-3 0,3 4 0,-2-3 0,-2-1 0,1 1 0,-1-1 0,-1 1 0,1-1 0,-1 1 0,0-2 0,0 1 0,0 1 0,1-1 0,1 2 0,-1-1 0,1 0 0,-2 0 0,1 0 0,-1 0 0,0 1 0,1-1 0,-2 0 0,2 0 0,-1 0 0,0-1 0,2 2 0,-1-2 0,1 3 0,-3-2 0,1-1 0,-1 2 0,1-3 0,-1 3 0,2-2 0,0 3 0,-1-2 0,1 3 0,-2-4 0,2 1 0,0 1 0,-1-1 0,1 1 0,-2-1 0,1 0 0,-1-1 0,-1 1 0,1-1 0,-1 0 0,1 1 0,0-1 0,2 6 0,5 3 0,-3-1 0,3 1 0,-7-8 0,0 0 0,-1 0 0,1-1 0,0 1 0,-1 0 0,2 0 0,-2-1 0,1 1 0,1-1 0,-1 1 0,2 0 0,-2 0 0,2 0 0,-2 1 0,2-1 0,1 1 0,0 2 0,0-2 0,-1 1 0,-2-3 0,1 1 0,0 0 0,-2 0 0,4 1 0,-3-2 0,3 3 0,-3-4 0,0 2 0,0-1 0,0 1 0,1-1 0,-1 0 0,0 1 0,2 0 0,-2 0 0,3 0 0,-2 0 0,-1 1 0,2 0 0,0 0 0,1 0 0,0-2 0,0 2 0,-2-2 0,1 2 0,1-1 0,-3 0 0,3-1 0,-3 1 0,1-1 0,0 2 0,3 0 0,-3 0 0,2-2 0,-3 1 0,0 0 0,0-1 0,0 1 0,1-1 0,-1-1 0,1 2 0,-1-2 0,0 3 0,0-2 0,2 2 0,-1-1 0,3 1 0,-3-1 0,0 0 0,1 0 0,-1 1 0,0-1 0,1 0 0,-2 0 0,0-1 0,2 1 0,-2 0 0,3 0 0,-3-1 0,1 1 0,0-1 0,0 1 0,1 0 0,-3 0 0,3 0 0,-3 0 0,3 1 0,-2-1 0,2 0 0,-2 0 0,1-1 0,0 1 0,-1 1 0,1-1 0,0 0 0,0 0 0,0 2 0,1-1 0,-1 1 0,1-2 0,-1 2 0,1-2 0,-1 2 0,4 2 0,0-2 0,-1 3 0,0-5 0,-3 2 0,0-2 0,-1 1 0,1-1 0,-3 0 0,3-1 0,-2 1 0,1-1 0,0 2 0,0-1 0,0 0 0,0-1 0,1 2 0,-2 0 0,3-1 0,-3 0 0,3 1 0,-2 0 0,2 0 0,-2 0 0,2 0 0,-3 0 0,3 0 0,-3-1 0,3 1 0,-2-2 0,1 1 0,-1 1 0,1-1 0,-1 1 0,1-1 0,0 0 0,-1 1 0,0-2 0,0 2 0,1-3 0,1 3 0,-2-2 0,1 1 0,0 0 0,0 0 0,-1-1 0,0 2 0,0-2 0,1 2 0,2-1 0,-1 2 0,1-1 0,-1 0 0,2 0 0,-2 1 0,1-2 0,-2 2 0,3-1 0,-2 0 0,2 1 0,-3-1 0,4 4 0,-3-4 0,5 5 0,-5-5 0,3 3 0,-2-3 0,0-1 0,-2 1 0,-1-3 0,0 3 0,0-3 0,0 2 0,0-1 0,0 1 0,0 0 0,1 0 0,0 0 0,0 0 0,1 1 0,-1-1 0,0 1 0,2 1 0,1-2 0,0 3 0,1-2 0,-1 1 0,0 0 0,1 0 0,2 2 0,3 2 0,2 0 0,-4 1 0,-1-4 0,6 1 0,-8 1 0,12 1 0,-12-2 0,5 3 0,-4-4 0,1 2 0,3 1 0,-3-4 0,-1 2 0,-4-5 0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26.052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507 0 24575,'-22'0'0,"1"0"0,-18 0 0,7 0 0,-6 0 0,10 0 0,4 0 0,7 0 0,-1 0 0,6 0 0,-1 0 0,-4 0 0,4 0 0,-7 0 0,3 2 0,-4 0 0,-1 5 0,-5-2 0,8 2 0,-1-1 0,10-1 0,0 1 0,6-4 0,-1 1 0,3-1 0,0 2 0,-1-1 0,-3 6 0,2-3 0,-4 3 0,6-1 0,-4 9 0,4-4 0,-1 5 0,3-7 0,0-4 0,0 4 0,0-3 0,0 6 0,2 0 0,0 1 0,2 6 0,1-6 0,6 6 0,-1 0 0,8 2 0,-9-5 0,5-5 0,-10-6 0,3-2 0,-3-2 0,3 0 0,5-3 0,0 3 0,8-3 0,4 2 0,2-2 0,2 0 0,4 0 0,-5 0 0,6 2 0,-5-2 0,-1 4 0,4-1 0,-3 4 0,-3-1 0,-2 3 0,-2-3 0,-2 1 0,-2-3 0,-6 2 0,-6-3 0,1 1 0,-4-2 0,1 2 0,0 1 0,0-2 0,1 4 0,1 1 0,1 4 0,2 5 0,-2-2 0,-2 11 0,-1-6 0,0 7 0,1-6 0,-2-3 0,0 5 0,-2-10 0,0 9 0,0-12 0,0 3 0,0-5 0,-2 5 0,1-3 0,-3 7 0,2-9 0,0 1 0,0-4 0,1-2 0,-1 1 0,0-1 0,0 0 0,0 2 0,0-1 0,0 1 0,-2 1 0,-1 1 0,2-1 0,-1-2 0,1 2 0,1-4 0,-1 4 0,1-6 0,2 2 0,-1-2 0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31.770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138 10 24575,'-4'2'0,"3"3"0,7-2 0,3 4 0,6-3 0,-1 1 0,-4-2 0,0 0 0,-6 0 0,3-2 0,-5 2 0,3-3 0,-4 2 0,1-2 0,-1 2 0,1-1 0,2 2 0,0-2 0,0 1 0,-2 0 0,-1-1 0,0 2 0,2-3 0,-1 3 0,3-2 0,0 3 0,1-2 0,1 0 0,-5 0 0,5 1 0,-3-2 0,1 2 0,-1 0 0,-2-3 0,1 2 0,-1-2 0,0 0 0,-1 1 0,1 0 0,-1 0 0,3 1 0,0-2 0,1 3 0,-2-2 0,1 1 0,0-2 0,0 2 0,0 0 0,-1-1 0,0 0 0,-1-1 0,0 1 0,-7 0 0,1-1 0,-7 0 0,4 0 0,-1 0 0,2 0 0,0 0 0,3 0 0,-1 0 0,2 0 0,-2 0 0,2-2 0,-1 0 0,0 0 0,0 0 0,-1 0 0,1-1 0,1 1 0,-1 0 0,3-2 0,-4 2 0,3-2 0,-3 3 0,3-1 0,-2 0 0,2 1 0,-1-2 0,-1 2 0,1-3 0,0 2 0,0 1 0,0-1 0,0 1 0,2-1 0,-2 1 0,1 0 0,-1 0 0,0-1 0,0 2 0,-1-1 0,0 0 0,1 1 0,-1 0 0,1-1 0,0-1 0,0 1 0,-2-1 0,0 2 0,-1-2 0,2 2 0,-3-2 0,1 1 0,-1-1 0,0 2 0,1-3 0,-2 2 0,1-1 0,-1 1 0,4 1 0,-3-1 0,4 0 0,-1 0 0,-2-1 0,2 2 0,-2-2 0,2 2 0,0-1 0,1 1 0,-1-1 0,1 1 0,-1-2 0,1 2 0,-2-1 0,3 0 0,-3-1 0,2 1 0,-1-1 0,0 2 0,1-1 0,0 1 0,-1-1 0,0 0 0,-3 1 0,3-1 0,-2 0 0,2 1 0,0-1 0,0 0 0,-1 0 0,2 0 0,-1-1 0,1 2 0,0-1 0,-3 1 0,2-1 0,-2 1 0,1-2 0,1 2 0,0-1 0,-1 1 0,2 0 0,0 0 0,1 0 0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40.674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123 102 24575,'2'3'0,"0"0"0,-1-1 0,0 0 0,0 1 0,0-1 0,1-3 0,0-1 0,0-3 0,0 2 0,-2 1 0,1 0 0,0 1 0,-1-2 0,2 3 0,-1-3 0,1 2 0,-1-1 0,0 0 0,-1 0 0,1 0 0,0 1 0,0-1 0,0 0 0,0 0 0,0 0 0,0 0 0,1 0 0,-2 5 0,1-3 0,-2 5 0,1-3 0,-1 0 0,1 1 0,-1 0 0,1 0 0,-2-1 0,2 0 0,-1 0 0,1 0 0,-1 1 0,1-1 0,-1 2 0,1-2 0,0 2 0,-1-2 0,0 2 0,-1-3 0,0 2 0,0-2 0,0 1 0,0-1 0,1 1 0,-2-2 0,2 0 0,-1-1 0,1-1 0,1 0 0,-1 0 0,0 0 0,-1 0 0,1 0 0,-2 0 0,3 0 0,-3 1 0,3-1 0,-1 1 0,0 0 0,0-1 0,-1 0 0,0 0 0,0-1 0,1 1 0,-1 0 0,1 1 0,-1-2 0,-1 2 0,1-3 0,-1 3 0,0-2 0,1 2 0,0-1 0,1 1 0,-2-1 0,1 1 0,-1-1 0,1 1 0,-1-1 0,1 2 0,0-1 0,0-1 0,0 2 0,-3-3 0,1 2 0,1-1 0,0 1 0,2 0 0,-2-2 0,1 1 0,0-1 0,0 0 0,0 1 0,0 1 0,0-1 0,0 1 0,1-1 0,0 1 0,-1-2 0,1 3 0,0-3 0,1 2 0,-1 0 0,-1-2 0,0 3 0,0-3 0,1 2 0,0-1 0,0-1 0,0 2 0,0-2 0,0 3 0,-1-2 0,1 1 0,-4-5 0,3 3 0,-2-2 0,4 4 0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49.527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 1 24575,'1'4'0,"0"0"0,-1 0 0,0-1 0,0 1 0,1-2 0,0 2 0,0-2 0,0 1 0,0-2 0,-1 1 0,2-1 0,-2 1 0,2 0 0,0 0 0,-1 2 0,3-1 0,-4 2 0,3-4 0,-2 0 0,0-1 0,2 2 0,-2 0 0,2 1 0,0-2 0,-2 1 0,2 0 0,-2 0 0,1 0 0,0 0 0,0-1 0,-1 2 0,1-2 0,0 1 0,0 0 0,1-1 0,-1 0 0,-1 1 0,1 0 0,-1 0 0,0 1 0,1-1 0,-2 0 0,1 0 0,0-1 0,-1 1 0,2-2 0,-1 3 0,1-2 0,-1 3 0,0-2 0,0 2 0,0-3 0,1 2 0,-2-1 0,1-1 0,0 1 0,1-1 0,-1 1 0,1 0 0,0 2 0,0-2 0,0 1 0,-1-1 0,0 0 0,1-1 0,0 2 0,0-2 0,-1 2 0,0-1 0,0 0 0,0 0 0,1 0 0,-1-1 0,0 0 0,0 1 0,-1 0 0,2 0 0,-2 0 0,2 0 0,-2 1 0,2-1 0,-2 0 0,1 1 0,0 0 0,-1-1 0,1 0 0,-1 0 0,0 0 0,1-1 0,-1 1 0,1 1 0,0-1 0,-1 3 0,1-3 0,-1 1 0,3 0 0,-1 1 0,2-2 0,-3 1 0,-1-1 0,2 0 0,-1 1 0,0-2 0,0 2 0,0-1 0,1 0 0,-1 1 0,0-1 0,0-1 0,1 1 0,0 0 0,0 0 0,0 2 0,0-2 0,0 0 0,-1 1 0,0-1 0,1 1 0,-2 0 0,3-1 0,-3 0 0,3 0 0,-3 0 0,2 0 0,-1 1 0,0-1 0,1 1 0,-1-1 0,0 0 0,0-1 0,0 2 0,0-1 0,0 1 0,1-1 0,-1-1 0,0 1 0,0-1 0,-1 1 0,1-1 0,-1 1 0,2-2 0,-2 3 0,2-2 0,0 3 0,-1-2 0,3 2 0,-4-2 0,3 2 0,-2-3 0,0 2 0,1-2 0,-1 1 0,0 3 0,0-3 0,0 3 0,0-3 0,1 1 0,0-1 0,-1 2 0,1-2 0,-1 1 0,2 0 0,-2 0 0,2-1 0,-3 1 0,1-2 0,0 0 0,-1 1 0,1-1 0,0 1 0,-1 0 0,2-1 0,-2 1 0,1-1 0,0 1 0,0 1 0,0-1 0,0 1 0,-1 0 0,1-2 0,0 1 0,0-1 0,0 1 0,0-1 0,-1 2 0,1-2 0,0 0 0,-1 1 0,1-1 0,-1 1 0,0 0 0,0 3 0,1-2 0,-1 2 0,2-1 0,-1-2 0,0 0 0,0 0 0,-1-1 0,0 1 0,4 2 0,-3-2 0,2 1 0,-3-1 0,0 1 0,0 0 0,1 1 0,-1 0 0,1-1 0,-1 1 0,1-1 0,-1 0 0,2 0 0,-2 0 0,1 0 0,-1-1 0,0 1 0,0-1 0,0 0 0,0 0 0,0 0 0,1-1 0,-1 1 0,1-1 0,-1 1 0,0 0 0,0 0 0,1-1 0,-1 1 0,1-1 0,-1 1 0,0 0 0,0 0 0,0 0 0,0 0 0,0 0 0,0 0 0,0 0 0,0 0 0,0 0 0,1 0 0,-1 0 0,1 1 0,-1-1 0,0 1 0,0-1 0,0 1 0,0-1 0,0 1 0,0-1 0,0 0 0,0 0 0,0 0 0,1-1 0,-1 1 0,2 0 0,-2 0 0,2 0 0,-2 0 0,2-1 0,-2 1 0,2 0 0,-2 0 0,1 0 0,-1 0 0,0 0 0,0 0 0,0 0 0,1 0 0,-1 1 0,1-1 0,0 0 0,-1 2 0,1-1 0,-1 1 0,1-2 0,-1 1 0,1-1 0,-1 0 0,0-1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51.45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 24575,'4'0'0,"0"0"0,-1 0 0,-1 0 0,2 0 0,-2 0 0,2 0 0,-2 0 0,1 0 0,2 0 0,-2 0 0,2 0 0,-2 0 0,0 0 0,0 0 0,0 0 0,-1 0 0,1 0 0,0 0 0,-1 0 0,1 0 0,-1 0 0,0 0 0,0 0 0,0 0 0,0 0 0,0 0 0,-1 1 0,0 0 0,-1 1 0,-1-1 0,0 1 0,-1-1 0,0 1 0,0-1 0,0 0 0,0-1 0,1 1 0,-1-1 0,0 1 0,1 0 0,-2-1 0,1 1 0,-1-1 0,1 1 0,-1-1 0,3 2 0,-2-2 0,1 1 0,-1-1 0,0 0 0,12 0 0,-7 0 0,10 0 0,-7 0 0,-2 0 0,2 0 0,-2 1 0,0-1 0,0 1 0,-1-1 0,0 0 0,0 0 0,0 0 0,3 0 0,-3 0 0,3 0 0,-3 1 0,3-1 0,-3 1 0,3 0 0,-4-1 0,1 1 0,-1-1 0,2 2 0,-1-1 0,1 1 0,-2-2 0,1 0 0,0 0 0,0 0 0,-1 0 0,0 0 0,1 0 0,0 0 0,-1 0 0,0 0 0,0 0 0,1 0 0,-1 1 0,1-1 0,-1 1 0,0-1 0,1 0 0,-1 1 0,2-1 0,-2 1 0,2-1 0,-1 0 0,3 0 0,-3 0 0,3 0 0,-3 0 0,0 0 0,0 0 0,0 0 0,-1 0 0,2 0 0,-2 0 0,1 0 0,1 0 0,0 0 0,2 0 0,-2 0 0,2 0 0,-1 0 0,1 0 0,-3 0 0,0 0 0,0 0 0,1 0 0,-1 0 0,0 0 0,2 0 0,0 0 0,0 0 0,-1 0 0,0 0 0,0 0 0,-2 0 0,0 0 0,0 0 0,1 0 0,-1 0 0,0 0 0,2 0 0,0 0 0,1 0 0,-1 0 0,2 0 0,-2 0 0,2 0 0,0 0 0,-3 1 0,3-1 0,-3 1 0,0-1 0,2 0 0,1 0 0,0 0 0,7 0 0,-6 0 0,10 0 0,-10 0 0,1 0 0,-4 0 0,-1 0 0,-1 0 0,0 0 0,0 0 0,0 0 0,0 0 0,0 0 0,0 0 0,0 0 0,0 0 0,1 0 0,-1 0 0,1 0 0,-1 0 0,2 0 0,0 0 0,1 0 0,-2 0 0,1 0 0,4 0 0,-1 0 0,1 0 0,-1 0 0,-2 0 0,1 0 0,-1 1 0,-2-1 0,3 1 0,-2-1 0,4 0 0,-2 0 0,1 0 0,-1 0 0,2 0 0,-2 0 0,1 0 0,1 0 0,3 0 0,-4 0 0,6 0 0,-8 0 0,12 0 0,-12 0 0,8 0 0,-10 0 0,4 0 0,-4 0 0,2 0 0,-1 0 0,-1 0 0,1 0 0,-1 0 0,1 0 0,-1 0 0,0 0 0,0 0 0,-1 0 0,0 0 0,1 0 0,0 0 0,-1 0 0,3 0 0,-2 0 0,2 0 0,-3 0 0,2 0 0,-1 0 0,1 0 0,-1 0 0,0 0 0,2 0 0,0 0 0,1 0 0,5 0 0,-6 0 0,5 0 0,-4 0 0,5 0 0,-3 0 0,3 0 0,-5 0 0,4 0 0,-4 0 0,3 0 0,-5 0 0,3 0 0,-1 0 0,2 0 0,-1 0 0,1 0 0,6 0 0,-7 0 0,6 0 0,-8 0 0,1 0 0,-2 0 0,-1 0 0,1 0 0,0 0 0,0 0 0,-1 0 0,-1 0 0,0 0 0,0 0 0,0 0 0,2 0 0,0 0 0,1 0 0,0 0 0,0 0 0,0 0 0,2 0 0,-1-1 0,0 1 0,-1-1 0,-1 0 0,-1 0 0,0 1 0,1-1 0,-2-1 0,1 1 0,0 0 0,0 0 0,1-1 0,2 1 0,0-2 0,1 2 0,-1-1 0,-1 0 0,-2 2 0,2-1 0,-2 1 0,2 0 0,-2 0 0,-2-1 0,1 1 0,-1-1 0,2 1 0,-1 0 0,2 0 0,-2 0 0,1-2 0,-1 2 0,0-2 0,1 2 0,0 0 0,1 0 0,-1 0 0,-1-1 0,0 1 0,0-1 0,1 1 0,0 0 0,0-1 0,-1 1 0,0-2 0,0 2 0,1-2 0,0 2 0,-1-1 0,-2 1 0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07.112"/>
    </inkml:context>
    <inkml:brush xml:id="br0">
      <inkml:brushProperty name="width" value="0.2" units="cm"/>
      <inkml:brushProperty name="height" value="0.2" units="cm"/>
      <inkml:brushProperty name="color" value="#13FDFF"/>
    </inkml:brush>
  </inkml:definitions>
  <inkml:trace contextRef="#ctx0" brushRef="#br0">121 107 24575,'0'-12'0,"0"2"0,0 8 0,2-2 0,-1-2 0,1 1 0,1-1 0,-1 3 0,1-1 0,1-1 0,-3 1 0,4-1 0,-4 1 0,4 1 0,-2-2 0,0 1 0,1 0 0,-2 0 0,2-2 0,-2 2 0,0-2 0,6 10 0,-5-1 0,4 3 0,-5-1 0,-1-3 0,2 4 0,-1-2 0,0 2 0,1-1 0,-3-2 0,3 3 0,-1-1 0,0-1 0,2 3 0,-4-4 0,3 4 0,-2-2 0,1-1 0,1 3 0,-2-4 0,1 3 0,-1-1 0,1-1 0,0 2 0,-1-1 0,1 1 0,-1-1 0,2 0 0,-2-1 0,1 2 0,-1-1 0,0 0 0,0 1 0,1-1 0,-2 0 0,2 0 0,-1 0 0,2-1 0,-1 2 0,-1-1 0,1 1 0,0-2 0,-2 4 0,3-5 0,-3 4 0,3-2 0,-3-1 0,2 4 0,-2-4 0,1 0 0,-1 3 0,1-3 0,1 3 0,-1-3 0,1 4 0,-1-4 0,-1 3 0,1-3 0,-1 1 0,2 1 0,-2-2 0,1 2 0,-1-1 0,0 0 0,1 1 0,-1-2 0,1 2 0,-1 0 0,0 0 0,0 0 0,0-1 0,0 1 0,0-1 0,0 1 0,0-1 0,0 0 0,0 0 0,0 1 0,0-2 0,0 2 0,0-1 0,0 0 0,0 1 0,0 1 0,0-2 0,0 1 0,0-1 0,1-1 0,1 7 0,-1-6 0,1 4 0,-2-6 0,0 1 0,2 3 0,-1-2 0,2 1 0,-3-1 0,1 0 0,0 1 0,0 0 0,0-2 0,0 2 0,0-1 0,0 0 0,0 1 0,-1-2 0,0 3 0,0-3 0,1 3 0,-1-2 0,1 0 0,0 2 0,0-4 0,0 4 0,0-3 0,-1 1 0,0 1 0,0-2 0,0 2 0,0-1 0,1 0 0,-1 1 0,1-1 0,0 1 0,-1 0 0,1 0 0,-1-1 0,0-1 0,0 2 0,0-1 0,0 1 0,0-2 0,2 3 0,-2-3 0,2 2 0,-2-1 0,0 0 0,0 2 0,0-3 0,0 2 0,0-1 0,0 0 0,0 1 0,0-2 0,0 2 0,0-1 0,0 1 0,0 0 0,0-2 0,-1 3 0,1-3 0,-2 2 0,1-1 0,-1-1 0,1 2 0,0-1 0,1 0 0,-1 0 0,0 0 0,-1 1 0,0-1 0,1 1 0,-1-1 0,2 1 0,-2-2 0,2 3 0,-2-3 0,0 3 0,1-1 0,-1 0 0,2 0 0,-2 0 0,2-2 0,-2 2 0,2-1 0,-2-1 0,0 3 0,1-2 0,0 0 0,0 1 0,-1-3 0,0 3 0,1-1 0,0 0 0,0 1 0,0-2 0,-1 2 0,2 0 0,-2-2 0,1 5 0,-2-5 0,1 4 0,0-3 0,-1-1 0,2 2 0,-1-2 0,0 1 0,1 0 0,-2-1 0,1 1 0,0 0 0,-2-2 0,3 4 0,-1 1 0,2-2 0,0 2 0,0-5 0,0 2 0,0 1 0,0-1 0,0 0 0,0 0 0,0 1 0,0-2 0,0 4 0,0-5 0,0 4 0,0-1 0,0-2 0,0 3 0,0-3 0,-1 1 0,0 1 0,-1-1 0,0 0 0,1 0 0,-3 0 0,4 0 0,-3 2 0,2-3 0,1 1 0,-3 0 0,2-1 0,-2 1 0,0 0 0,1 0 0,-1 0 0,2 0 0,-2 1 0,2-1 0,-2-1 0,1 4 0,-1-6 0,1 6 0,-1-4 0,2 1 0,-3 0 0,2 0 0,-1-1 0,1 2 0,0-2 0,-2-1 0,-1 2 0,2-2 0,-2 2 0,3-1 0,-1 0 0,-1 2 0,1-3 0,-1 2 0,1-1 0,2-1 0,-3 3 0,1-3 0,-2 2 0,0-2 0,0 0 0,2 1 0,0 0 0,-1 2 0,1-1 0,-2 0 0,2-2 0,-1 0 0,-2 2 0,3 0 0,-1-1 0,0 1 0,2-3 0,-2 3 0,-2-3 0,3 3 0,-2-3 0,3 4 0,0-2 0,1 1 0,-1 0 0,0 0 0,0 2 0,2-2 0,-1 0 0,0 0 0,-1 0 0,2 0 0,-2 1 0,1-2 0,0 2 0,0-1 0,1 0 0,-3 1 0,3-2 0,-3 2 0,2-2 0,-1 1 0,0 0 0,-1-1 0,1 1 0,0 0 0,0-1 0,0 2 0,0-2 0,0 1 0,0 0 0,1 0 0,6-18 0,-2 11 0,3-15 0,-4 15 0,-1-1 0,2-6 0,-1 4 0,2-2 0,-1 2 0,-1 3 0,1-4 0,-1 1 0,3 1 0,-4-1 0,4 2 0,-5-3 0,3 0 0,-3 1 0,4 1 0,-3-1 0,3 1 0,-3-2 0,2 1 0,-1 1 0,0-2 0,1 3 0,-1-3 0,1 1 0,-1 1 0,1-2 0,-1 3 0,0-2 0,0-1 0,0 3 0,0-5 0,0 5 0,0-3 0,1 1 0,0 1 0,0-1 0,1 0 0,-2 0 0,0 0 0,0-1 0,1 2 0,-1-1 0,0 1 0,0-2 0,-1 1 0,0-1 0,1 1 0,1 0 0,-1-1 0,-1 2 0,0-2 0,1 2 0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20.314"/>
    </inkml:context>
    <inkml:brush xml:id="br0">
      <inkml:brushProperty name="width" value="0.2" units="cm"/>
      <inkml:brushProperty name="height" value="0.2" units="cm"/>
      <inkml:brushProperty name="color" value="#13FDFF"/>
    </inkml:brush>
  </inkml:definitions>
  <inkml:trace contextRef="#ctx0" brushRef="#br0">2613 0 24575,'-10'12'0,"-2"2"0,8-10 0,-5 4 0,5-4 0,-7 0 0,4 1 0,-2 1 0,2-1 0,2 0 0,0 1 0,1-4 0,0 4 0,-2-2 0,1 2 0,-4 0 0,4-1 0,-3 1 0,3-1 0,-8 6 0,5-3 0,-4 1 0,-1 2 0,3-2 0,-6-1 0,5 6 0,-4-8 0,-1 9 0,1-9 0,-2 8 0,-3-3 0,4 4 0,-6-2 0,6 0 0,2-1 0,2-3 0,4-1 0,0-2 0,3-1 0,-7 4 0,4-1 0,-7 5 0,5-2 0,-4 0 0,1-2 0,-6 6 0,6-7 0,-1 3 0,6-6 0,-1 2 0,-2-2 0,-3 8 0,-4-4 0,4 1 0,-4 2 0,7-5 0,-1 3 0,-2-1 0,6-3 0,-3 3 0,4-4 0,-2 3 0,-2 2 0,-8 6 0,2-4 0,-4 5 0,5-5 0,4-3 0,-4 7 0,3-5 0,-1 4 0,-4-1 0,4-2 0,-4-2 0,7 0 0,-4-1 0,6 1 0,-3-2 0,2 2 0,3-6 0,-4 3 0,7-3 0,-7-1 0,8 1 0,-4 0 0,3-1 0,-4 4 0,4-3 0,-6 6 0,3-5 0,-2 4 0,-2-2 0,4-1 0,-3 0 0,4-3 0,0 1 0,0 2 0,0-2 0,0 2 0,-1-2 0,0 2 0,2-2 0,-1 1 0,2-3 0,1 1 0,-3-1 0,2 2 0,-1-1 0,0 0 0,3 0 0,-5 0 0,-2 0 0,3 1 0,-9 0 0,10 0 0,-10 3 0,9-3 0,-4 2 0,0-1 0,1-2 0,1 1 0,-8 2 0,8 0 0,-9 2 0,5 0 0,5-4 0,-6 3 0,6-4 0,-9 9 0,4-7 0,-1 6 0,3-8 0,4 0 0,-2 1 0,0 0 0,-2 0 0,1 1 0,-1-2 0,-6 6 0,3 0 0,-13 3 0,8 0 0,-5-1 0,6 1 0,-4 1 0,2 0 0,1-3 0,1-2 0,1 1 0,4-4 0,-2 3 0,5-3 0,-1 0 0,-1-2 0,5 0 0,-4 0 0,5-2 0,-2 3 0,0-4 0,-2 2 0,-2 0 0,-5 6 0,-1-5 0,-2 4 0,1-5 0,-3 1 0,-3 2 0,1-2 0,2 2 0,3 3 0,1-6 0,0 6 0,-6-8 0,5 2 0,-3-1 0,0 2 0,6 0 0,-5 3 0,2-3 0,-1 4 0,-5-3 0,12 2 0,-8-1 0,11 0 0,-10-1 0,9 1 0,-3-2 0,-1 2 0,5-3 0,-10 5 0,3-4 0,1 4 0,1-3 0,3 0 0,3-2 0,-1 1 0,-2-1 0,5 1 0,-3-1 0,1 3 0,4-5 0,-2 4 0,0-4 0,2 2 0,-2-1 0,1 1 0,0 0 0,-1 0 0,-1 0 0,0-1 0,2 1 0,0-1 0,0 1 0,-1 0 0,0-2 0,0 1 0,1-1 0,0 2 0,-5-2 0,3 2 0,-2-1 0,2-1 0,1 1 0,0-1 0,0 1 0,0 1 0,-3-1 0,2 1 0,-3-1 0,4 1 0,0-1 0,-2 0 0,5 0 0,-4-1 0,3 3 0,-2-3 0,1 2 0,0-1 0,0-1 0,-1 1 0,2 1 0,-3-1 0,4 2 0,-4 4 0,6 6 0,-2-1 0,3-1 0,0-6 0,0-2 0,-1 3 0,0-1 0,0 2 0,0-2 0,1-1 0,0 1 0,0 1 0,0 0 0,0-2 0,1 1 0,4 0 0,-2-2 0,3 0 0,-1-2 0,-1 1 0,4 0 0,-4-2 0,2 3 0,-1-3 0,0 1 0,4 0 0,-4 1 0,1-1 0,-1 1 0,-2-1 0,4 3 0,-3-2 0,0 2 0,1-2 0,-2 0 0,4 1 0,-3-3 0,3 3 0,-3-2 0,2 1 0,0 0 0,0 0 0,-1 1 0,2-2 0,-3 0 0,7-1 0,-6 0 0,4 0 0,-6 1 0,1-1 0,3 1 0,-2 0 0,2-1 0,-2 2 0,1-2 0,-1 1 0,1-1 0,0 0 0,-1 0 0,2 0 0,-3 0 0,1 1 0,0 0 0,1 0 0,1 1 0,-3-1 0,2 0 0,-1-1 0,-1 2 0,3-1 0,-3 1 0,2 0 0,1 0 0,-3 0 0,2 0 0,-1-1 0,-1 0 0,2 0 0,1 0 0,-4-1 0,5 0 0,-5 1 0,3 0 0,0 0 0,-3 0 0,4 1 0,-3-1 0,1-1 0,1 1 0,-2 0 0,2-1 0,-1 1 0,0 0 0,1 0 0,-1 1 0,0-1 0,0 1 0,0-2 0,1 1 0,-1-1 0,1 1 0,-2-1 0,2 1 0,-1 0 0,0 0 0,1 0 0,-1 1 0,0-2 0,3 1 0,-4-1 0,2 1 0,0-1 0,-2 1 0,4 0 0,-4-1 0,1 1 0,1-1 0,-2 0 0,4 1 0,-5-1 0,4 1 0,-3-1 0,1 0 0,2 1 0,-3 0 0,2 0 0,-1 0 0,-1 1 0,2-2 0,-1 0 0,0 0 0,2 1 0,-3 0 0,2-1 0,0 0 0,-1 0 0,1 0 0,-1 1 0,-1 0 0,5 1 0,-5-2 0,2 2 0,1-1 0,-4 0 0,5 0 0,-4-1 0,1 0 0,1 0 0,0 0 0,0 1 0,-1-1 0,0 1 0,1 1 0,-1-2 0,1 2 0,-2-2 0,0 1 0,4 0 0,-4 0 0,2 0 0,2-1 0,-4 0 0,3 1 0,-2-1 0,1 2 0,1-2 0,-2 2 0,0-2 0,-1 1 0,3 0 0,0-1 0,-2 2 0,1-2 0,-2 1 0,1-1 0,2 1 0,-3-1 0,7 1 0,-7-1 0,4 1 0,-2-1 0,-2 2 0,2-2 0,-1 1 0,0 0 0,1-1 0,-1 1 0,1-1 0,0 0 0,-1 0 0,1 0 0,0 1 0,-1-1 0,1 3 0,-2-2 0,2 0 0,-1 0 0,1 1 0,0-1 0,-1 2 0,0-2 0,0 2 0,0-2 0,2 3 0,-3-3 0,2 4 0,0-5 0,-2 3 0,4-2 0,-4 1 0,5 0 0,-5 0 0,5-1 0,-5 1 0,2-1 0,-1 1 0,1-1 0,0 0 0,-3 0 0,4 0 0,-3-1 0,7 4 0,-4-4 0,5 4 0,-6-4 0,-1 0 0,0 0 0,0 1 0,2-1 0,-1 1 0,1 0 0,-3-1 0,3 1 0,-3 0 0,2-1 0,-1 1 0,0-1 0,2 0 0,-2 0 0,4 0 0,-5 1 0,1-1 0,2 1 0,-3 0 0,3-1 0,-2 1 0,-1-1 0,3 1 0,-3-1 0,1 1 0,1 0 0,1 0 0,-2 0 0,3-1 0,-4 0 0,3 0 0,-1 0 0,2 0 0,0 0 0,2 0 0,-3 0 0,2 0 0,-1 0 0,-2 0 0,4 0 0,-4 0 0,-1 0 0,2 1 0,-3-1 0,2 1 0,-1 0 0,0-1 0,2 1 0,-1-1 0,0 0 0,2 0 0,-4 0 0,3 0 0,-2 0 0,2 0 0,-2 0 0,6 0 0,-5 0 0,3 0 0,-5 0 0,1 0 0,2 0 0,3 0 0,2 0 0,-2 1 0,3 0 0,-3 1 0,-1-2 0,0 2 0,-5-2 0,0 0 0,2 1 0,-2-1 0,2 1 0,-1-1 0,0 0 0,0 0 0,1 0 0,-2 0 0,2 0 0,-1 0 0,2 0 0,-2 0 0,3 0 0,-4 0 0,6 0 0,-6 0 0,3 0 0,-1 0 0,5 0 0,0 0 0,4 0 0,-1 0 0,3 0 0,1 0 0,0 0 0,6 0 0,-6 0 0,3 0 0,0 0 0,-6 0 0,2 0 0,-6 0 0,3 0 0,-7 0 0,1 0 0,-4 0 0,1 0 0,1 0 0,-1 0 0,1 0 0,-2 0 0,2 0 0,0 0 0,-2 0 0,3 0 0,-3 0 0,3 0 0,-2 0 0,2 0 0,-3 0 0,5 0 0,-6 0 0,4 0 0,-2 0 0,-1 0 0,3 0 0,-3 0 0,1 0 0,2 0 0,-1 0 0,1 0 0,3 0 0,-3 0 0,2 0 0,-1 0 0,-2 0 0,0 0 0,1 0 0,-1 0 0,0 0 0,1 0 0,3 0 0,-2 0 0,0 0 0,-2 0 0,-3 0 0,2 0 0,1 0 0,0 0 0,-1 0 0,0 0 0,0 0 0,0 0 0,3 0 0,-4 0 0,3 0 0,-2 0 0,-1 0 0,2 0 0,-1 0 0,0 0 0,1 0 0,-1 0 0,0 0 0,2 0 0,-3 0 0,5 0 0,-5 0 0,3 0 0,-1 0 0,-2 0 0,2 0 0,-1 0 0,0 0 0,0 0 0,1 0 0,-2 0 0,2 0 0,-1 0 0,1 0 0,-1 0 0,0 0 0,0 0 0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53.095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1228 1 24575,'-1'7'0,"-1"-2"0,1-3 0,0-1 0,-2 2 0,3 0 0,-3 1 0,3-1 0,-3-1 0,2 0 0,-1 0 0,-1-1 0,2 1 0,-1 0 0,0 2 0,1-3 0,-1 2 0,0-2 0,1 2 0,-1 0 0,1-1 0,-1 1 0,0-2 0,0 1 0,0 1 0,1-1 0,-1 1 0,1-1 0,0 0 0,0 2 0,0-3 0,0 3 0,-2-3 0,2 1 0,-3 0 0,3 0 0,-2-1 0,2 3 0,-2-3 0,3 4 0,-3-4 0,3 2 0,-4-1 0,3-1 0,-2 1 0,0 1 0,2-2 0,-2 2 0,1-1 0,0-1 0,-2 2 0,2-1 0,0 0 0,0-1 0,1 1 0,-2 0 0,2 0 0,-3 0 0,3 0 0,-1 0 0,-1 0 0,3 0 0,-3 0 0,2 0 0,0 0 0,-4 1 0,4-2 0,-5 0 0,5 0 0,-2 3 0,2-2 0,-1 2 0,-1-3 0,1 0 0,-1 0 0,2 2 0,-1-1 0,0 1 0,0-1 0,-1 0 0,1 1 0,0-2 0,0 2 0,0-3 0,1 3 0,-3-1 0,3 1 0,-3 0 0,3-2 0,-1 2 0,0-2 0,0 1 0,0 0 0,0 1 0,0-1 0,0 1 0,1 0 0,-2-2 0,3 2 0,-4-1 0,4 0 0,-3 0 0,2 0 0,-1 1 0,0-1 0,0 1 0,1-1 0,-1 0 0,1 1 0,-1 0 0,0 0 0,1 0 0,-1-1 0,1 0 0,-1 0 0,0 1 0,1-1 0,-3 0 0,3 0 0,-1 0 0,-1 1 0,2 0 0,-3 1 0,3-2 0,-1-1 0,0 2 0,0-3 0,-1 3 0,1-2 0,1 1 0,-2 0 0,1 1 0,0-1 0,-1 0 0,1 0 0,0-1 0,1 3 0,-2-2 0,1 3 0,0-5 0,0 2 0,0 0 0,0 0 0,-1 0 0,2 0 0,-2 0 0,2 1 0,-1-3 0,1 4 0,-1-4 0,0 4 0,-6-2 0,4 0 0,-3 0 0,5 0 0,0 0 0,-1 0 0,2-1 0,-3 1 0,2-1 0,0 1 0,-2 0 0,4 0 0,-4-1 0,3 1 0,-1 0 0,0 2 0,-1-2 0,0 2 0,0-3 0,1 2 0,0-3 0,-1 3 0,0-2 0,1 3 0,1-3 0,-1 1 0,-2 1 0,2-1 0,-1 1 0,1-1 0,-1 0 0,2 0 0,-1 0 0,0 1 0,0-1 0,-2 1 0,3-1 0,-2 0 0,2 0 0,-1 0 0,-1 0 0,0 0 0,1 1 0,-3-2 0,3 2 0,-2-2 0,2 2 0,-5 0 0,3-1 0,-4 2 0,6-4 0,0 3 0,1-1 0,-2-1 0,2 2 0,-2-1 0,1-1 0,0 1 0,-1 0 0,1-1 0,-1 1 0,0 1 0,1-2 0,-1 1 0,0 1 0,1-2 0,-2 1 0,2 0 0,-2-1 0,2 1 0,0 0 0,0 0 0,-1 1 0,-1-1 0,-2 5 0,3-4 0,-3 3 0,3-4 0,2 0 0,-2 0 0,1-1 0,0 4 0,-1-4 0,2 6 0,-3-6 0,1 2 0,0-1 0,1 0 0,-1-1 0,2 2 0,-1-2 0,0 2 0,0-1 0,-1 0 0,0 1 0,0-1 0,0 1 0,2-1 0,-1-1 0,0 1 0,-1-1 0,1 1 0,1 1 0,-2-2 0,2 1 0,-2-1 0,1 0 0,0 2 0,-1-2 0,2 3 0,-2-4 0,2 3 0,-1-1 0,-1-1 0,1 2 0,-1-3 0,1 2 0,-2-1 0,2 0 0,-2 1 0,1-1 0,1 1 0,-1 1 0,1-1 0,0 0 0,-1 0 0,1-1 0,-2 1 0,1 1 0,0-1 0,-1 0 0,2-1 0,0 0 0,-1 0 0,1 2 0,-1-1 0,-1 0 0,1-1 0,0 0 0,1 1 0,0 0 0,0 0 0,-1 0 0,0 0 0,-1 0 0,1 0 0,-1 0 0,2-1 0,-2 1 0,2-2 0,0 3 0,-1-3 0,1 3 0,-1-2 0,-2 0 0,2 1 0,-2-1 0,3 1 0,-1 0 0,0 0 0,0-1 0,-1 2 0,0-2 0,0 2 0,0-1 0,-1 1 0,2-1 0,-2 2 0,1-2 0,2 0 0,-4-1 0,4 1 0,-5 1 0,4-2 0,-6 5 0,6-4 0,-4 4 0,3-4 0,-1 0 0,2 0 0,-1 1 0,1-2 0,2 2 0,-4-2 0,4 1 0,-2-1 0,1 2 0,-1-1 0,-1 1 0,1 0 0,1-2 0,1 1 0,-1 0 0,-1 0 0,1 0 0,-1-1 0,0 1 0,-2 1 0,1-2 0,0 2 0,1-2 0,1 3 0,-1-2 0,-2 1 0,3-1 0,-3 2 0,4-2 0,-3 0 0,2 1 0,-2-2 0,1 3 0,-1 1 0,1-2 0,-1 2 0,1-2 0,-2-2 0,2 2 0,-2-1 0,3 2 0,0-3 0,-1 2 0,2-2 0,-2 1 0,1 1 0,-2-2 0,2 2 0,-1-1 0,0-1 0,1 2 0,-2-3 0,3 2 0,-2-1 0,1 0 0,-1 2 0,0-3 0,-1 4 0,2-3 0,-1 2 0,1-2 0,1 2 0,-2-3 0,2 3 0,-3-1 0,1 0 0,0 0 0,-1 1 0,2-2 0,-1 2 0,1-2 0,0 1 0,-1-2 0,1 3 0,-1-2 0,1 2 0,-1-2 0,-1 1 0,1-1 0,0 2 0,0-1 0,0 1 0,0-1 0,0 0 0,1-1 0,0 2 0,-5-2 0,4 1 0,-4 0 0,4 0 0,-1 2 0,0-3 0,-2 3 0,3-2 0,0 3 0,0-3 0,0 2 0,-1-2 0,1 0 0,0 0 0,0 1 0,1 0 0,0-1 0,-1 0 0,0 0 0,-1 1 0,1-2 0,1 1 0,0-1 0,0 1 0,-3-1 0,1 1 0,-1 0 0,1 0 0,1 0 0,0-1 0,0 1 0,0 0 0,0 0 0,1-1 0,0 1 0,-1-1 0,-2 0 0,2 1 0,-4-1 0,4 1 0,-1-1 0,2 1 0,-1-2 0,0 4 0,0-3 0,-3 3 0,5-3 0,-4 0 0,4 1 0,-1-2 0,0 1 0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2:06.435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2135 1 24575,'-6'3'0,"1"-1"0,3 0 0,0-2 0,0 3 0,-1-2 0,0 3 0,0-4 0,1 1 0,-2 1 0,2-2 0,-1 3 0,1-3 0,1 3 0,-2-2 0,0 1 0,0 0 0,-1-2 0,4 2 0,-4-2 0,2 2 0,-1-2 0,-1 2 0,3-1 0,-2 0 0,0 0 0,2 0 0,-4-1 0,4 2 0,-2-2 0,0 2 0,0-2 0,1 3 0,-2-3 0,4 3 0,-3-2 0,1 1 0,0-1 0,-2 0 0,2 0 0,-1 0 0,2 1 0,-2-1 0,1 1 0,0-1 0,0 1 0,0 1 0,-1-2 0,1 2 0,0-2 0,-2 2 0,0-1 0,1 1 0,0-3 0,3 3 0,-3-2 0,1 2 0,-1-2 0,0 0 0,1 1 0,0-2 0,-1 3 0,1-2 0,0 1 0,-1-1 0,0 1 0,-1-1 0,2 1 0,-1-1 0,0 1 0,1-2 0,-2 3 0,0-2 0,1 3 0,0-3 0,-1 3 0,-1-2 0,-1 2 0,1-1 0,0-1 0,2 0 0,-2 0 0,1 0 0,0-1 0,-1 1 0,1-1 0,3 1 0,-4-1 0,4 1 0,-4-1 0,3 0 0,-3 0 0,2 0 0,0 0 0,0 1 0,2-1 0,-4 0 0,3 0 0,-1-1 0,1 3 0,0-3 0,-1 3 0,0-3 0,1 2 0,-1-1 0,0 0 0,0 2 0,0-3 0,-1 3 0,1-2 0,0 1 0,-1 1 0,0-1 0,0 1 0,1-2 0,-1 1 0,2-1 0,-1 1 0,0 0 0,1 0 0,-2-1 0,2 1 0,-1-1 0,1 1 0,-1-1 0,1 1 0,-2-1 0,2 1 0,-1-1 0,1 1 0,-1-1 0,1 0 0,-2 1 0,2 0 0,-2-1 0,2 0 0,-2 1 0,1-1 0,-2 1 0,2 0 0,-1 2 0,-1-3 0,3 2 0,-4-1 0,4-1 0,-2 2 0,1-2 0,0 2 0,-3-2 0,5 2 0,-5-2 0,4 0 0,-1 1 0,-1-2 0,1 2 0,1-1 0,-1 0 0,1 1 0,-3-2 0,2 2 0,-3-2 0,3 1 0,0 0 0,-2 0 0,2 1 0,-2 0 0,3-1 0,-1 0 0,-2 1 0,1-2 0,-1 3 0,1-3 0,0 2 0,-2-1 0,1 0 0,-2 2 0,3-2 0,-5 2 0,4-2 0,-4 1 0,6-1 0,-4-1 0,5 2 0,-8-2 0,7 1 0,-5 0 0,3 0 0,1 1 0,-3 0 0,4-1 0,-3 0 0,2 1 0,-2 0 0,3 0 0,-3-1 0,3 0 0,0 0 0,-2 0 0,3 1 0,-3-2 0,1 1 0,0 1 0,-1-2 0,2 3 0,-3-3 0,1 4 0,-1-3 0,2 1 0,0-1 0,2 0 0,-2 0 0,1 1 0,-1-1 0,-2 2 0,2-1 0,-1 0 0,2 0 0,-3-1 0,3 1 0,-5 0 0,3-1 0,0 1 0,-1 0 0,3-2 0,0 3 0,-1-3 0,2 2 0,-1-1 0,1 0 0,-1 1 0,1-1 0,-4 1 0,4-1 0,-4 1 0,4-1 0,-2 1 0,2-1 0,-2 0 0,2 0 0,-1 0 0,0 0 0,1 0 0,-1 0 0,0 1 0,0-1 0,-1 2 0,1-3 0,-3 1 0,4 0 0,-2 0 0,2 0 0,0 1 0,-1-2 0,-2 2 0,2 0 0,-3-1 0,2 0 0,0 0 0,0 1 0,1-1 0,-1 2 0,2-2 0,-2 0 0,1 0 0,-1 0 0,1 0 0,0 1 0,-2-1 0,2 0 0,-2 0 0,0-1 0,3 3 0,-3-3 0,0 2 0,2-1 0,-3 0 0,3 1 0,-2-1 0,1 1 0,-1 0 0,0-1 0,0 2 0,0-3 0,1 2 0,0-1 0,0 0 0,-1 2 0,0-2 0,-1 1 0,2 3 0,-1-4 0,1 3 0,1-4 0,-1 2 0,2-2 0,-2 3 0,1-3 0,-1 3 0,-2-3 0,3 2 0,-3-1 0,4 1 0,-2 0 0,1-1 0,0 1 0,-3-1 0,1 1 0,-3 0 0,2-1 0,1 1 0,-1-1 0,2 2 0,-1-2 0,-1 3 0,2-3 0,-2 2 0,1-2 0,1 1 0,0 0 0,0 0 0,0-2 0,1 2 0,-9 0 0,9 1 0,-10-3 0,13 2 0,-6-1 0,3 1 0,-2-1 0,-1 0 0,4 2 0,-1-3 0,-1 2 0,-1-1 0,0 0 0,-1 0 0,2 0 0,-1-1 0,2 1 0,1 1 0,-4 0 0,4 0 0,-3 0 0,1-1 0,2 1 0,-2 1 0,-1-2 0,3 2 0,-4-3 0,4 3 0,-1-3 0,-1 3 0,2-3 0,-1 2 0,1-1 0,0 0 0,-2 0 0,1 1 0,-2-2 0,2 3 0,0-3 0,-2 1 0,0-1 0,-2 1 0,3 0 0,-1 2 0,4-1 0,-5-1 0,4 1 0,-6-2 0,4 2 0,-1 0 0,0 0 0,0 1 0,-1 1 0,0-2 0,2 0 0,-2 0 0,0-2 0,1 3 0,-1-2 0,5 1 0,-2-1 0,1 1 0,-1-1 0,0 0 0,0 0 0,0 0 0,-1 0 0,2 1 0,-2-1 0,1 1 0,0-1 0,-1 0 0,2 2 0,-1-3 0,1 2 0,-1-2 0,1 2 0,-7-2 0,6 3 0,-4-3 0,4 1 0,0 1 0,-2-2 0,1 3 0,0-3 0,0 3 0,1-2 0,-2 1 0,1 0 0,-1-2 0,-1 1 0,3 0 0,-4-1 0,6 2 0,-6-2 0,3 3 0,-2-3 0,1 3 0,-1-1 0,0-1 0,-1 2 0,2-2 0,-2 4 0,-5-3 0,4 2 0,-3 0 0,3-1 0,2-2 0,-5 6 0,5-6 0,-5 6 0,5-6 0,0 1 0,-2 1 0,2-2 0,-5 4 0,4-5 0,-3 4 0,7-3 0,-1 0 0,2 0 0,-1 0 0,-1-1 0,2 2 0,-2-1 0,-1 0 0,3 1 0,-4-1 0,4 1 0,-2-1 0,1 0 0,0 0 0,-2-1 0,1 1 0,0 1 0,-1-2 0,2 2 0,-1-1 0,2-1 0,0 1 0,-1 1 0,-1-2 0,0 2 0,1-1 0,-1 0 0,1 1 0,-2-1 0,1 1 0,0-2 0,1 2 0,0-2 0,1 1 0,-1-1 0,-1 2 0,1-2 0,0 3 0,-2-3 0,2 1 0,-1 0 0,2-1 0,0 1 0,-1 1 0,-2-2 0,1 3 0,-1-3 0,2 1 0,-2 0 0,4 0 0,-5 3 0,5-2 0,-3 0 0,2-1 0,-1 0 0,-1-1 0,2 1 0,-3 0 0,3 1 0,-2-1 0,-1 1 0,2-1 0,-4-1 0,4 2 0,-1-2 0,-4 1 0,4-1 0,-3 2 0,3-2 0,0 2 0,2-1 0,-3-1 0,3 1 0,-2-1 0,2 1 0,-2-1 0,2 1 0,-2-1 0,1 0 0,1 1 0,-2-1 0,1 1 0,-1 0 0,-1-1 0,3 3 0,-2-3 0,0 2 0,1-2 0,-1 0 0,2 0 0,-1 0 0,-2 1 0,1-1 0,-3 1 0,4 1 0,-2-2 0,1 2 0,-1-1 0,2-1 0,0 1 0,1-1 0,-2 1 0,1-1 0,0 2 0,1-2 0,0 1 0,-2 0 0,0-1 0,0 2 0,1-2 0,1 2 0,-1-2 0,1 1 0,-1-1 0,8 3 0,-3-2 0,6 3 0,-6-4 0,1 1 0,0 0 0,0 0 0,1 0 0,2 0 0,-3-1 0,2 0 0,-3 0 0,0 0 0,1 0 0,0 0 0,0 0 0,1 1 0,-2-1 0,1 1 0,1-1 0,-2 0 0,3 0 0,-2 1 0,0 0 0,1 0 0,-2 0 0,2-1 0,-2 0 0,2 0 0,-1 1 0,1-1 0,-1 1 0,0-1 0,0 1 0,-1 0 0,1-1 0,0 0 0,-1 0 0,1 0 0,0 0 0,0 1 0,0 0 0,2 0 0,-3 0 0,2 0 0,-2 0 0,1-1 0,0 1 0,0 0 0,0 1 0,0-1 0,-1 1 0,1-2 0,-1 1 0,1 0 0,0-1 0,-1 2 0,1-1 0,0 0 0,-1-1 0,1 1 0,1 0 0,-2-1 0,2 0 0,-2 1 0,0 0 0,1-1 0,-1 1 0,2 0 0,-2-1 0,1 0 0,0 0 0,2 1 0,-1-1 0,1 1 0,-3-1 0,2 0 0,-2 0 0,4 1 0,-4 0 0,3 0 0,-3-1 0,0 0 0,1 1 0,0 0 0,0 0 0,0 0 0,-1-1 0,1 1 0,0-1 0,0 2 0,1-2 0,-2 1 0,1-1 0,1 2 0,-2-1 0,3 2 0,-2-3 0,0 0 0,0 0 0,5 1 0,-5 0 0,5 0 0,-6-1 0,1 0 0,1 2 0,0-1 0,1 0 0,-2 0 0,0 0 0,1-1 0,-1 1 0,0-1 0,-1 0 0,2 2 0,-1-2 0,1 2 0,0-2 0,-2 0 0,2 0 0,-1 0 0,0 0 0,0 0 0,-1 0 0,1 0 0,-1 0 0,2 0 0,-2 3 0,2-2 0,-1 3 0,1-4 0,-2 0 0,1 1 0,1-1 0,-1 1 0,2-1 0,-2 0 0,1 0 0,1 2 0,-1-1 0,0 1 0,-1-2 0,0 0 0,-1 0 0,1 0 0,0 1 0,0-1 0,-1 1 0,3 0 0,-1 0 0,1 1 0,-2-1 0,0-1 0,-1 0 0,1 0 0,2 0 0,-2 0 0,2 0 0,-3 1 0,1 0 0,0-1 0,0 1 0,1 0 0,-2 0 0,1 0 0,0-1 0,0 0 0,6 1 0,-5 0 0,6-1 0,-6 0 0,0 1 0,-1 0 0,-1-1 0,1 0 0,2 0 0,-1 1 0,1-1 0,-3 1 0,2 0 0,-1 0 0,0 1 0,1-1 0,-1-1 0,0 2 0,1-2 0,0 2 0,1-1 0,0 0 0,-4 1 0,2-2 0,-1 2 0,0-2 0,1 2 0,0-2 0,-2 5 0,2-4 0,-1 3 0,0-4 0,1 1 0,1 0 0,-1-1 0,0 2 0,0-2 0,0 2 0,1-2 0,-1 2 0,0-1 0,0 0 0,-1 1 0,1-2 0,1 1 0,-1-1 0,1 0 0,-2 0 0,1 1 0,4 1 0,-2-1 0,9 4 0,-9-4 0,3 2 0,-5-3 0,1 1 0,1-1 0,1 1 0,2-1 0,-2 2 0,0-1 0,1 0 0,-1 1 0,-1-1 0,5 0 0,-1-1 0,3 1 0,1-1 0,-4 1 0,1-1 0,-2 0 0,0 0 0,-1 0 0,4 2 0,-2-2 0,1 2 0,-2-2 0,1 0 0,-3 0 0,10 4 0,-12-4 0,7 4 0,-8-4 0,6 3 0,-2-1 0,1 2 0,-1-1 0,-4-2 0,1 2 0,-2-3 0,0 1 0,1-1 0,0 0 0,1 1 0,-1-1 0,0 1 0,2-1 0,-2 0 0,3 1 0,-2-1 0,0 1 0,0-1 0,5 0 0,-2 0 0,12 0 0,-3 2 0,5-2 0,-7 2 0,-3-1 0,-3 0 0,-2 0 0,1 0 0,-3-1 0,1 1 0,-1-1 0,4 0 0,0 0 0,2 0 0,-3 0 0,-4 0 0,1 0 0,-1 1 0,3 0 0,-2-1 0,1 0 0,-2 0 0,0 0 0,1 0 0,5 0 0,1 0 0,0 0 0,1 0 0,-5 0 0,0 0 0,-1 0 0,-1 0 0,1 0 0,-2 0 0,1 0 0,-2 0 0,1 0 0,0 0 0,1 0 0,0 0 0,-1 0 0,1 0 0,-2 0 0,-1 0 0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2:17.338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1246 1 24575,'2'8'0,"0"0"0,-2-5 0,2 1 0,-1-1 0,0 0 0,0 1 0,0 0 0,1 1 0,-1 0 0,2 0 0,-2-2 0,1 2 0,-1-2 0,0 0 0,0 3 0,0-3 0,1 2 0,-1-1 0,0-2 0,0 4 0,0-3 0,0 2 0,0-1 0,0-2 0,0 1 0,2 0 0,-2 0 0,1 0 0,0 3 0,0-4 0,-1 3 0,2-2 0,-2 0 0,2 0 0,-1 1 0,-1-1 0,1 1 0,-1-2 0,0 1 0,1-1 0,-1 1 0,1 0 0,-1 1 0,1-2 0,-2 2 0,3-2 0,-1 4 0,0-3 0,0 3 0,-1-3 0,1 0 0,-1 0 0,0 0 0,1 0 0,-2 0 0,2 0 0,0 0 0,-2 1 0,3-1 0,-2 0 0,1-1 0,-1 1 0,0-1 0,0 1 0,1 1 0,-1-1 0,2 3 0,-1-3 0,1 5 0,-1-5 0,1 4 0,0-3 0,-1 3 0,1-3 0,-1 1 0,0-3 0,2 2 0,-2-1 0,0 0 0,-2 0 0,2 0 0,-1 0 0,0 1 0,2 1 0,-2-1 0,3 3 0,-2 0 0,0 1 0,4 2 0,-3-4 0,2 3 0,-2-3 0,-3 2 0,6-4 0,-4 3 0,2-5 0,-2 4 0,-2-3 0,2 0 0,-1 0 0,1-1 0,-1 2 0,-9-8 0,4 1 0,-6-4 0,-2-2 0,8 5 0,-12-5 0,9 1 0,-3 1 0,3 0 0,4 2 0,-1 1 0,4 0 0,-3 1 0,1-1 0,1 2 0,-1-1 0,1 1 0,1-1 0,-2 1 0,2-2 0,-1 2 0,1-2 0,0 2 0,0-2 0,0 2 0,0-2 0,0 1 0,0-1 0,0 1 0,0 0 0,2 1 0,-1-1 0,2 0 0,-2 0 0,0-1 0,-1 1 0,0 0 0,0-1 0,0 2 0,0-2 0,1 2 0,-1-1 0,2-1 0,-2 1 0,1-1 0,-1 1 0,0 0 0,0-2 0,0 1 0,0-1 0,0 3 0,0-4 0,-1 1 0,1-1 0,-1 1 0,0 1 0,0 2 0,0-1 0,-2 1 0,2-1 0,-3 1 0,4 0 0,-2 0 0,1-1 0,-1 1 0,0 0 0,1 0 0,-4-2 0,4 2 0,-3-1 0,3 2 0,1 8 0,-1-4 0,4 7 0,-3-6 0,2 1 0,-1-2 0,0 1 0,0 0 0,0-1 0,-1 0 0,1 0 0,1 0 0,-1 0 0,2-1 0,-2 0 0,0 1 0,1-1 0,-2 2 0,2-2 0,-1 0 0,0 2 0,1-1 0,0 2 0,-1-2 0,0-1 0,0 2 0,-1-2 0,1 3 0,-1-2 0,1 2 0,-1-2 0,1 6 0,-1-4 0,0 3 0,0-4 0,0-2 0,0 1 0,1 0 0,-1-1 0,1 1 0,3-9 0,-2 3 0,3-4 0,-4 4 0,0 1 0,1 0 0,-2-2 0,2 2 0,0-1 0,-2 0 0,3 2 0,-1 7 0,0-3 0,1 5 0,-1-5 0,0-2 0,-1 2 0,2-1 0,-3 0 0,3 1 0,-3-1 0,3 0 0,0-7 0,0 0 0,0-3 0,-1 3 0,-2 3 0,3-4 0,-3 3 0,1-3 0,-1 3 0,0 0 0,0 0 0,2 1 0,-1-2 0,0 2 0,-1-2 0,0 2 0,0-2 0,-1 2 0,-1-1 0,0 1 0,0-1 0,0 2 0,-1-2 0,0 2 0,-1-1 0,0-1 0,0 2 0,1 0 0,0 0 0,-1 0 0,2 0 0,-1-1 0,0 2 0,-2-2 0,0 1 0,-3-1 0,0 0 0,-2 0 0,1 0 0,-7-1 0,4 3 0,-12-2 0,6 2 0,-3-2 0,0 2 0,6-2 0,1 2 0,3 0 0,6 0 0,0 0 0,3-1 0,1-2 0,1 1 0,0-3 0,2 3 0,0-2 0,0-1 0,1-1 0,-1 0 0,0 1 0,0 2 0,-1 1 0,1 0 0,-2-1 0,2 1 0,2 0 0,-3 0 0,3 1 0,-3-2 0,-1 1 0,2-1 0,-2 1 0,2 9 0,-8-3 0,3 6 0,-7-7 0,7 0 0,-2-1 0,-1 2 0,3 1 0,-1-2 0,1 4 0,0-4 0,-2 2 0,2-2 0,-3-1 0,3 2 0,0-1 0,-2 0 0,1 0 0,-2 0 0,3 1 0,0-1 0,0 1 0,0 0 0,-1 0 0,0 1 0,0 0 0,-1-1 0,0 1 0,0-1 0,0-1 0,1 0 0,-1 0 0,-1 3 0,2-1 0,-5 2 0,2-1 0,1-1 0,-2 2 0,5-4 0,-7 3 0,2-1 0,-4 4 0,2-4 0,1 2 0,-5 1 0,2-3 0,-6 7 0,3-6 0,-1 6 0,-2-4 0,2 2 0,-1-4 0,-8 5 0,7 0 0,-10 2 0,12-1 0,-4-2 0,6-1 0,-6 2 0,10-5 0,-3 2 0,0-1 0,7 0 0,-5-1 0,9-1 0,0-4 0,17 1 0,-2-7 0,12-3 0,2-1 0,-7 1 0,10-1 0,-5 3 0,0-6 0,-2 7 0,-7-3 0,6 1 0,-9 2 0,10-3 0,-7 0 0,2 1 0,-2-5 0,-1 6 0,-4-2 0,-1 3 0,-6 2 0,4 0 0,-4 0 0,2-1 0,2-3 0,-3 2 0,3-2 0,-4 3 0,0 2 0,-1-2 0,0 2 0,-1-1 0,0 1 0,0 0 0,1 0 0,-2 0 0,2-1 0,-2 1 0,2-1 0,-1 1 0,0-1 0,1 1 0,-2-1 0,2 1 0,-1 1 0,1-2 0,-2 2 0,3-2 0,3 2 0,-3-2 0,3 2 0,-5-2 0,1 2 0,-1 0 0,0-1 0,1 0 0,-1 0 0,1 0 0,0-1 0,-1 0 0,-9 7 0,2-1 0,-11 11 0,4-4 0,-5 4 0,4 3 0,-5-4 0,9 4 0,-2-7 0,-6 7 0,2-6 0,-3 4 0,7-3 0,-1-2 0,4 1 0,-1-3 0,3 2 0,0-5 0,-1 5 0,0-6 0,2 4 0,-1-3 0,0 0 0,0-3 0,0 1 0,1-2 0,2 3 0,-1 1 0,1-2 0,-2 3 0,0-4 0,0 4 0,0-2 0,1 2 0,-2-2 0,3 0 0,-1-2 0,1 2 0,0-2 0,-1 1 0,-1 0 0,2 0 0,-4 0 0,3-1 0,-3 2 0,2-1 0,-2 0 0,3 0 0,-4-1 0,5 0 0,-6 6 0,6-5 0,-4 4 0,-6 0 0,-3-1 0,-4 2 0,4-4 0,4 3 0,7 0 0,-7 0 0,7-1 0,-7 0 0,3 1 0,0 2 0,-1-3 0,-6 4 0,5 3 0,-9-2 0,10 4 0,0-7 0,-1-1 0,5 1 0,-5-4 0,6 4 0,-1-3 0,1 0 0,1-1 0,-3 2 0,3-2 0,-5 4 0,4-4 0,0 0 0,0 0 0,2-1 0,-2 1 0,0 0 0,-1 0 0,1 1 0,-5 3 0,4-5 0,-6 5 0,3-4 0,2 1 0,-2 1 0,4 0 0,0-3 0,0 2 0,-4 0 0,4 0 0,-6 1 0,2 1 0,3-4 0,-7 2 0,7 0 0,-5-2 0,5 2 0,-2 1 0,1-2 0,-2 1 0,0 1 0,3-4 0,-3 4 0,-1 1 0,1-3 0,-2 4 0,0-3 0,4-1 0,-9 5 0,7-4 0,-9 7 0,4-4 0,2 0 0,1-3 0,4 1 0,2-2 0,0 1 0,-1-3 0,3 4 0,-5-1 0,2 1 0,-1-2 0,2-1 0,-3 0 0,3 0 0,-5 1 0,7-1 0,-4 1 0,3 0 0,-3 0 0,1 1 0,1-1 0,-1 0 0,5 0 0,-2-3 0,9-7 0,1 1 0,3-7 0,0 5 0,-4-3 0,2 5 0,-2-4 0,0 4 0,1-2 0,0 0 0,6-4 0,-1 4 0,4-7 0,-3 4 0,1-3 0,-1 1 0,-3 4 0,2 1 0,-7 2 0,4-1 0,-6 2 0,4-3 0,-2 4 0,-1 0 0,1-3 0,1 5 0,2-5 0,6 3 0,-6-3 0,4 3 0,-7-5 0,-1 6 0,2-4 0,-2 4 0,4-3 0,-2 2 0,3-4 0,-2 2 0,1-1 0,-4 1 0,2 2 0,-1-1 0,2 2 0,-3-2 0,2 2 0,-2-1 0,-1 1 0,1 0 0,-2 0 0,4 0 0,-3 1 0,2-2 0,-3 0 0,2 1 0,-1 1 0,3 0 0,-1-2 0,0 1 0,2 0 0,-3 0 0,4-2 0,-4 2 0,3-2 0,-2 1 0,5-2 0,-3 0 0,4 0 0,-4 2 0,1 0 0,0 2 0,-1-3 0,0 3 0,-3-2 0,2 2 0,-4 1 0,7-5 0,-6 2 0,5-3 0,-5 5 0,1-1 0,-1 0 0,1 0 0,0 0 0,0 1 0,0 0 0,-1 0 0,1-1 0,-2 1 0,1 0 0,-1-1 0,0 0 0,2-1 0,-1 2 0,4-4 0,-5 4 0,4-4 0,-4 3 0,1-1 0,0 1 0,0 0 0,0-1 0,1 1 0,-1-2 0,3 1 0,-3 0 0,1 0 0,0 2 0,-3-1 0,2 0 0,-1 1 0,0-2 0,1 2 0,0-1 0,0 1 0,-1 0 0,1 1 0,1-3 0,-1 1 0,3-1 0,-2 1 0,2-1 0,1 1 0,-4-2 0,1 2 0,0 0 0,0 0 0,2 0 0,0-1 0,3-1 0,-1 0 0,3 0 0,2-4 0,-5 6 0,3-5 0,-3 4 0,-4 2 0,5-2 0,-6 1 0,2 0 0,4-2 0,2 0 0,3 0 0,1-2 0,14-2 0,-8 2 0,10-4 0,-14 3 0,-3 2 0,-4 1 0,0 1 0,2-3 0,-4 3 0,11-4 0,-8 3 0,3-2 0,6 1 0,-13 1 0,8 1 0,-13 1 0,1 2 0,-1-3 0,1 2 0,0-1 0,0 1 0,0 0 0,0 0 0,0 0 0,3-2 0,9 0 0,-2 0 0,10-5 0,-5 7 0,0-6 0,-1 5 0,-2-2 0,-5 1 0,3 1 0,-8 1 0,3 0 0,0-1 0,-5 1 0,6-1 0,-7 1 0,2 0 0,-1 0 0,0 0 0,0 1 0,-1 0 0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2:53.082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2437 120 24575,'-18'7'0,"3"-3"0,0 5 0,6-6 0,-11 5 0,11-4 0,-8 2 0,9-2 0,-3 0 0,1-1 0,3 2 0,-3-3 0,4 1 0,-2-1 0,3 1 0,0 0 0,1-2 0,0 2 0,-1-2 0,2 1 0,-1-2 0,2 2 0,-3-2 0,3 3 0,0-2 0,0 1 0,0-1 0,-1 1 0,0 0 0,0-2 0,5-7 0,-1 3 0,6-8 0,0 10 0,1-4 0,0 2 0,-2 0 0,-3-2 0,1 4 0,-1-2 0,3 2 0,-3-1 0,2 1 0,-1-1 0,-3 1 0,3-2 0,-2 2 0,2 0 0,0 1 0,-1-2 0,1 1 0,-1 1 0,1-1 0,-1 0 0,1 0 0,-2 2 0,2 0 0,-3-2 0,5 1 0,-5-1 0,5 0 0,0 0 0,1 0 0,5-2 0,-5 2 0,3-1 0,-6 1 0,1 1 0,0 0 0,-1 0 0,0 1 0,-1-1 0,-1-1 0,7 1 0,-5 0 0,11-3 0,-9 2 0,4-3 0,-6 4 0,-1 1 0,0 0 0,-16 8 0,8-2 0,-20 6 0,14-6 0,-9 2 0,4 0 0,-5-1 0,4 5 0,-3-7 0,8 3 0,-3-1 0,6-3 0,-4 5 0,-1-4 0,1 4 0,-1-3 0,1 6 0,-4-7 0,5 4 0,-2-5 0,6-1 0,1 1 0,1-1 0,-2 0 0,1 3 0,0-2 0,0 1 0,3-3 0,-5 2 0,2 0 0,-4 2 0,3-2 0,-5 1 0,4 0 0,-5-2 0,3 1 0,-3 2 0,4-2 0,-4 0 0,10 0 0,-3-3 0,1 3 0,-2-2 0,0 1 0,-1 3 0,-2-1 0,-2 3 0,2-3 0,-3-2 0,6 0 0,-3 0 0,4 1 0,0-1 0,0 1 0,1-1 0,-6 3 0,4-2 0,-3 1 0,5 0 0,3-1 0,-3 0 0,4-3 0,-3 1 0,3 1 0,-2 0 0,-1 1 0,-1-2 0,3 2 0,-4-2 0,3 1 0,-1 0 0,0 0 0,1 0 0,0-1 0,-4 2 0,3-1 0,-12 3 0,12-3 0,-10 6 0,6-5 0,0 2 0,-4-1 0,5 0 0,-3 1 0,-2 1 0,3 1 0,-4-2 0,5 0 0,-5-1 0,6-1 0,-3 1 0,-1 3 0,3-4 0,-6 8 0,3-4 0,-1 1 0,-1-1 0,6-3 0,-6-1 0,6-1 0,-3 2 0,1 0 0,-2-1 0,-2 3 0,0-1 0,-2 3 0,1-3 0,0 3 0,-9-1 0,11-2 0,-10 2 0,16-5 0,-6 3 0,8-3 0,-9 4 0,5-6 0,-3 5 0,-1-2 0,4 0 0,-4 1 0,-2 0 0,-3 0 0,-1 1 0,2-1 0,2-1 0,-2 2 0,1 1 0,-5-2 0,5 3 0,-7-2 0,4 1 0,-5 0 0,-3-1 0,2-4 0,-9 8 0,6-8 0,-1 10 0,8-7 0,4 3 0,3-1 0,-1-3 0,1 2 0,-3-3 0,6 2 0,-5-3 0,6 3 0,-7 0 0,4 1 0,-4-1 0,9 0 0,-6-2 0,0 3 0,3-5 0,-5 3 0,12-1 0,-6-3 0,7 3 0,-4-3 0,3 3 0,-2-3 0,2 2 0,-4 0 0,4 0 0,-6 0 0,7 1 0,-2-2 0,2 0 0,-1 1 0,0-1 0,-2 1 0,3 0 0,-3 1 0,3-1 0,-3 1 0,2-3 0,-1 2 0,1-1 0,2 0 0,-1 1 0,0-2 0,2 3 0,14-3 0,-6 2 0,13-2 0,-7 0 0,8 0 0,-1-1 0,3 0 0,-6-2 0,-2 2 0,0-2 0,-6 3 0,-2-1 0,-1-1 0,-1 0 0,1 0 0,2 0 0,-3 0 0,6 0 0,-7 1 0,10-2 0,-7 1 0,7-1 0,-7-1 0,4 2 0,-3-1 0,6 3 0,-3-3 0,4 3 0,-5-3 0,9 0 0,-5-1 0,8 0 0,-5 3 0,-2-1 0,-1 0 0,6 0 0,-7-1 0,9 3 0,-14-1 0,14-1 0,-14 1 0,24-5 0,-17 4 0,20-2 0,-12-2 0,10 5 0,-4-5 0,-5 4 0,5-1 0,-6 0 0,5 0 0,-5 1 0,-9-2 0,5 4 0,-6-4 0,5 2 0,0 0 0,-1-2 0,-2 4 0,5-6 0,-2 5 0,3-2 0,-5 3 0,-3-3 0,1 3 0,1-3 0,0 2 0,1 1 0,-4-2 0,3 2 0,-5-3 0,0 2 0,2-3 0,-4 4 0,3-3 0,-2 3 0,-5-2 0,6 2 0,-2-7 0,3 4 0,6-3 0,-7 3 0,3 1 0,-7-1 0,2-1 0,-2 2 0,7-3 0,-7 2 0,6-1 0,-7 1 0,1 0 0,2-1 0,0 0 0,6-1 0,1 1 0,0-1 0,-3-1 0,-4 1 0,-3-1 0,2 2 0,-1 0 0,0 0 0,-1 0 0,-2 0 0,0 1 0,3-2 0,-1 1 0,2-1 0,-5 2 0,0 0 0,0 1 0,1-1 0,-1 2 0,-1-2 0,0 2 0,1-2 0,-1-2 0,-1 3 0,-2-3 0,-1 5 0,-1-1 0,-2 0 0,0 1 0,-2 0 0,-6 0 0,5 0 0,-4 0 0,5 0 0,-3 0 0,0 0 0,-1 2 0,-5 2 0,-1 2 0,-4 5 0,-2-5 0,0 4 0,3-6 0,-6 5 0,8-1 0,-1-1 0,5-4 0,6 0 0,1 1 0,-4-3 0,8 4 0,-10-4 0,10 3 0,-2-2 0,0 2 0,2 0 0,-2-2 0,1 2 0,-2-2 0,2 0 0,-5 2 0,6-1 0,-9 2 0,4-4 0,-1 2 0,0-1 0,5 1 0,-2-2 0,1 1 0,-2 1 0,2 0 0,-1 0 0,-2 0 0,1 0 0,-6 2 0,6-3 0,-5 6 0,2-7 0,-2 6 0,-1-6 0,4 3 0,0-4 0,9 3 0,-4-3 0,14-7 0,2 3 0,13-12 0,-2 6 0,9-7 0,-3 3 0,5-2 0,-3 3 0,-1-3 0,13 8 0,-13-3 0,16 3 0,-23 2 0,3-5 0,-1 6 0,-7-3 0,3 4 0,-6-1 0,-2 0 0,1 0 0,-6 2 0,3 0 0,-4 2 0,-1-2 0,2 2 0,-5-2 0,5 1 0,-5 0 0,4 2 0,-4-2 0,2 1 0,-1-1 0,0 1 0,1 0 0,-2 0 0,2 0 0,2 0 0,-3 0 0,5-1 0,-4 1 0,1 0 0,-1-2 0,1 1 0,-2 0 0,2 1 0,0 0 0,-2 0 0,2 0 0,-3-1 0,0 2 0,2-1 0,-12 0 0,-1 0 0,-8 0 0,-7 1 0,6 0 0,-9 0 0,5 0 0,-8 3 0,14-2 0,-13 6 0,19-5 0,-5 3 0,7 0 0,3-2 0,-4 2 0,0-3 0,2 1 0,-6 2 0,4 1 0,-1-1 0,-10 8 0,5-7 0,-9 8 0,6-7 0,-3 1 0,5-1 0,1-4 0,4 2 0,5-4 0,1 1 0,1 0 0,-1-2 0,2 2 0,-1-2 0,-1 2 0,2-1 0,-1 0 0,6-7 0,-1 3 0,4-4 0,-2 2 0,0 3 0,2-3 0,-1 2 0,0 0 0,2 0 0,-2-3 0,6 3 0,-7-3 0,10 1 0,8-7 0,2 2 0,11-6 0,-4 4 0,5 2 0,3-2 0,9 6 0,-2-6 0,12 8 0,-7-8 0,-3 11 0,-9-6 0,-5 7 0,-13-5 0,4 5 0,-18-3 0,3 2 0,-9 7 0,-9 1 0,2 6 0,-13 2 0,5-1 0,-5 6 0,-1 1 0,0 0 0,-3 0 0,-2-2 0,0 0 0,-11 7 0,9-9 0,-7 3 0,17-6 0,-8-4 0,10 4 0,-7-6 0,1 4 0,0-3 0,-2 2 0,3-2 0,-3 1 0,-10-3 0,1 5 0,-8-5 0,13 2 0,-8 1 0,7-3 0,-11 1 0,11-4 0,-7 0 0,4 2 0,-12 1 0,1-2 0,-1 0 0,4-3 0,1 5 0,1-4 0,4 5 0,6-4 0,7-1 0,-2-1 0,4-2 0,-5 0 0,0 0 0,6 1 0,-21 0 0,17 2 0,-17-3 0,18 4 0,0-3 0,-3 1 0,9-1 0,-9 3 0,9-1 0,-2 0 0,0-3 0,-7 0 0,-2 0 0,-1 2 0,6-1 0,0 1 0,5 3 0,-1-3 0,4 4 0,0-4 0,1 0 0,1 1 0,-3-3 0,0 1 0,-4-1 0,3 0 0,1 2 0,6-1 0,1 1 0,1-2 0,1 1 0,2-1 0,0 1 0,0-1 0,1 1 0,-3-1 0,3 1 0,-2 1 0,1-2 0,0 2 0,1-2 0,-1 1 0,-2 0 0,2 1 0,-8 0 0,2 0 0,-3 2 0,-1-3 0,1 4 0,1-3 0,-3 4 0,3-2 0,-3 3 0,-4-3 0,0 3 0,3-4 0,-1 2 0,9-1 0,-6-1 0,7 1 0,-4-3 0,5 1 0,0-1 0,4 1 0,-3-1 0,3 1 0,9-2 0,1 1 0,6-1 0,1-2 0,-7 0 0,5-1 0,-6 2 0,5-1 0,-4 2 0,8 0 0,-9 0 0,3 0 0,-3 0 0,-1 0 0,4 0 0,-2 0 0,4 0 0,-4 0 0,4 0 0,-4 0 0,4 0 0,-1 0 0,-1 0 0,0 0 0,-5 0 0,-1 0 0,1 0 0,-1 0 0,2 0 0,2 0 0,-2 0 0,9 0 0,-3 0 0,5 0 0,-3 0 0,-2 0 0,0 1 0,-1 0 0,4 3 0,-8-4 0,6 4 0,-3-4 0,1 0 0,4 1 0,-9 0 0,3 1 0,-7-2 0,3 5 0,-2-4 0,2 4 0,2-5 0,-4 0 0,4 0 0,-2 1 0,0-1 0,0 1 0,0 0 0,-3-1 0,-1 3 0,-13 5 0,-1-3 0,-12 7 0,6-6 0,-5 0 0,-5 3 0,-1-4 0,-2 4 0,7-4 0,0 3 0,6-4 0,2 2 0,6-3 0,5-2 0,0 2 0,-1-2 0,0 1 0,1 0 0,-8-1 0,8 0 0,-6 0 0,5 0 0,4-1 0,10-7 0,-3 5 0,20-9 0,-4 5 0,14-2 0,6 1 0,1 0 0,2 3 0,-6-3 0,2 7 0,-2-2 0,6 2 0,-2 0 0,2-3 0,0-2 0,1 2 0,3-2 0,3 5 0,-3 0 0,0 0 0,-4 0 0,-9 0 0,8 0 0,-13 0 0,3 0 0,-3 0 0,-10 0 0,12 0 0,-7 0 0,4-2 0,-5 0 0,-4 0 0,-8 0 0,5 2 0,-5-1 0,5 1 0,-4-1 0,6-3 0,-10 2 0,5-2 0,-3 1 0,0 3 0,0-3 0,0 1 0,-5 0 0,1 0 0,12-5 0,-5 4 0,12-8 0,-5 6 0,7-4 0,6-3 0,-2 2 0,-1-2 0,-4 3 0,-6 3 0,0 2 0,0-2 0,-6 2 0,5-2 0,-4-2 0,8 1 0,-7 0 0,9-3 0,-1-1 0,1-3 0,7-1 0,-14 1 0,7 4 0,-5-7 0,-2 8 0,19-15 0,-13 11 0,12-14 0,-9 9 0,2-2 0,0-1 0,4 3 0,-1-7 0,-1 7 0,3-4 0,-11 8 0,10-8 0,-3 0 0,-2 0 0,4 0 0,-11 2 0,6 2 0,-4-3 0,2 2 0,-4 3 0,4-2 0,-6 5 0,7-1 0,-9 1 0,7 0 0,-8-1 0,16-9 0,-13 8 0,9-8 0,-10 11 0,-7 1 0,4-1 0,-9 4 0,1-2 0,6-1 0,-4 0 0,11-9 0,-3 5 0,-3-5 0,-1 5 0,-4-3 0,-3 6 0,4-1 0,-8 5 0,4-1 0,-4 3 0,3-10 0,-1 9 0,4-10 0,-4 7 0,4-1 0,-6-3 0,2 5 0,-5 0 0,1 6 0,0-2 0,-1 1 0,2-1 0,-2 1 0,2 1 0,-1 0 0,1 0 0,-1 1 0,-11 5 0,-5 7 0,-8 2 0,-8 4 0,2 1 0,-6-2 0,2 5 0,6-8 0,2 3 0,6-4 0,-2 0 0,9-1 0,-3-1 0,7 0 0,-5 5 0,-6-3 0,1 5 0,-7-2 0,8 3 0,-3-2 0,3 4 0,0-5 0,-2 3 0,0-4 0,1 3 0,3-3 0,0 3 0,-3 3 0,2-3 0,-1 1 0,4-6 0,2-5 0,1 0 0,2-2 0,5-2 0,3-2 0,6-6 0,5-3 0,9-11 0,7-3 0,-2-2 0,11-11 0,-5 9 0,10-10 0,-4 10 0,9-8 0,-8 8 0,7-3 0,-11 5 0,6 6 0,-12-2 0,6 5 0,-13-2 0,-1 8 0,-4 0 0,1 2 0,-6 2 0,0 1 0,-8 2 0,1 1 0,-2 2 0,-1 4 0,-4 5 0,1 5 0,-7 10 0,-2 0 0,1 6 0,-6 1 0,4-1 0,-3 9 0,0 2 0,1 8 0,-1-1 0,2-4 0,0-3 0,-1-14 0,5 3 0,1-17 0,3 0 0,3-7 0,1-3 0,3-14 0,2-2 0,-2-15 0,4 7 0,1-6 0,-2 5 0,3-2 0,-3 3 0,1-3 0,0 6 0,1-9 0,-2 12 0,2-15 0,-2 11 0,4-3 0,-4 2 0,1 11 0,-2-3 0,-2 4 0,0 3 0,0 2 0,-1 14 0,0 8 0,1 7 0,-2 2 0,2 2 0,-2-1 0,0 1 0,0 1 0,0-6 0,0 2 0,0-9 0,0 3 0,0-6 0,0-3 0,0-1 0,0-8 0,0 3 0,5-12 0,4-1 0,4-14 0,2-4 0,0-7 0,2-8 0,-2 7 0,1-13 0,1 8 0,-6-7 0,6 4 0,-6 3 0,-1 10 0,-4 4 0,-3 10 0,-1 5 0,-1 4 0,-6 16 0,2-5 0,-5 17 0,2-8 0,-3 6 0,-2 3 0,2 1 0,0 6 0,0-3 0,2 0 0,-2-1 0,5-6 0,2 3 0,2-9 0,0-1 0,0-8 0,0-1 0,4-13 0,2 2 0,3-12 0,-2 5 0,4-2 0,-6 0 0,6-3 0,-7 8 0,3-5 0,-4 10 0,2-3 0,-4 6 0,1 1 0,-2 10 0,-2-4 0,0 17 0,-1-5 0,-3 11 0,3 2 0,-6-1 0,4 4 0,-7 2 0,6 0 0,-3-7 0,7 4 0,-4-9 0,3 11 0,-6-9 0,0 17 0,4-14 0,-1 6 0,2-14 0,2-3 0,-2-4 0,1-1 0,1-8 0,1 0 0,5-26 0,-1 6 0,9-23 0,-4-1 0,4 4 0,-3-14 0,-2 2 0,-2 5 0,3 0 0,-1 12 0,-2 0 0,2 3 0,-7 4 0,2 6 0,0 4 0,-1 9 0,1 0 0,-2 16 0,-2 0 0,-2 15 0,-1-4 0,1 8 0,0-5 0,1 12 0,0-2 0,1 3 0,0 2 0,-4 2 0,3-1 0,-2 6 0,5-8 0,0 5 0,0-12 0,0-8 0,0-7 0,0-11 0,0 0 0,1-6 0,1-8 0,1-6 0,3-7 0,-1-3 0,5-1 0,-4-2 0,3-4 0,-7 3 0,5-6 0,-6 6 0,10-6 0,-8 12 0,4-11 0,-6 11 0,-1-9 0,2 7 0,1-3 0,-1 11 0,0-4 0,-2 12 0,1-1 0,-1 4 0,1 5 0,-2 9 0,-1 2 0,-4 13 0,-3-3 0,-1 13 0,-4-2 0,3 8 0,-6 4 0,3 2 0,-5 5 0,3 0 0,5 3 0,-4-2 0,3 2 0,-1-12 0,-2 4 0,2-7 0,-3 2 0,4-3 0,2-10 0,-1 2 0,4-5 0,-3-7 0,5-4 0,2-12 0,2-11 0,1-4 0,0-8 0,-4-9 0,0-2 0,-6-12 0,5-1 0,-3-3 0,0-6 0,0 2 0,1-11 0,3 13 0,1-28 0,3 31 0,-3-15 0,3 27 0,0 2 0,0 4 0,2 5 0,-2 1 0,2 7 0,-2 2 0,3-3 0,-2 9 0,2-1 0,-3 11 0,0 6 0,0 6 0,0 7 0,0 7 0,0 9 0,0-1 0,-2 8 0,-9 0 0,7 7 0,-11 1 0,12 8 0,-10-7 0,6 1 0,-5-3 0,6-3 0,-7 6 0,7-17 0,-8 5 0,7-17 0,-1-6 0,5-7 0,2-16 0,1-14 0,6-5 0,0-13 0,3 0 0,1-11 0,1-4 0,-2-8 0,5-5 0,-3 2 0,-2 1 0,7 0 0,-5 6 0,3-2 0,-3 5 0,-1-2 0,-4 9 0,4 1 0,-3-3 0,1 13 0,-4 0 0,2 14 0,-6 3 0,4 6 0,-2-2 0,-1 8 0,1 0 0,-2 2 0,2 0 0,-6 17 0,-2 2 0,-4 15 0,-6 5 0,0 0 0,-1 17 0,-2-7 0,6 11 0,-7-8 0,1-1 0,2 0 0,0-6 0,0-3 0,6-8 0,-3-4 0,8-12 0,2-2 0,1-9 0,4-27 0,1 9 0,5-31 0,-4 13 0,9-15 0,-3-5 0,3-3 0,1-3 0,-5 10 0,0-2 0,4 8 0,-5-2 0,0 9 0,-5 4 0,0 16 0,-1 3 0,1 11 0,-5 15 0,-4 2 0,-3 21 0,-4-2 0,3 9 0,-7 4 0,2-2 0,-8 7 0,4-7 0,-6 3 0,9-5 0,0-11 0,-1-2 0,8-12 0,-2-3 0,8-9 0,4-13 0,-1-9 0,1-12 0,5-8 0,5-9 0,0 2 0,5-14 0,-9 6 0,2-4 0,-3 3 0,-2 3 0,1 12 0,-3 3 0,2 20 0,-2 0 0,1 14 0,-6 5 0,-4 15 0,-1 8 0,-10 6 0,2 8 0,-9 4 0,3 11 0,-4-2 0,4 2 0,-4-6 0,7 2 0,0-11 0,4-2 0,3-14 0,0-4 0,4-11 0,2-5 0,5-7 0,1-12 0,1 1 0,4-18 0,0 1 0,8-13 0,-3-4 0,8-3 0,-7 0 0,4 1 0,-8-1 0,4 3 0,-6 10 0,4 5 0,-7 12 0,3 3 0,-4 15 0,-5 16 0,-5 13 0,-7 18 0,-4 2 0,-4 9 0,0-2 0,-6 8 0,3-6 0,-3 3 0,6-6 0,1-11 0,9-10 0,2-13 0,9-11 0,1-5 0,3-13 0,0-12 0,7-9 0,-4-5 0,12-7 0,-7-3 0,5-5 0,3 1 0,-5-2 0,7 8 0,-10-5 0,4 11 0,-7 6 0,2 6 0,-5 10 0,1 5 0,-3 10 0,1 12 0,-1 12 0,-12 11 0,0 8 0,-10 5 0,6 2 0,-2 4 0,1-1 0,-5 1 0,7-1 0,-9-4 0,10 0 0,-8-10 0,7-5 0,4-11 0,2-7 0,5-8 0,0-12 0,4-8 0,5-13 0,-1 3 0,11-15 0,-7 0 0,9-9 0,-10-2 0,5 5 0,-2-2 0,1 6 0,1 4 0,-5 3 0,-2 12 0,-1 3 0,-3 12 0,2-1 0,-13 22 0,1 4 0,-10 16 0,3 6 0,-2 2 0,2 9 0,-3 2 0,0-5 0,2 2 0,1-19 0,1 8 0,3-16 0,4-7 0,1-6 0,7-13 0,0-10 0,2-2 0,3-12 0,1-1 0,-1-14 0,5-1 0,-4-11 0,4 3 0,3 1 0,-2 11 0,1-9 0,-5 18 0,-1-4 0,0 11 0,-2 9 0,-1 13 0,-5 3 0,-2 24 0,-6 0 0,-6 19 0,-5-2 0,-4 5 0,2 1 0,0-3 0,9-4 0,-3-2 0,7-14 0,-4 1 0,9-15 0,-1-3 0,5-8 0,-1-3 0,2-14 0,0 0 0,0-17 0,2-4 0,3-5 0,3-8 0,3-1 0,-3 3 0,2-6 0,-4 7 0,4-1 0,-5 13 0,2 5 0,-5 19 0,-1 4 0,-3 20 0,-7 4 0,0 20 0,-6-1 0,0 6 0,-2 5 0,-1-4 0,1 5 0,2-4 0,5-8 0,-2-5 0,3-10 0,0-8 0,4-4 0,0-6 0,5-20 0,2 0 0,-2-14 0,7-8 0,-2 9 0,4-19 0,-5 7 0,3-5 0,-1 0 0,4 5 0,-1 8 0,-3 7 0,-2 11 0,-4 6 0,-6 26 0,-3 4 0,-13 28 0,3-5 0,-8 6 0,5-5 0,-2 2 0,1-7 0,2-3 0,4-11 0,5-9 0,5-5 0,3-7 0,1-2 0,1-1 0,0-4 0,2-13 0,-1 0 0,5-15 0,-3 0 0,6-3 0,-2-7 0,2 3 0,3-2 0,0 5 0,-3 5 0,-1 6 0,-3 6 0,-2 7 0,-7 29 0,-2-3 0,-2 34 0,-6-13 0,4 12 0,-6-6 0,3-1 0,2-12 0,0-2 0,4-9 0,1-6 0,-1 5 0,1-7 0,-3 7 0,3-7 0,2-1 0,4-9 0,0-3 0,1-14 0,1 3 0,0-20 0,0 9 0,0-9 0,2 4 0,1-1 0,1 3 0,0 1 0,-1 6 0,-1 4 0,-2 5 0,0 2 0,1 4 0,-11 17 0,3 5 0,-17 15 0,8 0 0,-10-1 0,12-7 0,-3 2 0,6-14 0,7-2 0,-4-7 0,7-5 0,1-5 0,0-6 0,0-2 0,0-10 0,2 7 0,-2-10 0,4 7 0,-2-10 0,1 9 0,-1-3 0,-1 11 0,-1 4 0,2 5 0,-7 16 0,-5 6 0,-9 12 0,-4 4 0,4-8 0,0 3 0,7-13 0,1-1 0,5-9 0,2-5 0,3-4 0,1-3 0,0-9 0,0 2 0,0-8 0,0-4 0,2 2 0,1-8 0,-1 8 0,0 4 0,-2 6 0,-1 12 0,-4 3 0,-1 11 0,-8 4 0,4 3 0,-2-7 0,4 2 0,0-11 0,4 2 0,-1-2 0,5-5 0,-2-5 0,2-1 0,0-7 0,0 1 0,0-2 0,0 3 0,0-3 0,0 8 0,-1 1 0,-2 12 0,0-2 0,-1 6 0,2-6 0,-1-1 0,2 0 0,0-2 0,1 3 0,0-1 0,0 0 0,0-2 0,3 1 0,1-1 0,10 1 0,-2-1 0,5 3 0,-2-3 0,5 4 0,-4-4 0,7 6 0,-2-5 0,1 5 0,7-3 0,-6 1 0,10-1 0,-14-1 0,8 1 0,-7-3 0,-4 2 0,-1-2 0,-5 1 0,-4-2 0,2 1 0,-4-1 0,0-1 0,2 1 0,-2-1 0,3 2 0,-4-1 0,2 0 0,-2 0 0,1-1 0,2 0 0,0 0 0,0 1 0,1-1 0,-1 2 0,1-1 0,0 0 0,-1-1 0,0 1 0,1-1 0,-1 1 0,0-1 0,2 2 0,1-1 0,-1 1 0,1-1 0,4-1 0,-5 1 0,9-1 0,-9 0 0,11 0 0,-9 2 0,13-1 0,-11 1 0,5-2 0,-2 0 0,-1 0 0,-4 0 0,0 0 0,-4 0 0,2 0 0,-2 0 0,1 0 0,-3 0 0,3 0 0,-2 1 0,3 0 0,-2 0 0,4-1 0,0 0 0,4 0 0,0 0 0,4 0 0,0 0 0,6 0 0,-3 0 0,6 0 0,-2 0 0,3 0 0,2 0 0,2 0 0,-1 0 0,2 0 0,-4 0 0,1 0 0,-5 0 0,-1 0 0,-3 0 0,-3 0 0,-1 0 0,-2 0 0,2 0 0,-6 0 0,2 0 0,-4 0 0,-1 0 0,3 0 0,-3 0 0,-1 0 0,1 0 0,3 0 0,3 0 0,-1 0 0,4 0 0,-9 0 0,0 0 0,-1 0 0,-3 0 0,3 0 0,-1 0 0,5 1 0,-5 0 0,2 0 0,-5-1 0,6 2 0,-4-2 0,3 2 0,-3-1 0,-1-1 0,2 1 0,-2-1 0,0 2 0,0-1 0,-1 0 0,1-1 0,-2 1 0,1 0 0,1-1 0,-2 0 0,3 1 0,-2 0 0,3 1 0,-2-2 0,2 1 0,-2-1 0,0 1 0,4-1 0,-3 2 0,2-2 0,-4 1 0,2 0 0,-2 0 0,3 0 0,1 0 0,-2 0 0,3 1 0,-6-2 0,2 1 0,-2 0 0,1-1 0,-1 2 0,-1 2 0,-2-1 0,-5 5 0,-3 0 0,-1 0 0,-11 5 0,2-5 0,-8 3 0,-4 1 0,-3-2 0,-4-2 0,3 0 0,1-5 0,9 2 0,1-3 0,4-2 0,-1 0 0,3 0 0,-3 0 0,3 0 0,-3 0 0,3 0 0,-2 0 0,2 0 0,-3 0 0,0 0 0,3 0 0,-2 0 0,5 0 0,-3 0 0,4 0 0,0 0 0,-1 0 0,1 0 0,-3 0 0,5 0 0,-8 0 0,5 0 0,-6 0 0,0 0 0,3 0 0,-5 0 0,7 0 0,-7 0 0,-1 0 0,1 0 0,-4 0 0,6 0 0,-3 0 0,-7 0 0,-1 0 0,0 0 0,3 0 0,4 0 0,-3 0 0,4 0 0,0 0 0,9 0 0,-5 0 0,11 0 0,-5 0 0,0 0 0,7 0 0,-6 0 0,8 0 0,-1 0 0,0 0 0,2 0 0,0 0 0,0 0 0,-5 0 0,4 0 0,-5 0 0,-1 0 0,2 0 0,-3 0 0,7 0 0,-1 0 0,4 0 0,7-4 0,1-2 0,6 0 0,0 1 0,-5 2 0,6 0 0,-3 1 0,7-3 0,-2 3 0,5-2 0,-2 2 0,6 0 0,4 0 0,0 1 0,3-1 0,-4 2 0,-2 0 0,-1 0 0,0 0 0,-2 0 0,2 0 0,-3 0 0,2 0 0,-1 0 0,2 0 0,9 0 0,-9 0 0,10 0 0,-16 0 0,2 0 0,-8 0 0,8 0 0,-11 0 0,10 0 0,-7 0 0,6 0 0,-4 0 0,13 0 0,-10 0 0,7 0 0,-11 0 0,-4 0 0,1 0 0,-2 0 0,0 0 0,0 0 0,-1 0 0,1 0 0,12 0 0,-7 0 0,13 0 0,-8 0 0,0 0 0,3 0 0,0 0 0,0 0 0,0 0 0,-6 0 0,4 0 0,-3 0 0,8 0 0,0 0 0,-5 0 0,4 0 0,-2 0 0,-2 0 0,-2 0 0,-3 0 0,-9 0 0,4 0 0,-10-2 0,-7-2 0,-8 0 0,-12-7 0,-6 7 0,-13-10 0,-14 7 0,-21-4 0,-8 0-251,40 5 1,0 0 250,-46-7 0,44 8 0,0 1 0,-42-4 0,0 5 0,10-1 0,14-3 0,7 6 0,15-4 0,6 5 0,17 0 0,7 0 0,17-1 501,25-3-501,2 0 0,18-3 0,0 2 0,-3-1 0,13 1 0,-1 2 0,-2 1 0,-1 2 0,-5-3 0,3 0 0,0 0 0,2 1 0,-1 0 0,5 1 0,-3-4 0,1 5 0,-1-3 0,-3 3 0,-7-2 0,-3 1 0,-2-1 0,-7 2 0,11-3 0,-7 2 0,-5-5 0,-4 4 0,-13 0 0,-3 1 0,-3 1 0,-2 0 0,-25 2 0,2 1 0,-19 2 0,-13 2 0,1-3 0,-23 6 0,-3-6 0,-3 7 0,-7-5-937,-4 0 937,1-3 0,2-3-270,10 0 270,16 0 0,5 0 0,21 0 0,1 0 0,19 0 924,-1 0-924,11 0 283,1 0-283,2 0 0,1 0 0,21 0 0,-3 0 0,25 0 0,-6 0 0,6 0 0,0 0 0,-9 0 0,1 0 0,-11 0 0,-4 0 0,-4 0 0,-9 0 0,0 0 0,-2 0 0,1 0 0,0 0 0,2 0 0,-2 0 0,0 0 0,-1 0 0,-1 0 0,1 0 0,1 0 0,-2 0 0,3 0 0,-2 0 0,0-1 0,1 1 0,-1-1 0,1 0 0,-1 0 0,0 0 0,0 0 0,2 0 0,0 0 0,2-2 0,-1 1 0,2-2 0,2 0 0,5 2 0,6-5 0,-3 4 0,6-5 0,-3 5 0,-3-2 0,6 1 0,-12 1 0,0-2 0,-7 3 0,-2 0 0,-1 0 0,-1-1 0,-1 0 0,0 0 0,1 0 0,0 0 0,1 1 0,-1-2 0,1 3 0,-1-2 0,2-1 0,-3 0 0,3-2 0,-1 2 0,0 0 0,1 1 0,-1-1 0,2 2 0,-2-2 0,6 1 0,1 0 0,4-4 0,1 4 0,0-7 0,-5 7 0,-1-3 0,-5 5 0,-1-1 0,0 1 0,-1-2 0,1 1 0,0-1 0,1 0 0,-1 0 0,-1-3 0,-1 1 0,0-2 0,0-2 0,0 2 0,0-1 0,0 4 0,-1-5 0,-3-1 0,0 1 0,-7-6 0,4 10 0,-8-5 0,4 6 0,-1-1 0,2 3 0,4 1 0,-2 1 0,5 0 0,-4 0 0,3 1 0,-7 8 0,3-2 0,-14 16 0,5-1 0,-8 8 0,8-2 0,-2 2 0,8-8 0,-3 5 0,6-9 0,0 10 0,3-12 0,1-1 0,3-18 0,7-9 0,4-8 0,4-4 0,1 2 0,-8 1 0,4 0 0,-3-6 0,6 1 0,-1-1 0,1 5 0,-4 1 0,0 5 0,-4-4 0,0 8 0,-2 0 0,-1 8 0,-1 3 0,-1 9 0,0 4 0,-1 12 0,4 3 0,0 8 0,3 9 0,3-2 0,-1 9 0,1-13 0,-5 6 0,1-18 0,-6 3 0,4-14 0,-4-3 0,1-5 0,4-22 0,4-4 0,2-16 0,6-3 0,-1-6 0,3-7 0,0-10 0,-2-1 0,2-3 0,-1 1 0,1 2 0,-5 7 0,-3 2 0,-2 17 0,-5 2 0,1 16 0,-4 6 0,0 18 0,-3 0 0,-1 18 0,-5 6 0,-8 16 0,1 3 0,-9 8 0,5-5 0,-3 2 0,3-2 0,5-4 0,0-4 0,10-9 0,-7-1 0,7-16 0,-1-3 0,2-9 0,2-7 0,1-8 0,2-6 0,3-9 0,0-6 0,12-9 0,0-4 0,13-11 0,0 4 0,2-15 0,-1 5 0,-3 1 0,-3 1 0,-1 14 0,-5 9 0,-7 13 0,-4 16 0,-9 18 0,0 12 0,-3 20 0,1 5 0,-10 11 0,8 5 0,-8 4 0,5-1 0,1-10 0,-3-4 0,1-20 0,6-7 0,-3-17 0,6-7 0,4-20 0,1-4 0,12-21 0,-5 1 0,8-7 0,-1-10 0,5-7 0,4-8 0,-2 5 0,-1 0 0,-5 13 0,-6 7 0,-5 14 0,-6 13 0,0 11 0,-3 10 0,-1 13 0,-4 9 0,-8 15 0,-1 11 0,-7 7 0,-2 12 0,-5-1 0,1 9 0,1 0 0,2-8 0,6-4 0,-1-17 0,6-12 0,5-10 0,2-11 0,5-22 0,1-5 0,6-22 0,4-12 0,13-2 0,-4-17 0,6 2 0,2-7 0,1-4 0,7-2 0,-4 8 0,-5-1 0,-4 16 0,1 6 0,-9 11 0,1 16 0,-8 8 0,-5 17 0,0 10 0,-6 11 0,-2 14 0,-2 7 0,-8 15 0,9-3 0,-14 15 0,13-3 0,-7-2 0,6-1 0,-1-20 0,0-12 0,5-11 0,2-16 0,3-13 0,4-13 0,4-12 0,8-22 0,-2 6 0,13-20 0,-3 2 0,5-7 0,-1 2 0,0-1 0,-1 9 0,-2 6 0,-2-4 0,-9 22 0,-3 6 0,-5 19 0,-7 17 0,-4 6 0,-4 18 0,-2 13 0,1 14 0,4 16 0,-4 5 0,1 2 0,-9-1 0,1-8 0,3-4 0,3-13 0,1-9 0,7-15 0,-2-4 0,5-12 0,0-7 0,2-17 0,3-5 0,3-14 0,1-6 0,7-11 0,3 1 0,4-18 0,4 10 0,-1-10 0,4 4 0,-8-1 0,9-1 0,-17 4 0,8 14 0,-16 12 0,5 13 0,-9 9 0,1 12 0,-8 18 0,-5 10 0,-9 25 0,-1 2 0,-6 15 0,3 4 0,1-2 0,1 1 0,-1-6 0,7-3 0,-3-4 0,8-4 0,-7 13 0,10-20 0,-7 8 0,5-26 0,1-5 0,1-6 0,5-9 0,1-5 0,5-22 0,-2 2 0,8-18 0,-2 1 0,4-5 0,3-13 0,4 5 0,3-7 0,2 2 0,-5-1 0,0-2 0,-4 9 0,-2 8 0,1 11 0,-8 14 0,2 13 0,-8 15 0,-5 13 0,1 12 0,-6 4 0,7 16 0,-12-4 0,13-5 0,-11 6 0,8-17 0,-1 1 0,-1-3 0,4-22 0,1 2 0,2-17 0,0-10 0,4-8 0,-1-8 0,7-6 0,0-2 0,9-2 0,-8-3 0,10 0 0,-12-6 0,10 9 0,-11 1 0,4 11 0,-9 2 0,2 5 0,-3 3 0,0 4 0,0 2 0,-6 12 0,0 9 0,-8 17 0,-6 10 0,0 7 0,-3 3 0,2-3 0,2 1 0,-1-7 0,-2-1 0,4-11 0,-3-5 0,9-8 0,0-8 0,3 0 0,2-15 0,-10-12 0,12-13 0,-13-17 0,8 2 0,1-8 0,-2 1 0,8-2 0,-6 0 0,3 3 0,-3 3 0,4 5 0,1 14 0,2 9 0,-1 10 0,-1 8 0,-8 10 0,2 14 0,-11 12 0,-3 11 0,4 3 0,-12 2 0,3 8 0,-7-4 0,1-1 0,8-11 0,6-10 0,11-15 0,1-6 0,6-12 0,3-22 0,0-5 0,3-22 0,3-4 0,1-13 0,2-3 0,3-13 0,4 8 0,2-6 0,-2 3 0,-4 6 0,-8 8 0,1 13 0,-6 17 0,3 12 0,-4 16 0,-11 30 0,1 5 0,-12 23 0,-3-4 0,-6 10 0,-1 3 0,-2 2 0,3 1 0,5-13 0,-1 6 0,9-20 0,3-1 0,6-20 0,4-6 0,4-11 0,10-30 0,3 3 0,13-31 0,0 12 0,5-11 0,-2 2 0,4 6 0,-7 0 0,-5 19 0,-8 5 0,-7 16 0,-3 13 0,-1 14 0,-1 9 0,0 21 0,3-4 0,-3 14 0,5-1 0,1-4 0,-1-4 0,3-16 0,-6-8 0,0-15 0,-1-6 0,0-5 0,8-6 0,-1-4 0,12-10 0,5-5 0,4-10 0,6-7 0,3-3 0,-1-2 0,6 1 0,-12 3 0,8 1 0,-18 11 0,3 4 0,-15 16 0,-4 14 0,-12 17 0,3 17 0,-10 7 0,2 5 0,-4-1 0,3 5 0,0-9 0,2-1 0,4-15 0,1-9 0,2-9 0,2-6 0,0-8 0,2-7 0,4-11 0,4-6 0,0-11 0,6-1 0,-6-5 0,7 0 0,-6-1 0,3 4 0,-4 3 0,-1 14 0,1-3 0,-4 15 0,3-5 0,-6 11 0,3 2 0,-4 1 0,1 2 0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3:30.477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3917 580 24575,'2'5'0,"-1"-1"0,0-1 0,0-1 0,0 3 0,1-3 0,0 3 0,-1-3 0,1-1 0,-1 1 0,0-1 0,-1 1 0,1-1 0,-1 2 0,1-2 0,0 2 0,-1-1 0,2 0 0,-2 1 0,1-1 0,-1 1 0,0-1 0,0 0 0,1 1 0,0 0 0,0 0 0,0 0 0,-1-1 0,0 1 0,1-1 0,-1 1 0,1-1 0,-1 0 0,0 0 0,0 0 0,2 0 0,-2 0 0,2 1 0,-1-1 0,-1 1 0,1-1 0,-1 0 0,0 0 0,0 0 0,0 1 0,0 0 0,0 0 0,1 0 0,-1 0 0,1 0 0,0-1 0,-1-6 0,1 0 0,-1-3 0,0-1 0,0 5 0,0-4 0,0 3 0,0-3 0,0 3 0,0-1 0,0 2 0,1 1 0,0-2 0,0 3 0,0-3 0,0 2 0,-1-1 0,1 1 0,-1 0 0,0 0 0,0-1 0,0 0 0,0-1 0,-1 1 0,0 0 0,-1 1 0,1 1 0,-1 0 0,0-1 0,0-1 0,-1 0 0,0-2 0,1 2 0,-1-1 0,2 2 0,-1-1 0,0 1 0,-1-4 0,2 3 0,0-1 0,0 3 0,0-1 0,0 0 0,0 0 0,1-1 0,0 1 0,-1 0 0,-1-3 0,0 2 0,0-2 0,2 2 0,0 1 0,-1-3 0,1 3 0,-2-3 0,2 3 0,-1 0 0,0 0 0,-1 0 0,2 0 0,0-1 0,0 0 0,0 0 0,0-1 0,0 2 0,0-2 0,-1 3 0,1-2 0,-1 2 0,1-1 0,0 0 0,0 0 0,0 0 0,1 6 0,-1-2 0,1 6 0,0-5 0,-1 0 0,1 0 0,0-1 0,-1 1 0,2-1 0,-2 0 0,1 0 0,-1 0 0,0 0 0,2 1 0,-1-1 0,0 2 0,-1-2 0,1 2 0,0-2 0,-1 1 0,2 0 0,0 0 0,0-1 0,-2 1 0,0 0 0,0 0 0,1-1 0,0 0 0,-1 0 0,1 1 0,0 0 0,0-1 0,-1 1 0,0-1 0,1 2 0,0-2 0,0 1 0,0-1 0,-1 0 0,0 0 0,1 1 0,0 0 0,-1 0 0,0 0 0,0-1 0,0 1 0,0-1 0,0 1 0,0-1 0,1 0 0,0 1 0,-1-1 0,1 2 0,0-2 0,-1 1 0,0-1 0,1 0 0,0 1 0,-1 0 0,0 0 0,0 0 0,0-1 0,0-9 0,0 2 0,0-8 0,0 2 0,0 3 0,0-1 0,0 2 0,0 1 0,-1 0 0,0-2 0,-1 5 0,1-4 0,0 3 0,1-1 0,-1 1 0,0 1 0,0 0 0,0-1 0,1 2 0,0-2 0,-1 2 0,0-1 0,1 1 0,0 0 0,-1-1 0,0 0 0,-1 1 0,1-3 0,-1 2 0,2-2 0,0 1 0,0 2 0,0-2 0,0 2 0,0-1 0,-1 1 0,0-2 0,1 1 0,0-2 0,0 2 0,0 0 0,0 0 0,0 0 0,0-1 0,0 1 0,0-1 0,0 2 0,0-2 0,0 2 0,0-1 0,0-1 0,0 2 0,0-4 0,0 3 0,0-2 0,0 3 0,0-1 0,0 0 0,0 0 0,0 1 0,0-1 0,0 1 0,0-1 0,0 1 0,1-2 0,0 0 0,-1 0 0,1 0 0,0 0 0,-1 1 0,0-1 0,0 1 0,0 1 0,0 0 0,1 1 0,0-4 0,0 4 0,0-5 0,0 1 0,-1-2 0,-1 2 0,0 0 0,0 4 0,0-2 0,0 1 0,0 0 0,0 0 0,1-1 0,-1 1 0,0-1 0,0-2 0,1 2 0,-2-1 0,2 2 0,-1-1 0,1 0 0,-2-1 0,1 1 0,-1-1 0,-1 2 0,3-2 0,-2 2 0,2-1 0,0 1 0,-1 0 0,-1-1 0,0 0 0,-1-1 0,1 1 0,-1 0 0,1-1 0,-1 2 0,2 0 0,-1-1 0,1 0 0,-1 0 0,0 0 0,0 1 0,0-1 0,0 1 0,0-1 0,-2 0 0,1-9 0,-6 0 0,2-8 0,-8-3 0,7 4 0,-5-5 0,3 5 0,2 0 0,-4-2 0,6 6 0,1 3 0,0 1 0,2 8 0,2 0 0,-1 6 0,2 0 0,0 3 0,0-3 0,0 0 0,0 0 0,0-1 0,0 2 0,0-2 0,0 2 0,0-2 0,0 2 0,0-2 0,0 1 0,0-1 0,0 0 0,0 0 0,0 0 0,0 1 0,0 2 0,0-2 0,0 3 0,0-4 0,0 2 0,0-2 0,0 2 0,0-2 0,0 2 0,0-1 0,0 0 0,0 3 0,0-3 0,0 5 0,0-5 0,0 3 0,0-3 0,0 0 0,0 1 0,0-2 0,0 2 0,0-2 0,0 1 0,0 0 0,1 0 0,-1 0 0,1 1 0,-1 1 0,1-2 0,-1 4 0,2-2 0,-1 2 0,1-2 0,0-1 0,-1-1 0,0 0 0,1 3 0,-1-3 0,0 4 0,1-4 0,-2 1 0,1-2 0,0 2 0,-1-1 0,1 0 0,0 3 0,0-3 0,0 2 0,0-1 0,-1-1 0,2 1 0,-2-1 0,2 0 0,-2 0 0,3 0 0,-3 0 0,2 1 0,-1-1 0,-1 3 0,3-2 0,-3 1 0,3-1 0,-3-2 0,2 2 0,-1-2 0,0 2 0,1-2 0,-1 2 0,0-2 0,1 1 0,-2-1 0,1 1 0,0-2 0,-1 2 0,3-1 0,-3 0 0,3 2 0,-2-2 0,0 2 0,1-1 0,-2 1 0,3 0 0,-3-2 0,2 3 0,-1-3 0,-1 2 0,1-3 0,0 1 0,0 0 0,0 0 0,0 0 0,-1 0 0,0 1 0,1-1 0,-1 1 0,2-1 0,-2 1 0,1 0 0,0-1 0,-1 1 0,1 0 0,-1-1 0,1 1 0,-1-1 0,2 0 0,-2 1 0,1-1 0,0 2 0,-1-2 0,1 2 0,0-2 0,0 1 0,0-1 0,0 0 0,-1 0 0,0 0 0,1-1 0,0 2 0,0-2 0,0 2 0,-1-1 0,1 0 0,-1 1 0,1-1 0,-1 1 0,2-1 0,-2 0 0,2 1 0,-1-1 0,-1 2 0,2-2 0,-1 2 0,0-2 0,1 2 0,-2-2 0,1 1 0,0-1 0,-1 0 0,1 0 0,0 0 0,-1 0 0,1 0 0,0 0 0,-1 1 0,2-1 0,-1 2 0,0-2 0,0 1 0,-1-1 0,1 0 0,0 0 0,-1 0 0,0 0 0,0 1 0,1 0 0,0 0 0,0-1 0,0 0 0,-1 0 0,0 1 0,0 0 0,3 1 0,-3-1 0,3 2 0,-2-2 0,-1 0 0,1 0 0,0-1 0,-1 0 0,1 0 0,-1 1 0,0 0 0,1 0 0,-1 0 0,2 1 0,-1-2 0,1 1 0,-1-1 0,-1 1 0,1-1 0,0 2 0,-1-2 0,2 1 0,-2 0 0,1 0 0,-1 0 0,1 1 0,-1-1 0,1 1 0,-1 0 0,2-1 0,-2 1 0,3-1 0,-2 1 0,0-1 0,0 0 0,-1 0 0,1 0 0,-1 0 0,6 4 0,-5-4 0,4 3 0,-5-4 0,0 0 0,0 1 0,1 2 0,0-2 0,-1 2 0,1-1 0,0-1 0,-1 2 0,0-1 0,0 0 0,0 0 0,0-1 0,1 2 0,-1-1 0,1 3 0,0-3 0,-1 1 0,1 0 0,-1 1 0,1 0 0,-1 0 0,1-1 0,-1 2 0,0 0 0,0 1 0,1-2 0,0-1 0,0 2 0,0-2 0,-1 1 0,1 2 0,-1-2 0,0 1 0,0 0 0,0 6 0,0-7 0,0 8 0,0-10 0,0 7 0,0-6 0,0 5 0,0-4 0,0 5 0,0-4 0,0 3 0,0-4 0,0 3 0,0 2 0,0-2 0,0 1 0,0-4 0,0 0 0,0 0 0,0 3 0,0-2 0,0 2 0,0-4 0,0-1 0,-1 6 0,0-3 0,0 2 0,0-2 0,-1-4 0,0 5 0,1-5 0,0 3 0,1-1 0,0-2 0,0 4 0,0-4 0,-2 7 0,2-7 0,-2 6 0,2-6 0,-1 4 0,0-2 0,-1 3 0,1-5 0,0 1 0,-5 6 0,3-6 0,-3 7 0,4-8 0,1 1 0,1 0 0,-1 0 0,0-1 0,0-1 0,0 1 0,-1 0 0,1 0 0,0 1 0,-1-2 0,2 1 0,-1 0 0,1 1 0,-1-2 0,1 1 0,-2 1 0,2 2 0,-4 2 0,4-2 0,-3-1 0,2-1 0,1-2 0,-2 2 0,1-1 0,-1 0 0,2 1 0,-2-2 0,0 2 0,1-2 0,-2 4 0,3-4 0,-4 3 0,2-3 0,1 1 0,-2-1 0,3 2 0,-3-2 0,2 2 0,-2-1 0,1 0 0,1 0 0,0 0 0,-1 0 0,1-1 0,-1 4 0,0-6 0,2 6 0,-2-5 0,2 2 0,-3 0 0,2-2 0,-1 3 0,1-3 0,0 3 0,1 15 0,-1-9 0,1 16 0,-1-18 0,1 1 0,-2-2 0,2 0 0,0-1 0,0-2 0,0 2 0,0-3 0,0 2 0,0-1 0,0-2 0,0 4 0,0-3 0,0 2 0,0 0 0,0-2 0,0 3 0,-1-4 0,0 1 0,1 0 0,0-1 0,0 2 0,0-1 0,0 1 0,0 0 0,0 1 0,0 2 0,-1 0 0,0-1 0,-1 0 0,1 0 0,0-3 0,1 3 0,-2 1 0,2-2 0,-2 3 0,2-3 0,0-1 0,0 1 0,0-1 0,0-2 0,0 1 0,0-1 0,0 0 0,-1 0 0,1 0 0,-1 1 0,1-1 0,-1 2 0,1-2 0,-3 2 0,1-3 0,0 2 0,-2-1 0,4 0 0,-2 1 0,1-2 0,1 2 0,-1-2 0,1 2 0,-1 0 0,0-1 0,0 1 0,-2-1 0,2 0 0,-2 0 0,2 0 0,0 0 0,1 0 0,0 1 0,-1-2 0,1 0 0,-2 0 0,2 1 0,-2 0 0,1 0 0,0 0 0,-1 0 0,2 1 0,-3-1 0,3 0 0,-3-1 0,3 1 0,-1-1 0,0 0 0,0 1 0,-1 0 0,0-1 0,1 2 0,0-2 0,0 1 0,-1 1 0,0-1 0,0 1 0,-1-1 0,3 0 0,-3-1 0,2 1 0,-1-1 0,0 0 0,-1 1 0,1-1 0,1 1 0,-1 0 0,1 0 0,-1 0 0,1-1 0,-2 1 0,0-1 0,1 1 0,-1 1 0,1-1 0,0 0 0,1 0 0,0-2 0,-1 2 0,1-1 0,-1 2 0,0-1 0,-2 2 0,3-2 0,-2 1 0,2-1 0,-2 1 0,2-1 0,-1 0 0,1-1 0,-1 1 0,0 0 0,0 0 0,0 0 0,0-1 0,2 1 0,-2-1 0,2 1 0,-2 1 0,1-1 0,0 0 0,-2-1 0,2 1 0,-2-1 0,2 1 0,-1-1 0,2 1 0,-2 0 0,2 2 0,-3-3 0,2 2 0,-1-1 0,-1-1 0,3 2 0,-2-2 0,1 0 0,0 1 0,0-1 0,-1 0 0,2 1 0,-2-1 0,1 0 0,0 2 0,-1-2 0,1 1 0,-2 1 0,2-1 0,-2 1 0,2 0 0,-1 0 0,0-1 0,1 1 0,-1-1 0,2 0 0,-2 0 0,2 0 0,-2 1 0,0-2 0,0 3 0,0-3 0,1 2 0,1 0 0,0-1 0,-1 1 0,1-1 0,-1 3 0,0-3 0,1 2 0,-1-2 0,1 0 0,0 2 0,0-2 0,-1 2 0,1-2 0,-1-1 0,2-4 0,3-5 0,0 3 0,0-5 0,1 8 0,-2-5 0,1 3 0,1-3 0,-4 3 0,2-3 0,0 6 0,-3-5 0,3 5 0,-3-2 0,1 1 0,0-1 0,0 1 0,0-1 0,1 0 0,-1 0 0,1 0 0,-1-1 0,0 2 0,0-1 0,0 0 0,1 0 0,-1 0 0,1 0 0,-1 1 0,1 0 0,-1-1 0,1 1 0,-2-1 0,2 2 0,-1-1 0,1 2 0,-1-3 0,1 3 0,-2-3 0,3 3 0,-3-3 0,3 2 0,-3-1 0,1 7 0,-1-2 0,0 9 0,0-8 0,0 5 0,0-5 0,0 1 0,0-1 0,0 3 0,0-4 0,0 1 0,0-2 0,0 1 0,0-1 0,0 1 0,0-1 0,0 0 0,-1 0 0,1 0 0,-2 0 0,2 0 0,-2-1 0,2 1 0,-1 0 0,1 0 0,-3 0 0,2 0 0,-3 0 0,4 0 0,0 1 0,-1-1 0,0 1 0,1-1 0,-2 0 0,1 0 0,0 0 0,0-1 0,1 1 0,-2-1 0,2 1 0,-1 1 0,0-1 0,1 0 0,-2-2 0,1 3 0,-1-1 0,0 0 0,1-1 0,0 0 0,0 1 0,-1-2 0,0 0 0,-1 1 0,-1 0 0,0-1 0,-2 0 0,3 1 0,0 0 0,1-1 0,0 0 0,1 1 0,-1 0 0,1 0 0,-2-1 0,0 0 0,0 0 0,-1 0 0,2 0 0,-2 0 0,1 0 0,0 0 0,-1 0 0,2 0 0,-1 0 0,1 0 0,-1 1 0,0 0 0,0-1 0,-1 0 0,1 0 0,-1 0 0,0 0 0,0 0 0,1 0 0,-1 0 0,2 0 0,-1 0 0,1 0 0,0 0 0,0 0 0,0 1 0,0 0 0,-1-1 0,1 0 0,-1 0 0,0 1 0,0 0 0,1-1 0,0 0 0,-1 0 0,0 0 0,0 0 0,0 0 0,-2 0 0,2 0 0,-2 0 0,2 0 0,0 0 0,0 0 0,1 0 0,-1 0 0,0 0 0,1 0 0,-1 0 0,-1 0 0,1 0 0,0 0 0,-1 0 0,0 0 0,-1 0 0,2 0 0,-1 0 0,1 0 0,-2 0 0,2 0 0,-1 0 0,1 0 0,1 0 0,-4 0 0,3 0 0,-2 0 0,2 0 0,-2 0 0,3 0 0,-4 0 0,3 0 0,0 0 0,-2 0 0,1 0 0,-2 0 0,3 0 0,0 0 0,0 0 0,-2 0 0,1 0 0,-1 0 0,-1 0 0,0 0 0,-2 0 0,-2 0 0,1 0 0,1 0 0,-2 0 0,4 0 0,-2 0 0,2 0 0,2 0 0,-1 0 0,0 0 0,2 0 0,0 0 0,-2 0 0,1 0 0,0 0 0,1 0 0,13 0 0,-5 0 0,11 0 0,-8-2 0,-2 2 0,0-1 0,-1 1 0,0-1 0,-1 1 0,0-1 0,1 0 0,-1 1 0,1-2 0,-2 2 0,3 0 0,-2 0 0,1 0 0,3 0 0,-3 0 0,2 0 0,-4 0 0,-1 0 0,0 0 0,0 0 0,0 0 0,3 0 0,-2 0 0,2 0 0,0 0 0,1 0 0,2 0 0,-2 0 0,1 0 0,-3 0 0,2 0 0,-3-1 0,0 0 0,2 1 0,-2 0 0,2-1 0,-2 1 0,2-1 0,-2 1 0,3 0 0,-3 0 0,0 0 0,0 0 0,-1 0 0,2 0 0,-2 0 0,1-1 0,-1 1 0,3-1 0,-3 1 0,3 0 0,-2 0 0,-1 0 0,2 0 0,-2 0 0,2 0 0,-2 0 0,1 0 0,-1 0 0,3 0 0,-2 0 0,8 0 0,-5 0 0,2 0 0,-4 0 0,-1 0 0,0 0 0,0 0 0,0 0 0,0 0 0,3 0 0,-2 0 0,1 0 0,-1 0 0,0 0 0,0 0 0,0 0 0,-2 0 0,1 0 0,0 0 0,0 0 0,-1 1 0,3-1 0,-2 1 0,1-1 0,-2 0 0,0 0 0,0 0 0,1 1 0,0-1 0,0 1 0,0-1 0,-1 0 0,0 0 0,0 0 0,0 0 0,-1 1 0,2 0 0,-1-1 0,1 0 0,0 0 0,0 1 0,0 0 0,0-1 0,0 0 0,0 0 0,1 0 0,-2 1 0,1 0 0,-3 0 0,4 0 0,-4-1 0,-2 1 0,-1 0 0,-4 1 0,4-2 0,1 0 0,-2 0 0,1 1 0,-1 0 0,1 0 0,0-1 0,1 1 0,0 0 0,0-1 0,0 1 0,0 0 0,-1-1 0,1 0 0,0 0 0,0 1 0,1 0 0,-2-1 0,1 0 0,-2 0 0,2 0 0,-1 0 0,0 0 0,1 0 0,-1 0 0,0 0 0,1 0 0,-2 0 0,1 1 0,-1 0 0,2-1 0,0 0 0,0 0 0,-1 0 0,0 0 0,0 0 0,1 0 0,0 0 0,0 0 0,-2 0 0,1 0 0,-1 0 0,2 0 0,-1 0 0,0 0 0,-1 0 0,2 0 0,0 0 0,0 0 0,-1 0 0,0 0 0,0 0 0,0 0 0,0 0 0,1 0 0,0 0 0,-1 0 0,-1 0 0,0-1 0,-1 0 0,2 1 0,-1 0 0,1 0 0,-1 0 0,1 0 0,0 0 0,0 0 0,1 0 0,-1 0 0,1-1 0,-1 0 0,1 1 0,-1 0 0,1 0 0,0 0 0,-1 0 0,1 0 0,-1 0 0,1 0 0,0 0 0,0 0 0,-3 0 0,3 0 0,-3 0 0,3 0 0,0 0 0,0 0 0,0 0 0,-1 0 0,1 0 0,0-1 0,-2 0 0,2 1 0,-3 0 0,3 0 0,-1 0 0,1 0 0,-1 0 0,0 0 0,1 0 0,-2 0 0,1 0 0,0 0 0,-1 0 0,2 0 0,-1 0 0,0 0 0,0 0 0,-1 0 0,1 0 0,0 0 0,1-1 0,-1 0 0,1 1 0,-1 0 0,1 0 0,0 0 0,-1 0 0,0 0 0,0 0 0,-1 0 0,2 0 0,-2 0 0,1 0 0,-1 0 0,1 0 0,0 0 0,0 0 0,0 0 0,-2 0 0,2 0 0,-2 0 0,3 0 0,-2 0 0,1 0 0,-1 0 0,0 0 0,0 0 0,-2 0 0,1 0 0,-2 0 0,-2 0 0,2 0 0,-3 0 0,1 0 0,2 0 0,-1 0 0,4 0 0,-2 0 0,2 0 0,-1 0 0,3 0 0,-1 0 0,-2 0 0,2 0 0,-2 0 0,1 0 0,-1 0 0,1 0 0,-3 0 0,3 0 0,-3 0 0,3 0 0,-3 0 0,-1-1 0,2 0 0,-3 0 0,3 1 0,-1 0 0,0 0 0,1 0 0,0 0 0,1 0 0,1 0 0,1 0 0,0 0 0,-1 0 0,1 0 0,-1 0 0,1 0 0,0 0 0,1 0 0,0 0 0,0 0 0,-1 0 0,-2 0 0,2 0 0,-3 0 0,3 0 0,-3 0 0,2 0 0,-2 0 0,-2 0 0,2 0 0,-7 0 0,6 0 0,-2 0 0,2 0 0,-2 0 0,2 0 0,-3 0 0,4 0 0,0 0 0,-5 0 0,4 0 0,-2 0 0,1 0 0,4 0 0,-3 0 0,2 0 0,-2 0 0,1 0 0,0 0 0,-2 0 0,2 0 0,0 0 0,-1 0 0,-3 0 0,2 0 0,-2 0 0,3 0 0,3 0 0,-4 0 0,2 0 0,-1 0 0,-1 0 0,0 0 0,-2 0 0,1 0 0,-5 0 0,6 0 0,-3 0 0,5 0 0,-1 0 0,1-1 0,-1 1 0,2-1 0,-1 1 0,0 0 0,-5 0 0,3 0 0,-1 0 0,-1 0 0,-6 0 0,4-1 0,-4 1 0,11-1 0,-2 0 0,1 0 0,0 0 0,0 1 0,0 0 0,2 0 0,-3 0 0,1 0 0,-6-1 0,5 1 0,-3-1 0,4 1 0,-5 0 0,4 0 0,-3 0 0,4 0 0,-2 0 0,0 0 0,1 0 0,-1 0 0,0 0 0,-2-2 0,-2 2 0,1-2 0,-7 2 0,5 0 0,-9-2 0,11 2 0,-8-4 0,12 4 0,-7-2 0,6 2 0,1 0 0,-1 0 0,-1 0 0,3 0 0,-2-1 0,4 0 0,-1 0 0,2 1 0,-1 0 0,-2 0 0,3 0 0,-3 0 0,3 0 0,0 0 0,-1 0 0,2 0 0,-1 0 0,-2-1 0,2 1 0,-4-1 0,2 1 0,-2 0 0,1 0 0,0-1 0,0 0 0,3 0 0,-1 0 0,1 0 0,-1 0 0,0 1 0,0 0 0,1 0 0,-9-2 0,8 1 0,-6-1 0,8 2 0,0 0 0,-1 0 0,-2-1 0,-2-4 0,1 3 0,0-2 0,3 4 0,1 0 0,-1 0 0,1 0 0,0-1 0,-1 1 0,0-1 0,0 1 0,-1 0 0,-4-2 0,3 2 0,-3-2 0,-1 0 0,4 1 0,-3-1 0,5 1 0,0 1 0,1-1 0,-3-1 0,1 2 0,-2-1 0,-2 1 0,3-1 0,-3 1 0,4-1 0,2 1 0,-4 0 0,5-2 0,-6 2 0,5-2 0,-5 2 0,4 0 0,-3 0 0,4 0 0,-1 0 0,-1-1 0,1 0 0,-2 0 0,2 1 0,1 0 0,-3 0 0,0-1 0,0 1 0,-1-1 0,3 1 0,-3-1 0,4-1 0,-3 1 0,2 0 0,0 1 0,-2-1 0,1 0 0,-2-1 0,3 1 0,0 1 0,-1 0 0,1-1 0,0 0 0,1 1 0,0-1 0,-2-1 0,1 2 0,-1-2 0,1 2 0,-2-1 0,-1 1 0,0-1 0,1 1 0,1-2 0,2 2 0,-2-1 0,1 1 0,0 0 0,0 0 0,1 0 0,-1 0 0,1 0 0,-2-1 0,2 1 0,-2-1 0,1-1 0,0 2 0,0-2 0,0 2 0,-2-1 0,1 0 0,-4 0 0,5 1 0,-7 0 0,5 0 0,-2 0 0,3 0 0,1 0 0,0-1 0,-1 1 0,2-2 0,-2 2 0,1-1 0,0 0 0,-6 1 0,5-1 0,-5 1 0,4 0 0,1 0 0,0 0 0,1-1 0,1 1 0,0-1 0,0 0 0,-2 1 0,0-1 0,0 1 0,0 0 0,0-1 0,1 1 0,0-1 0,1 1 0,0 0 0,-1-1 0,1 1 0,-1-1 0,-1 1 0,1 0 0,-4-1 0,4 1 0,-4-1 0,4 1 0,-2 0 0,1-2 0,-1 1 0,1 0 0,-1 1 0,-3 0 0,4-1 0,-4 0 0,5 0 0,0 1 0,-1 0 0,2-1 0,-1 0 0,1 1 0,0-1 0,-1 0 0,0 0 0,0 0 0,0 1 0,0 0 0,-1 0 0,1 0 0,0 0 0,1 0 0,0-1 0,-1 0 0,1 0 0,-1 0 0,1 1 0,-1 0 0,0 0 0,-1-1 0,1 0 0,0 0 0,0 1 0,0-1 0,-1 0 0,1 1 0,-1-1 0,-1 1 0,1-1 0,-2 1 0,2-1 0,-1 1 0,-1-2 0,-1 1 0,2-1 0,1 1 0,0 1 0,0-1 0,1 1 0,0-1 0,0 1 0,0-1 0,-3 1 0,0 0 0,-5-1 0,4 0 0,0 0 0,3 1 0,1 0 0,-3-2 0,2 1 0,-2 0 0,3 0 0,-1 1 0,2-1 0,-1 1 0,0-1 0,1 1 0,-2 0 0,2 0 0,-2 0 0,2 0 0,-2 0 0,2-1 0,-1 1 0,1-1 0,-1 1 0,0 0 0,1 0 0,-6-3 0,2 2 0,-5-3 0,4 3 0,-1 0 0,0-1 0,1 1 0,-4-1 0,4 2 0,-3-1 0,4 0 0,0-1 0,1 1 0,1 1 0,2-1 0,-2 1 0,1-1 0,0 0 0,-1 1 0,2-1 0,-2 0 0,2 1 0,-1-1 0,1 0 0,-1 1 0,0-2 0,0 2 0,-1-1 0,1 1 0,-3 0 0,2 0 0,-2 0 0,2 0 0,-2-1 0,2 0 0,-2-1 0,2 1 0,0 1 0,1 0 0,-1 0 0,3-1 0,-3 1 0,3-1 0,-5 0 0,4 1 0,-5-2 0,2 1 0,-1 0 0,2 1 0,1-1 0,1 1 0,-1-1 0,1 0 0,0 1 0,-1-1 0,0 1 0,0 0 0,0 0 0,-2-2 0,1 2 0,-1-2 0,1 2 0,2 0 0,-3 0 0,1-1 0,-2 1 0,3-2 0,-2 2 0,2-1 0,-1 1 0,1 0 0,0-1 0,0 0 0,1-1 0,-2 0 0,-1 0 0,0 1 0,-3-3 0,3 2 0,-4-2 0,6 3 0,-1 0 0,1 1 0,-3-1 0,0-2 0,-2 1 0,1 0 0,-1 0 0,3 1 0,0-1 0,3 2 0,0 0 0,0-1 0,0 1 0,-1-1 0,1 1 0,-1-2 0,1 2 0,0-2 0,0 2 0,0 0 0,0 0 0,-1 0 0,0 0 0,-1-1 0,1 1 0,0-1 0,-2 1 0,3 0 0,-3 0 0,3-1 0,-1 1 0,1-1 0,-3 0 0,2 0 0,-4-1 0,3 2 0,-1-1 0,1 1 0,0-1 0,1 0 0,1 0 0,0 0 0,-1 1 0,-2 0 0,1-1 0,0 1 0,-1-1 0,1 1 0,-6-2 0,7 1 0,-6-1 0,5 1 0,-2 0 0,0 1 0,-4-2 0,4 1 0,-2 1 0,1-1 0,-1-2 0,1 2 0,-3-3 0,7 3 0,-3-1 0,4 2 0,-1-1 0,1 0 0,-1 1 0,1-2 0,-2 1 0,1 0 0,0-1 0,-6 2 0,3-2 0,-2 1 0,-2-1 0,6 0 0,-5 1 0,5-1 0,1 2 0,0 0 0,1 0 0,-1 0 0,1-1 0,-2 0 0,1-1 0,-1 0 0,0 0 0,1 0 0,-1 1 0,1-1 0,-3 0 0,3 0 0,-10-2 0,9 4 0,-9-3 0,8 1 0,-2 1 0,0-1 0,5 1 0,-5-2 0,4 2 0,-2 0 0,1 0 0,1 1 0,-1-3 0,1 2 0,-2 0 0,3 0 0,-3 0 0,3-1 0,-1 1 0,-1 0 0,1 0 0,-1 0 0,2-1 0,-2 1 0,0 0 0,0 1 0,0 0 0,1-1 0,0 0 0,1 0 0,-1 0 0,1 1 0,0 0 0,0 0 0,0-1 0,0 0 0,0 1 0,0 0 0,-1 0 0,1 0 0,-1 0 0,0 0 0,1-1 0,-1 0 0,0 1 0,1 0 0,-2 0 0,2 0 0,-1 0 0,1 0 0,0 0 0,0 0 0,0 0 0,-1 0 0,1 0 0,-2 0 0,1 0 0,-1 0 0,0 0 0,1 0 0,1-1 0,0 0 0,1 0 0,-1 1 0,0 0 0,-1 0 0,0 0 0,0-1 0,0 0 0,1 1 0,-1 0 0,1 0 0,-2-1 0,2 0 0,-4-2 0,3 3 0,-7-3 0,6 2 0,-5-1 0,4 0 0,0 2 0,0-3 0,2 2 0,0 0 0,0 0 0,1 1 0,-1-2 0,1 2 0,0-2 0,0 1 0,0 0 0,-1-1 0,-1 1 0,1 0 0,0 0 0,0-1 0,0 2 0,0-1 0,2 0 0,-2-1 0,-1-1 0,0 3 0,-1-4 0,2 2 0,-1 0 0,2 1 0,0 1 0,-1-1 0,1 1 0,-1-1 0,0 1 0,0 0 0,0 0 0,0-1 0,1 0 0,-1-1 0,0 2 0,1 0 0,-2 0 0,1 0 0,0-1 0,-1 1 0,2-2 0,-1 2 0,1-1 0,0 1 0,0 1 0,-1-1 0,0 1 0,0-1 0,-3 0 0,4 0 0,-4 0 0,4 0 0,-1 0 0,1 0 0,0 0 0,0 0 0,0 0 0,-1 0 0,1 0 0,-2 0 0,1 0 0,0 0 0,2 0 0,7 0 0,-2 0 0,7 0 0,-6 0 0,2 0 0,-3 0 0,4 0 0,-4 0 0,2 0 0,-3 0 0,1 0 0,-2 0 0,1 0 0,-1 0 0,0 0 0,0 0 0,0 0 0,0 0 0,0 0 0,0 0 0,1 0 0,-1-1 0,1 1 0,-1-1 0,-1 0 0,1 1 0,-1-1 0,1 1 0,0 0 0,0 0 0,0 0 0,1 0 0,-1 0 0,1-1 0,-1 1 0,0-1 0,0 1 0,0 0 0,1-1 0,-1 1 0,1-1 0,2 1 0,-3 0 0,4 0 0,-4 0 0,1 0 0,-1 0 0,1 0 0,-1 0 0,1 0 0,0 0 0,-1 0 0,4 0 0,-1 0 0,3 0 0,-1 0 0,-1 0 0,0 0 0,-3 0 0,0 0 0,2 0 0,-3 0 0,4 0 0,-4-1 0,2 1 0,1-1 0,-2 1 0,4 0 0,-5-1 0,2 1 0,-3-1 0,2 1 0,-2 0 0,-5 1 0,0 0 0,-4 1 0,4-1 0,1 1 0,-1-2 0,2 1 0,-2-1 0,1 0 0,0 2 0,-1-2 0,1 2 0,0-2 0,-3 1 0,4 0 0,-4 0 0,3 0 0,1 0 0,-1 0 0,2 0 0,-1-1 0,-1 0 0,0 0 0,-1 0 0,1 0 0,-1 0 0,2 0 0,-1 0 0,0 0 0,1 0 0,-2 0 0,1 0 0,0 0 0,-1 0 0,-1 0 0,-1 0 0,1 0 0,0 0 0,1 0 0,0 0 0,0 0 0,1 0 0,1 0 0,-1 0 0,0 0 0,0 0 0,0 0 0,0 0 0,1 0 0,0 0 0,0 0 0,0 0 0,0 0 0,0 0 0,0 0 0,0 0 0,0 0 0,7 0 0,2 0 0,7 0 0,-2 0 0,-2 1 0,1 1 0,-4 0 0,3 0 0,-5-1 0,0-1 0,-1 1 0,0 0 0,2 1 0,0 1 0,0 0 0,-1-2 0,-2 1 0,4-2 0,-2 0 0,2 1 0,-1-1 0,-4 2 0,3-2 0,-3 2 0,0-2 0,0 1 0,0-1 0,1 0 0,-1 0 0,1 0 0,-2 1 0,2-1 0,-1 2 0,1-2 0,1 1 0,-1-1 0,0 0 0,0 0 0,0 1 0,0 0 0,1 0 0,0 1 0,-1-2 0,0 1 0,3 1 0,-2-2 0,1 1 0,0 1 0,-1-1 0,2 1 0,0-1 0,-2 0 0,2 0 0,-2-1 0,2 1 0,0-1 0,-1 2 0,0-2 0,-2 1 0,0-1 0,1 1 0,-1-1 0,0 2 0,0-2 0,0 1 0,2-1 0,-1 0 0,6 0 0,-2 0 0,3 0 0,-2 0 0,-3 0 0,2 0 0,4 0 0,-3 0 0,1 0 0,-7 0 0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3:41.384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606 294 24575,'8'0'0,"-1"0"0,-1-1 0,-1 1 0,-2-1 0,1 1 0,-2-1 0,1 1 0,-2-1 0,1 1 0,0 0 0,0 0 0,0 0 0,1-1 0,0 1 0,0-1 0,0 0 0,-1 1 0,1-1 0,0 1 0,0-1 0,0 0 0,3 0 0,-2-1 0,3 2 0,-5-2 0,3 2 0,-3-1 0,1 1 0,0-2 0,0 2 0,1-2 0,-2 1 0,2 1 0,1-1 0,-1 0 0,2 0 0,-3-1 0,2 0 0,1-1 0,0 2 0,-1-1 0,1 2 0,-3-2 0,1 1 0,-3 0 0,1 0 0,1 1 0,2 0 0,-3-1 0,3 1 0,-4-1 0,0 0 0,1 1 0,-1-1 0,1 1 0,3 0 0,-4-1 0,4 1 0,-4-3 0,1 3 0,1-3 0,-2 1 0,2 1 0,-1-3 0,0 3 0,0-3 0,1 2 0,-2-2 0,2 2 0,-1-3 0,-1 3 0,0-2 0,-1 1 0,1 0 0,0 0 0,0-1 0,-1 3 0,1-2 0,0 2 0,-1-1 0,0-1 0,0 1 0,0-2 0,0 1 0,0 0 0,0 0 0,0 1 0,0 0 0,7 0 0,-4 2 0,7-2 0,-6 2 0,3-1 0,-2 1 0,0-3 0,1 3 0,-2-2 0,1 2 0,-2-1 0,1 1 0,-1 0 0,0 0 0,4 0 0,-4 0 0,4-1 0,-5 0 0,2 0 0,-1 0 0,0 0 0,0 1 0,-1-1 0,0-1 0,0 1 0,0-1 0,1 1 0,-1 1 0,1-1 0,2 0 0,-3 0 0,4 0 0,-5-1 0,2 1 0,-1-1 0,1 2 0,0-1 0,-1 0 0,3 0 0,-3-1 0,4 0 0,-3 0 0,1 0 0,-1 0 0,0-2 0,3 3 0,-2-3 0,0 4 0,0-3 0,-1 3 0,0-3 0,0 2 0,0-1 0,0 1 0,-1 0 0,1 1 0,0 0 0,0-1 0,-1 1 0,0-1 0,0 1 0,0-2 0,1 1 0,-2-1 0,2 2 0,-2-1 0,1-1 0,1 1 0,-1-2 0,3 1 0,-2 1 0,4-2 0,-4 1 0,2-1 0,-3 2 0,2 0 0,-2-1 0,1 2 0,-1-2 0,1 1 0,-1-1 0,2 1 0,-1-1 0,1 1 0,1-1 0,-2 1 0,1-2 0,-1 2 0,-1 0 0,1 0 0,-1 1 0,0-1 0,1 1 0,-1-2 0,1 1 0,-1 0 0,1 0 0,3 1 0,-3-2 0,2 0 0,-2 0 0,0 1 0,1 0 0,-2 0 0,1-1 0,-1 0 0,3 1 0,-2-1 0,3 0 0,0 0 0,-3-1 0,4 1 0,-5-1 0,3 2 0,-3-1 0,1 2 0,-1-1 0,-1-1 0,3 2 0,-3-4 0,6 4 0,-5-4 0,4 3 0,0-3 0,-3 2 0,1 0 0,-2 1 0,-3 0 0,-2 2 0,1 0 0,-2 3 0,0-3 0,1 4 0,-7-3 0,-1 3 0,0-2 0,2 0 0,2-1 0,4 1 0,-3-3 0,4 3 0,-3-3 0,4 2 0,-6-2 0,4 3 0,-2-2 0,-3 3 0,2-3 0,-3 1 0,4 2 0,1-2 0,-1 1 0,1-2 0,-2-1 0,3 3 0,-2-3 0,2 3 0,-3-3 0,2 4 0,1-3 0,-4 1 0,6 1 0,-4-2 0,3 0 0,-1 0 0,-1 0 0,2 1 0,-1-1 0,1 1 0,-1 0 0,1-1 0,-2-1 0,2 1 0,-2 1 0,1 0 0,0 0 0,0-1 0,-2 0 0,2-1 0,-2 0 0,3 2 0,-2 0 0,-1-1 0,1 1 0,-1 0 0,1 1 0,-1-1 0,0 0 0,-1 0 0,3 0 0,0-1 0,1 0 0,1 1 0,-1-1 0,1 1 0,-1-1 0,1 0 0,-2 0 0,2 0 0,0 1 0,-1-2 0,1 1 0,0 0 0,-2 0 0,2 0 0,-3 0 0,2 3 0,-1-3 0,-1 3 0,1-4 0,0 1 0,0 1 0,0-2 0,1 2 0,-2-1 0,1-1 0,0 3 0,-1-3 0,3 4 0,-2-3 0,1 1 0,-3-1 0,2-1 0,-2 0 0,2 0 0,-1 0 0,0 0 0,0 0 0,1 1 0,0 0 0,-2 0 0,1 0 0,1 0 0,0-1 0,-2 1 0,0-1 0,-2 0 0,1 3 0,-2-3 0,2 3 0,-1-2 0,2 0 0,-3 0 0,4 1 0,-2-1 0,3 1 0,-1-2 0,1 0 0,-1 1 0,2 0 0,-1-1 0,-2 1 0,2 0 0,-2 0 0,2 0 0,0 1 0,-1-2 0,0 1 0,-1 0 0,-1 1 0,2-1 0,-1 1 0,1 0 0,-1-1 0,1 1 0,-1-2 0,1 1 0,3 0 0,-4 0 0,3 1 0,-3-1 0,2 0 0,-1 2 0,-1-2 0,1 1 0,0 0 0,0 0 0,2-1 0,-2 0 0,2-1 0,-1 2 0,0-1 0,1 1 0,-2-1 0,-1 2 0,2-2 0,-2 0 0,4 0 0,-2 1 0,1-2 0,-1 3 0,1-3 0,-2 1 0,2 1 0,-1-1 0,1 1 0,0-1 0,-1-1 0,1 2 0,-1-1 0,1 1 0,-1-1 0,1 1 0,-6-2 0,6 3 0,-6-3 0,6 2 0,-1-1 0,1 0 0,0 1 0,-2-2 0,2 3 0,-4-2 0,3 0 0,1 0 0,-1 0 0,0 0 0,-1 2 0,1-2 0,0 0 0,1 0 0,-1-1 0,2 2 0,-2-2 0,1 1 0,0-1 0,-2 2 0,2 0 0,-2 0 0,2-1 0,-1 0 0,1 1 0,1 0 0,-2-1 0,2 1 0,-3 0 0,2-1 0,0 1 0,0-1 0,1 1 0,-2 0 0,1 0 0,-1-1 0,2 1 0,-4 0 0,4 0 0,-3 1 0,2-2 0,1 2 0,-2-1 0,2 0 0,-3-1 0,3 2 0,-2-2 0,1 2 0,0-1 0,-1 0 0,1 0 0,0 0 0,-1 0 0,2 0 0,-1-1 0,-1 0 0,1 1 0,-1-1 0,-2 1 0,4 0 0,-4-1 0,4 1 0,-2 0 0,0-1 0,2 2 0,-5-3 0,5 2 0,-5 0 0,3-1 0,-1 1 0,-2-1 0,3 1 0,-7-1 0,4 2 0,-2-1 0,1 0 0,4 0 0,-4-2 0,4 2 0,-4-2 0,5 3 0,-5-2 0,3 1 0,-3 1 0,2-2 0,-5 2 0,3-1 0,-6 0 0,6 0 0,-3 0 0,1-1 0,2 0 0,-2 0 0,1-1 0,1 3 0,-4-2 0,3 2 0,-2-1 0,3 0 0,-6-1 0,7 1 0,-4-2 0,4 3 0,-2-1 0,2 1 0,-7-1 0,6 1 0,-10-2 0,6 3 0,-2 2 0,4-1 0,-3 3 0,2-3 0,-4 0 0,5 0 0,-4 1 0,8 1 0,-6-3 0,6 1 0,0-3 0,2 0 0,2 1 0,1-2 0,0 0 0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03.676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1680 893 25231,'-30'-3'0,"4"1"0,17 2 0,2 0 0,-1-1 0,1-1 0,-2 0 0,2 0 0,0-2 0,0 2 0,1-1 0,0 1 0,0 0 0,1 0 0,-3 0 0,1-1 0,0-2 0,0 1 0,3-2 0,-1 2 0,0-1 0,1 1 0,0-1 0,1 2 0,-1-1 0,1 0 0,-1 0 0,0-1 0,1 2 0,-1-1 0,0 0 0,-1-1 0,0 0 0,0-1 0,-1 0 0,1-1 0,-1-1 0,0-1 0,-2 0 0,-1 0 0,0-1 0,-1 3 0,-1 0 0,0 1 0,-3 1 0,-1 2 0,0 2 0,-2 1 0,-2 0 0,-3 2 0,-2 3 0,2 2 0,-4 2 0,0 2 0,-1-1 0,-1 1 0,9-4 0,-6 1 0,6-3 0,-2 1 0,6-4 0,-1-1 0,4-1 0,3-8 0,5-5 0,5-6 0,6-5 0,4-2 0,6-5 0,3-2 0,4-2 0,3-1 0,1-1 0,0 0 0,-4 7 0,-3 2 0,-5 7 0,-1 1 0,-3 3 0,-1 1 0,-4 4 0,-8 6 0,-8 9 0,-7 6 0,-5 4 0,-1 5 0,0-3 0,0 1 0,1-1 0,-2 1 0,1-1 0,1-1 0,2-1 0,2-3 0,0 0 0,4-3 0,0-2 0,1-2 0,1-2 0,2-1 0,3-7 0,4-5 0,1-4 0,1-2 0,0-3 0,2-1 0,0 1 0,1 1 0,1 1 0,-2 2 0,1 1 0,-1 1 0,-1 1 0,0 3 0,-2 0 0,-2 2 0,-2 2 0,-4 1 0,-1 4 0,0 0 0,-4 1 0,2 0 0,1 1 0,-1 0 0,-2 0 0,2 0 0,0 0 0,1 0 0,0-1 0,2 0 0,0-2 0,1-1 0,1 1 0,2-2 0,0-1 0,1 1 0,1 0 0,1-1 0,-1-1 0,1 0 0,1 1 0,0 0 0,0 0 0,0 2 0,1-2 0,-4 1 0,1 1 0,-3 2 0,0 1 0,1 1 0,0 0 0,-1 0 0,1 0 0,-2-1 0,0-1 0,1 0 0,2-4 0,1 1 0,2-3 0,0 1 0,1-2 0,0 0 0,0-1 0,0 2 0,0-1 0,1 1 0,0 1 0,0 1 0,0 0 0,-1-1 0,0 2 0,0 0 0,0 2 0,0 0 0,-2 1 0,1-2 0,-2 1 0,1-1 0,0 2 0,0-2 0,1 3 0,1-1 0,-3 0 0,1 3 0,0-1 0,0 2 0,0 1 0,-1-1 0,-1 1 0,1-1 0,0 1 0,0 0 0,0-1 0,-1 0 0,2-1 0,-1 0 0,1 1 0,0-2 0,0 2 0,-1-1 0,1 0 0,-2 2 0,0-2 0,0 3 0,0-1 0,0 0 0,0 0 0,0 0 0,1-2 0,0 1 0,-1-1 0,1 1 0,-1 0 0,1 1 0,0 0 0,0 1 0,-1-2 0,1 1 0,-1 0 0,-2-1 0,2 1 0,-1 0 0,1-1 0,0 0 0,0 0 0,-1 0 0,0-1 0,2 2 0,-2-3 0,2 1 0,0-1 0,-1 0 0,1 0 0,0 0 0,-2 0 0,1 0 0,-1 0 0,1 0 0,0 0 0,0 0 0,-1 0 0,1 0 0,0 0 0,1 0 0,0 0 0,1 0 0,1-1 0,3-1 0,0 1 0,3-1 0,-1 2 0,-1 0 0,1 0 0,-1 0 0,1 0 0,-1 0 0,0 0 0,1 0 0,-2-1 0,2 1 0,-1-2 0,2 1 0,-2 0 0,1 0 0,-2 0 0,2 1 0,-3-2 0,4 2 0,-3-1 0,3 1 0,-2 0 0,-1 0 0,0-1 0,1 1 0,-1-1 0,1 1 0,-1-1 0,0 1 0,0-1 0,1 1 0,-1 0 0,1 0 0,0 0 0,-1 0 0,1 0 0,-1 0 0,1 0 0,0 0 0,-1 0 0,2 0 0,-2 0 0,1 0 0,-1 0 0,1 0 0,-1 0 0,1 0 0,-1 0 0,1 0 0,-1-1 0,0 1 0,0-2 0,-1 1 0,0-2 0,-1 1 0,-1 0 0,-1 0 0,-1 0 0,-1 1 0,0 0 0,-1 1 0,1 0 0,0 0 0,-1 0 0,0 2 0,-1-1 0,-1 3 0,-1 0 0,0 1 0,0 0 0,2 0 0,-1-2 0,2 1 0,-2 0 0,1 1 0,-1-2 0,0 1 0,1-2 0,0 0 0,2-1 0,-2 2 0,0-1 0,-1 0 0,0 1 0,0-1 0,1 0 0,0 0 0,1-1 0,-1 1 0,0 0 0,0 0 0,-1 0 0,0 1 0,-1 0 0,0-1 0,3 1 0,-2-2 0,2 2 0,-1 0 0,1 0 0,1 0 0,0 0 0,0 0 0,1 0 0,-1-1 0,0 0 0,0 1 0,1-1 0,1 1 0,-1-1 0,2 1 0,-3-1 0,2 0 0,-1-1 0,0 1 0,-1-1 0,0 1 0,0 0 0,-1 0 0,0 0 0,-1 0 0,-1 0 0,2 0 0,-1 0 0,3 0 0,-3-1 0,1 1 0,0 0 0,0-1 0,0 1 0,1-2 0,-1 1 0,0 0 0,0-1 0,0 1 0,0 0 0,-1-1 0,1 2 0,-1-2 0,2 2 0,0-2 0,2 2 0,-2-2 0,1 2 0,0-1 0,-1 1 0,1-1 0,-1 2 0,1-1 0,0 1 0,0-1 0,1-1 0,0 1 0,-1-1 0,2 1 0,-2 0 0,1-1 0,-1 1 0,-1 0 0,2 0 0,-1 0 0,2 0 0,-2-1 0,2 1 0,-3 0 0,1 0 0,-1 0 0,-1 1 0,-1-1 0,0 0 0,1 0 0,-1 1 0,1-1 0,0 1 0,1-2 0,0 1 0,1 0 0,-1 1 0,2-1 0,-2 0 0,1-1 0,0 1 0,1-1 0,0-1 0,1 2 0,-1 0 0,1 1 0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1.094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0 777 25231,'29'-14'0,"-8"4"0,-9 5 0,-4 1 0,-1 1 0,-1 0 0,0 2 0,2-1 0,-1 2 0,3-1 0,-3 1 0,0 2 0,-3 2 0,0 0 0,-1 1 0,-1-1 0,0 3 0,0-1 0,-2 0 0,0-1 0,0-1 0,0 0 0,1 2 0,0 1 0,2-1 0,2-1 0,1-2 0,3-1 0,0 0 0,3-2 0,-1 0 0,3-1 0,1-4 0,1-2 0,1-4 0,3-2 0,-1 0 0,3-2 0,4-2 0,-1 0 0,1-1 0,-3 2 0,5-3 0,-5 4 0,5-1 0,-6 3 0,-2 3 0,-2 0 0,-2 3 0,2 1 0,-4 2 0,-2 4 0,-4 1 0,-1 4 0,-4 6 0,-3 8 0,-5 4 0,-3 3 0,-8 7 0,-6 2 0,-2-2 0,-2-3 0,-3-3 0,-5 0 0,4-8 0,0-6 0,0-7 0,-4-2 0,7-7 0,3-7 0,9-9 0,7-9 0,5-5 0,6-3 0,4-2 0,7-1 0,7 0 0,3 2 0,5 1 0,1 4 0,4 2 0,1 3 0,1 1 0,1 2 0,0 3 0,1 0 0,-2 3 0,-4 4 0,-3 2 0,-2 1 0,0 2 0,-2 1 0,-5 5 0,-2 0 0,-2 3 0,-5 2 0,-4 3 0,-7 6 0,-8 7 0,-11 5 0,-10 4 0,-5-1 0,-1-2 0,-4-2 0,3-3 0,6-7 0,3-3 0,-2-3 0,5-2 0,2-4 0,10-8 0,6-7 0,6-9 0,9-8 0,7-2 0,6-6 0,1 4 0,1-3 0,3-2 0,0 1 0,-1 4 0,-2 6 0,0-1 0,-4 7 0,-2 3 0,-1 3 0,-3 3 0,2 1 0,0 2 0,0 4 0,1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8:26.27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336 0 24575,'-14'4'0,"4"0"0,0 2 0,5-1 0,-2-1 0,2-1 0,0-1 0,2 1 0,0-2 0,2 1 0,-2-2 0,1 3 0,-1-3 0,1 3 0,-1-1 0,0-1 0,1 2 0,-1-1 0,1 0 0,-1 2 0,1-3 0,0 2 0,0-1 0,1 1 0,-1 0 0,1 0 0,-2 0 0,1-1 0,-1 1 0,1-1 0,-1 1 0,2 0 0,-1 0 0,1-1 0,0 1 0,-2-1 0,1 3 0,0-1 0,0 0 0,1 0 0,0-2 0,0 2 0,1-1 0,-2 0 0,2 0 0,-2 2 0,1-2 0,0 2 0,0-2 0,0 0 0,0 1 0,-1-2 0,1 1 0,0-1 0,1 3 0,-1-3 0,1 3 0,-3-4 0,2 2 0,-1-1 0,1 0 0,0 1 0,0-1 0,-1 2 0,1-2 0,-2 2 0,1-2 0,2 2 0,-2-2 0,1 1 0,-1 0 0,1 0 0,-1 1 0,1-1 0,-1 1 0,1-1 0,0 0 0,0 0 0,0 1 0,-1-1 0,1 0 0,-1 4 0,-1-1 0,1 1 0,1-3 0,-1-1 0,0-1 0,-1 7 0,1-6 0,-2 7 0,3-6 0,-3 1 0,3 1 0,-3 0 0,1 0 0,-4 9 0,3-9 0,-3 12 0,5-13 0,-2 5 0,4-5 0,-3 0 0,1 1 0,1-2 0,-1 1 0,1 1 0,-1-4 0,0 5 0,1-2 0,-1-1 0,1 2 0,0-4 0,1 2 0,-1 0 0,0 1 0,0 2 0,1-3 0,0 1 0,-1 0 0,1-2 0,-1 4 0,0-3 0,-1 3 0,1-1 0,0 2 0,0-2 0,1 4 0,-1-4 0,1 4 0,0-6 0,0 4 0,-2-5 0,2 2 0,-3-2 0,2-1 0,0 2 0,0-1 0,1 0 0,0 1 0,0-1 0,-1-1 0,0 1 0,-2-3 0,2 4 0,-2-2 0,3 4 0,-1-3 0,1 1 0,-1-1 0,1 1 0,-1-2 0,1 3 0,0-1 0,0 2 0,0 2 0,0-1 0,0 4 0,0-6 0,0 0 0,0-3 0,0 4 0,2 5 0,-2-2 0,2 5 0,-2-8 0,0 4 0,0-6 0,0 4 0,0-6 0,0 1 0,0-1 0,0 3 0,0-1 0,0 2 0,0-3 0,0 1 0,0-2 0,0 1 0,0 0 0,0 0 0,0 0 0,0 0 0,0 0 0,0 0 0,0 1 0,0-1 0,0 1 0,0-1 0,-1 1 0,1 0 0,-1-1 0,1 3 0,0-3 0,0 3 0,0 0 0,-2-3 0,2 4 0,-3-3 0,2 1 0,0-1 0,-1 1 0,2 0 0,-2 0 0,1 5 0,0-5 0,0 7 0,1-7 0,-1 2 0,1-3 0,0 0 0,0-1 0,0 0 0,0-1 0,-1 1 0,1-1 0,-3 4 0,2-3 0,-1 2 0,2-1 0,0-1 0,0 1 0,0 0 0,0 0 0,0 0 0,-2 0 0,2 2 0,-2-2 0,2 2 0,0-2 0,0 2 0,0-2 0,0 5 0,0-2 0,0 0 0,0 0 0,0-2 0,0 1 0,0 1 0,0-1 0,0 2 0,0 0 0,0-1 0,0 1 0,0 0 0,0-2 0,0 3 0,0-2 0,0 2 0,0-1 0,1-1 0,0 0 0,1 0 0,-2 2 0,1-1 0,-1 1 0,0-1 0,0-2 0,0 5 0,1-3 0,0 4 0,1-5 0,-2 1 0,1 3 0,-1 0 0,0 3 0,1-4 0,0 3 0,-1-6 0,3 4 0,-3-3 0,3 2 0,0 0 0,-1 4 0,2-5 0,-2 0 0,-1-5 0,0 4 0,1-3 0,1 5 0,-2-8 0,2 5 0,-3-4 0,1 2 0,0-1 0,0 0 0,2 3 0,-3 0 0,3 0 0,-2 1 0,2-2 0,0 0 0,0 1 0,0-3 0,-2 1 0,5 1 0,-5-2 0,5 3 0,-5-5 0,0 1 0,0 3 0,0-4 0,0 6 0,1-4 0,1 3 0,-1 2 0,1 0 0,2 4 0,2-3 0,-3 0 0,3-3 0,-6-3 0,1 1 0,0-1 0,-1 1 0,1 0 0,-1 1 0,3 2 0,-2 0 0,0-1 0,0-2 0,-2 1 0,2-1 0,0-1 0,-1 2 0,1 0 0,-1-2 0,2 2 0,-2-2 0,1-1 0,-1 0 0,1 1 0,0 0 0,0 0 0,-1-1 0,1 0 0,-1 0 0,0 0 0,1 0 0,-2 1 0,2-3 0,-2 3 0,2-3 0,-1 3 0,2 1 0,0-1 0,0 1 0,1-1 0,-4-1 0,2 0 0,-1 0 0,-1-1 0,3 0 0,-2 1 0,1 0 0,0 0 0,-1 1 0,1-2 0,-1 2 0,1-2 0,-1 2 0,0-1 0,0 0 0,-1 1 0,0-2 0,0 2 0,0-2 0,0 2 0,0-2 0,0 1 0,-4-9 0,2 5 0,-4-8 0,5 6 0,-1-1 0,1 3 0,0-3 0,-1 1 0,0-1 0,0-1 0,0 1 0,-1 0 0,3 2 0,-3 1 0,2-2 0,0 1 0,0-2 0,0 2 0,0-1 0,0 0 0,-1 0 0,1 1 0,-1-2 0,1 2 0,0-1 0,1 0 0,-2-1 0,0-1 0,-1-1 0,1 2 0,1 0 0,-1 0 0,2 1 0,-2-2 0,1 2 0,0-2 0,-1 0 0,0 0 0,-1 0 0,1 2 0,2-3 0,-1 4 0,0-4 0,0 4 0,0-1 0,1 0 0,-1 1 0,1-1 0,-2 0 0,1 0 0,0 0 0,0-3 0,0 4 0,1-4 0,-6 0 0,5 1 0,-4-2 0,3 3 0,2-1 0,-3 0 0,2 0 0,0 2 0,-1 0 0,2 0 0,-1 0 0,-1-1 0,2 0 0,-2 0 0,1-3 0,0 4 0,-1-3 0,0 0 0,1 2 0,0-2 0,1 0 0,-1 2 0,0-3 0,1 1 0,0 0 0,-2-5 0,2 6 0,-2-8 0,2 6 0,0-9 0,0 6 0,-1-3 0,-1-1 0,0 5 0,0-8 0,0 3 0,2 2 0,-2-2 0,1 0 0,1 2 0,-3-3 0,3 6 0,-2 3 0,2-2 0,-1 1 0,1-2 0,-2-1 0,2 0 0,-2-1 0,2-3 0,-2 6 0,1-3 0,-1 3 0,0-2 0,1 3 0,-1-6 0,1 6 0,1-7 0,-1 0 0,0-1 0,-1-3 0,2 1 0,-3-1 0,2 3 0,-5-5 0,6 8 0,-2-2 0,2 3 0,-4-2 0,3 6 0,-3-6 0,3 8 0,1-1 0,-2 0 0,2 2 0,-2-1 0,1 1 0,-1-6 0,0 5 0,0-4 0,0 4 0,1 1 0,-1 0 0,1 1 0,-1-3 0,2 4 0,-1-5 0,1 4 0,0-4 0,-1 3 0,1 0 0,-1 0 0,0 2 0,1-1 0,-2 10 0,1-2 0,0 6 0,1 2 0,0-5 0,0 5 0,0-5 0,-1-3 0,1 5 0,-1-4 0,1 3 0,0-1 0,0-2 0,0 1 0,0 0 0,-1-2 0,1 1 0,-1 0 0,1 2 0,-1 0 0,1-1 0,-1-1 0,1 2 0,-3-2 0,2 2 0,-3-2 0,2 1 0,1 5 0,-1 0 0,2 2 0,0 3 0,0-8 0,0 5 0,0-4 0,0 2 0,0-1 0,0 0 0,0-3 0,0 2 0,0-1 0,0 1 0,0-2 0,0-2 0,0 1 0,0-1 0,0 2 0,0 0 0,0 0 0,0-2 0,0-2 0,0 2 0,0-1 0,0 0 0,0 2 0,0-2 0,0 6 0,0-2 0,0 0 0,0 1 0,0-2 0,0 7 0,0-7 0,0 1 0,0-5 0,0 1 0,2 1 0,-2 1 0,1 0 0,1-4 0,-2 2 0,2 0 0,0 1 0,-1 0 0,2 0 0,-3 0 0,1-1 0,0 0 0,0 4 0,1-4 0,0 5 0,-1-5 0,1-1 0,-2 2 0,2-3 0,-2 2 0,6 2 0,-5-3 0,5 5 0,-6-5 0,3 2 0,-3-1 0,4 1 0,-3 0 0,2-2 0,-3 1 0,1-3 0,0 3 0,0-2 0,1-1 0,1 2 0,-1-1 0,1 1 0,-1-1 0,0 3 0,1-1 0,-3 1 0,4-1 0,-2-2 0,0 1 0,0 0 0,-2 0 0,2 0 0,-1-1 0,1 1 0,-1-2 0,-1 2 0,2-2 0,-1 2 0,0-2 0,1 2 0,-1 0 0,1 0 0,-1 1 0,2-3 0,-2 2 0,1-1 0,-1 1 0,0-2 0,0 0 0,0 1 0,1 0 0,0-1 0,0 0 0,1 0 0,0 0 0,1 0 0,0 1 0,-1-3 0,2 3 0,-3-2 0,2 0 0,-2 0 0,2 0 0,-1-1 0,-1-2 0,0 1 0,1-2 0,1 0 0,1 0 0,-1-1 0,2-1 0,-1 2 0,-2-1 0,0 3 0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4.889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373 1156 25231,'-20'-1'0,"1"1"0,-1-1 0,0 0 0,2-1 0,1-2 0,1-2 0,2-2 0,1 0 0,-3-3 0,-2-2 0,3 0 0,-2-2 0,4 1 0,-4-2 0,4 3 0,0 0 0,4 3 0,-3-3 0,3 2 0,-1-3 0,3 3 0,-1-3 0,1 1 0,1-2 0,1 2 0,1-2 0,1 4 0,0-3 0,0 1 0,1-2 0,0 1 0,0-2 0,1 0 0,0-1 0,1 0 0,0-1 0,0 0 0,0-1 0,0 1 0,1-1 0,1 1 0,0 0 0,2 0 0,2 1 0,0-1 0,1 1 0,1-1 0,1 1 0,0 0 0,2 0 0,0 1 0,2 1 0,0 0 0,1 1 0,2-1 0,-1 1 0,1-1 0,1 0 0,1-1 0,0-1 0,1-1 0,1 2 0,0 1 0,0 1 0,-1 1 0,1 2 0,0 2 0,-1 2 0,-1 1 0,-1 3 0,-3 2 0,1 0 0,-2 1 0,1 2 0,-1 0 0,1 2 0,-2 3 0,-2-1 0,1 1 0,0-1 0,0-1 0,0 1 0,-2-3 0,2 0 0,2 0 0,-2-1 0,2 0 0,0 0 0,2 0 0,-2-1 0,-1-1 0,0 0 0,0 1 0,0-1 0,1 2 0,-3-2 0,0 1 0,0-1 0,0 0 0,-2 0 0,0 0 0,0 0 0,0 0 0,-1 0 0,1 0 0,-1 0 0,1 0 0,-1-1 0,1-1 0,0-2 0,0 1 0,0 0 0,1-1 0,-1 0 0,1-2 0,-1 1 0,0 0 0,1 0 0,-1-1 0,0 1 0,-1 0 0,0 1 0,0 0 0,-2 1 0,0 0 0,-2-1 0,-1 2 0,-1-1 0,-2-1 0,0 2 0,-3-3 0,-1 1 0,-1 1 0,0-1 0,0 0 0,0 2 0,0-1 0,0 0 0,-1 1 0,0-2 0,0 1 0,-1 0 0,0 1 0,1 1 0,1-2 0,0 2 0,-2-4 0,1 2 0,-1-2 0,0 0 0,0 1 0,1-1 0,2 2 0,-2 0 0,1-1 0,0 1 0,1 1 0,0 2 0,-2-5 0,-2 2 0,1-1 0,-2 0 0,3 0 0,0 1 0,1 1 0,1 1 0,-1-1 0,0 1 0,1-1 0,0 0 0,-1 0 0,1-1 0,0 1 0,0 0 0,0 0 0,0 0 0,-1-1 0,1 1 0,0-1 0,-1 1 0,0 0 0,0 0 0,0 0 0,-1 0 0,0-1 0,0 1 0,1 0 0,-1 0 0,0 0 0,0-1 0,1 1 0,0 0 0,-1 0 0,1 1 0,0-1 0,0 1 0,-1-1 0,-1 1 0,0-2 0,1 0 0,1 1 0,1 0 0,3 0 0,-1-1 0,1 0 0,2 2 0,1-1 0,4 2 0,2 0 0,1 0 0,0 0 0,-1 0 0,1 0 0,0 0 0,0 0 0,0 0 0,0 0 0,0 0 0,0 0 0,-1 0 0,-1 0 0,1 1 0,-2-1 0,2 2 0,-2-1 0,0 1 0,-2 0 0,1 0 0,0 0 0,1 0 0,0 0 0,1 1 0,0-1 0,-2 0 0,1 0 0,-1 0 0,0 1 0,0-1 0,-1 2 0,-1-2 0,0 2 0,0-1 0,0 1 0,0 0 0,0-1 0,0 0 0,0 1 0,0-1 0,1 0 0,1 1 0,-1-1 0,1 0 0,-1-1 0,1 0 0,0-1 0,0 1 0,1-1 0,1 1 0,0 1 0,0-1 0,0 1 0,1 0 0,0 0 0,1 0 0,-1 1 0,1-1 0,-1 1 0,0-1 0,-2-1 0,1 2 0,-2-3 0,2 2 0,-2-1 0,1 1 0,-1 0 0,0 0 0,0-1 0,1 1 0,-2-1 0,0 1 0,-1-1 0,0 0 0,0 0 0,-1 0 0,1 0 0,-2 1 0,1-1 0,0-1 0,0 1 0,1-1 0,0 1 0,1 1 0,1 0 0,-1 1 0,1 0 0,-1 0 0,0 1 0,0-2 0,0 1 0,-1-2 0,0 1 0,-1-1 0,-1 0 0,-1 3 0,-2 0 0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8:56.032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2479 0 24575,'-16'12'0,"2"-2"0,12-9 0,-6 0 0,-2 0 0,0 1 0,-3-2 0,8 0 0,-5 1 0,1 1 0,1 0 0,-3 0 0,3-2 0,-1 1 0,-1 0 0,3 1 0,-3 0 0,2 0 0,-1-1 0,0 1 0,0-1 0,0 2 0,0-1 0,0 1 0,0 0 0,2-1 0,-3 0 0,1 1 0,1-3 0,-2 3 0,2-1 0,0 0 0,-2 0 0,1 1 0,-1-2 0,2 2 0,-1-2 0,1 3 0,-1-3 0,1 2 0,-2 0 0,2-3 0,-1 3 0,0-1 0,1 0 0,-1 1 0,1 0 0,0-1 0,-1 2 0,0-1 0,0-1 0,-1 1 0,3 0 0,-3-1 0,0 1 0,3-1 0,-5 1 0,5-1 0,-1 0 0,-4 1 0,7-2 0,-6 2 0,2-1 0,2-1 0,-4 2 0,3-1 0,-1 0 0,-2 1 0,4-2 0,-2 1 0,-1 0 0,2 0 0,-3 0 0,3 0 0,-2 1 0,1-1 0,-1 1 0,3-2 0,-5 4 0,5-4 0,-4 3 0,3-3 0,0 2 0,-2 0 0,2-1 0,-1 2 0,0-1 0,1-1 0,-2 2 0,-4-3 0,5 3 0,-1-2 0,2-1 0,1 2 0,-4 0 0,3 3 0,1-2 0,1 3 0,-1-2 0,1 2 0,-2-1 0,2 0 0,-2-2 0,1 2 0,-2-4 0,2 5 0,-1-4 0,2 4 0,-3-4 0,2 2 0,-2-3 0,0 2 0,1-2 0,-1 2 0,-1-2 0,3 1 0,-3-1 0,2 1 0,-2 0 0,1-1 0,-2 2 0,5-3 0,-6 2 0,5-1 0,-2-1 0,0 3 0,-1-4 0,3 4 0,-3-4 0,2 4 0,-3-3 0,3 2 0,-2-2 0,2 1 0,-1 0 0,-1 0 0,2 1 0,-2-2 0,2 3 0,-1-3 0,0 3 0,1-1 0,-1 0 0,1 1 0,-3 0 0,5 0 0,-4 1 0,3-2 0,-1 2 0,-1 0 0,1 0 0,2 0 0,-3 1 0,3-2 0,-3 1 0,1-1 0,-1 1 0,2 0 0,-1 0 0,0-1 0,0 1 0,-1-3 0,1 2 0,0 1 0,0-1 0,1 2 0,-2-2 0,3 1 0,-3 0 0,2 0 0,-1-1 0,1 1 0,-1 0 0,1 0 0,-1 0 0,0-2 0,-1 1 0,1 0 0,-1 2 0,4-2 0,-4 2 0,3-1 0,-2 1 0,0 1 0,2-1 0,-1-1 0,2 2 0,-2-1 0,0 2 0,1-2 0,1 1 0,-3 1 0,4-2 0,-3 2 0,1-2 0,0-1 0,-3 2 0,3-3 0,-3 0 0,0 0 0,0-3 0,0 2 0,0-3 0,0 1 0,-1 2 0,2-3 0,-3 4 0,37-8 0,-21 4 0,28-3 0,-28 2 0,2 1 0,4-4 0,-3 3 0,4-2 0,-3 3 0,-2-1 0,5 0 0,-4-1 0,7 0 0,-8 1 0,3-2 0,-3-2 0,-2 1 0,2-7 0,-4 4 0,-2-2 0,-3-1 0,-4 4 0,-2-2 0,-2 6 0,2 1 0,-4 1 0,5 0 0,-4 0 0,3 0 0,-1 0 0,-4 0 0,4 0 0,1 0 0,-3 1 0,4-1 0,-4 1 0,2 1 0,1 0 0,-2 0 0,1 1 0,0-2 0,-1 3 0,3-2 0,-3 0 0,2 1 0,-1 0 0,-1 2 0,3-1 0,-5 1 0,7 0 0,-5-1 0,5 1 0,-5 1 0,2 0 0,2 2 0,-2-1 0,3 0 0,0 1 0,0-2 0,-4 6 0,4-6 0,-2 4 0,4-4 0,-2 1 0,-2 1 0,2-1 0,-3-1 0,3 1 0,-3-3 0,3 4 0,-4-2 0,4 0 0,-3 0 0,1 1 0,-1-3 0,0 3 0,0-5 0,-1 4 0,2-2 0,-2 2 0,2-2 0,-4 1 0,4-1 0,-1-1 0,-2 3 0,3-3 0,-1 3 0,-2-1 0,4 0 0,-3-1 0,2 3 0,0-3 0,-2 2 0,3-1 0,-3 0 0,2 3 0,1-4 0,-5 4 0,6-5 0,-4 3 0,2-2 0,-1 2 0,-3 2 0,4-3 0,0 2 0,-3-2 0,5 1 0,-7 3 0,9-4 0,-5 2 0,2-2 0,1 1 0,-6-1 0,7 2 0,-5-5 0,0 4 0,4-2 0,-7-1 0,5 2 0,-1-3 0,0 4 0,0 0 0,1-1 0,-2 1 0,3-1 0,-2-1 0,-3 3 0,5-2 0,-3 2 0,2-2 0,2 1 0,-4 0 0,4 3 0,-1-5 0,-1 11 0,2-11 0,1 7 0,-1-3 0,2-4 0,0 8 0,1-5 0,1 5 0,1-3 0,0 0 0,3 1 0,1 1 0,7-1 0,6 3 0,4-4 0,16 6 0,8-2 0,14 3 0,9-1 0,10-4-474,4 0 474,10-7 0,6 2-483,-45-6 0,0 0 483,1 0 0,-2 0 0,45 0-389,-7 0 389,-12 0 0,7-6 0,7 0 0,-43-1 0,4-1 0,23-6 0,2-1 0,-19 7 0,0 0-174,19-7 1,-3 0 173,18 0 0,-1-1 0,-11 2 0,-6 0 929,-6 10-929,7-16 401,-26 13-401,11-10 0,-26 7 0,6-2 846,1-1-846,-4-3 0,8-2 0,-9 5 0,10-7 0,-15 7 0,-1-2 0,-7 3 0,-10 3 0,1-2 0,-9 3 0,2-1 0,-4 1 0,0-5 0,-1 0 0,0-7 0,-2 8 0,-1-5 0,-5 5 0,-33-10 0,-1 2 0,-35 1 0,3 6 0,-8 10-427,28 1 1,-2 1 426,2 1 0,-2 0 0,-10 0 0,-2 0-492,-4 0 0,-2 0 246,1 0 1,-2 0 245,-5 0 0,-1 0 0,6 3 0,-3 3 0,9 0 0,-5 3 0,5 0 0,-6 1 0,2 1 0,-17 6 0,5 1 0,-8 5-522,13 9 522,-9 4 0,13 7 0,-5-1 0,12-7 0,15-3 0,-10 9 766,24-14-766,-1 10 983,17-17-472,9-3 79,2 1-590,2-6 0,4-3 0,31-3 0,7-4 0,26-5 0,22-3 0,9-14-492,-27 10 0,3 0 47,8-6 0,2 1-47,10 3 0,3 3 164,-23 2 0,1 0 0,1 1 199,-3 0 1,1 1 0,-1-1 128,30 0 0,-2-2 0,-8 0 0,-2 0 0,-11 0 0,-3 0-339,-3 1 0,-4-1 339,-10 2 0,-3 0 0,45-6 0,-30-1 0,1 4 983,-18-7-398,-9 8 398,-15-1 0,-7 6 0,-13 0-595,-28 2-388,-7 0 0,-33 1 0,-5 0 0,-15 0 0,-3 0-919,-11 0 919,12 0 0,7 0 0,15-2 0,19-1 0,17-1 0,17-2 0,10 1 0,13-8 919,-5 3-919,4-3 0,1 3 0,1-5 0,6 1 0,0-1 0,2-3 0,-4 7 0,6-9 0,-11 8 0,9-3 0,-7 3 0,0 2 0,1-2 0,-1 3 0,-1 0 0,2 0 0,-4 4 0,-3-2 0,0 3 0,-5-6 0,-2-5 0,-1 3 0,-8-7 0,0 8 0,-11-7 0,1 5 0,-4 0 0,-5 4 0,2 0 0,-6 2 0,0 2 0,-3 3 0,-7 2 0,-4 0 0,0 0 0,-6 0 0,6 0 0,-6 0 0,6 0 0,-2 0 0,-14 0 0,12 0 0,-4 0 0,19 0 0,6 0 0,1 0 0,-1 0 0,3 0 0,9 0 0,4 0 0,42-5 0,-9-1 0,30-3 0,-16 2 0,5 0 0,-4 3 0,8-7 0,0 9 0,-1-9 0,13 5 0,-6-5 0,7 2 0,-2-1 0,-3-1 0,2 2 0,-6 1 0,6 3 0,-14 3 0,-3-5 0,-13 2 0,-6-1 0,2 0 0,-9 4 0,5-2 0,-3 2 0,5 2 0,0-2 0,-1-1 0,4 2 0,-8-3 0,3 3 0,-6 0 0,-3 1 0,5-2 0,-4 2 0,2-2 0,1 2 0,0 0 0,7 0 0,-8 0 0,12 0 0,-8 0 0,13 0 0,4 0 0,-2 0 0,2 2 0,-4 1 0,1 1 0,-3 1 0,-1-3 0,3 7 0,-5-6 0,27 11 0,-19-7 0,18 5 0,-17 0 0,-1-4 0,3 5 0,-17-8 0,3 4 0,4-4 0,-2 0 0,30 2 0,-19-2 0,24 5 0,-17-4 0,2 1 0,0-2 0,-3-2 0,0-1 0,3-2 0,-15 0 0,3 0 0,-13 0 0,-2 0 0,-6 0 0,-9-16 0,-1 10 0,-5-12 0,5 13 0,-4 1 0,-4-7 0,-3-1 0,-2 1 0,-2-2 0,3 4 0,1-1 0,-5 2 0,4 0 0,-4 4 0,1-4 0,0 2 0,2 0 0,-6 0 0,9 2 0,-2 0 0,1-2 0,5 4 0,-6-7 0,9 7 0,-3-4 0,-2 1 0,1-2 0,0 0 0,-2 2 0,4-1 0,-5 3 0,0-4 0,4 2 0,-4-2 0,4 2 0,-1-2 0,2 4 0,-1-1 0,-1-1 0,2 2 0,-3-1 0,2 1 0,0-1 0,-1 0 0,2 0 0,-5-3 0,0 3 0,-4-7 0,-5 1 0,4 0 0,-6-1 0,5 2 0,0 0 0,3 1 0,2 2 0,1 0 0,2 3 0,0-3 0,1 3 0,3 0 0,-7-4 0,9 5 0,-7-5 0,5 1 0,1 0 0,-2-4 0,6 3 0,-3-2 0,2 0 0,1 0 0,1-1 0,3 2 0,2 0 0,3 2 0,-2 0 0,2 2 0,1 0 0,-2 0 0,3 1 0,-3 1 0,5 0 0,-4 2 0,3-2 0,-4 2 0,2-1 0,3 1 0,-3 0 0,1 0 0,0 0 0,-3 0 0,4 0 0,-1 0 0,-2 0 0,3 0 0,-4 0 0,5 0 0,-5 0 0,4 2 0,-3-1 0,1 3 0,0-1 0,-2 1 0,1 1 0,0 0 0,0 1 0,-1 0 0,0-1 0,0 1 0,0-1 0,1 1 0,-1-2 0,1 3 0,-1-3 0,0 3 0,1-3 0,0-1 0,1 1 0,2-1 0,-4 0 0,4 0 0,-5-1 0,3 2 0,1 0 0,-2 0 0,5 2 0,-6-3 0,3 0 0,-2-1 0,-1 1 0,4 0 0,-1 1 0,-4-3 0,6 4 0,-6-4 0,4 4 0,-1-3 0,-1 2 0,2-2 0,-3 2 0,3-2 0,-2 4 0,2-3 0,-2 1 0,2-1 0,-4 0 0,5 0 0,-4 2 0,4-2 0,-2 0 0,0-1 0,4 2 0,-6-3 0,4 4 0,-3-4 0,-1 1 0,5 1 0,-4-1 0,2 1 0,4 0 0,-4 0 0,4 1 0,-7-1 0,1-2 0,2 2 0,3-1 0,-4 1 0,9-1 0,-12 1 0,10-1 0,-9-1 0,3 2 0,5 0 0,-6 1 0,5-1 0,-6 1 0,-1-3 0,3 2 0,-2-1 0,2 0 0,0 2 0,-1-2 0,0 2 0,2-1 0,-5-1 0,4 3 0,-1-1 0,-2 1 0,3-2 0,1 1 0,-2 1 0,4 1 0,-8-2 0,6 4 0,0-3 0,2 2 0,-1 0 0,-4-4 0,2 4 0,-5-3 0,6 4 0,-6-4 0,4 4 0,-1-2 0,3 4 0,-5-5 0,7 8 0,-4-5 0,9 3 0,-6-1 0,2-5 0,-7 4 0,-1-5 0,2 4 0,-1-5 0,4 6 0,-3-5 0,-2 2 0,5 1 0,-5-4 0,3 4 0,-2-2 0,2 0 0,0 2 0,0-2 0,-1 2 0,-2-2 0,3 4 0,-3-5 0,4 6 0,-4-5 0,0 3 0,0 0 0,-2-2 0,0 4 0,0-2 0,-1 1 0,-1 0 0,-1 1 0,-1-1 0,0 1 0,-1 2 0,-1-3 0,-1 2 0,-2-1 0,-4-3 0,-4 6 0,-7-3 0,-10 9 0,-11 0 0,-11 3 0,-10 0 0,-6-2 0,-7 0 0,-10-2 0,11-2-623,-21 0 623,11 1 0,35-9 0,-1-1 0,-45 13 0,1-7 0,4 7 0,-1-7 0,8 3 0,2-3 0,-3 1 0,1-2 0,15-2 0,-1 0 0,17-4 0,1 1 0,-14 3 0,2 0 0,-18 2 0,6 2 0,3-2 0,3 2 0,2-3 0,11 2 0,8-1 0,-4 7 0,23-9 0,-10 4 623,27-8-623,0-4 0,59-16 0,-5-2 0,53-14 0,-25 4 0,11 3 0,-3 0-492,-28 12 0,1 1 262,2-2 1,1 0 229,3 0 0,-1 0-358,-4 1 0,-2 0 358,41-15 0,-6 8 0,-9-2 0,8-3 0,-12 2 0,6-4-132,-6 2 132,0 5 0,-13-1 0,-2 5 0,6-6 983,-20 4-587,15 1 368,-17 3-764,-1 6 148,13 1-148,-17-2 0,8 2 0,-13-3 0,3 1 0,-9 1 0,5 1 0,2-7 0,-12 7 0,9-4 0,-17 4 0,5 1 0,-5 0 0,-1 1 0,-4 2 0,1 0 0,2 0 0,0 4 0,-2 2 0,-4 5 0,-2-1 0,4 7 0,-4-7 0,1 8 0,-3-3 0,0 1 0,0 5 0,0-2 0,0 6 0,0-5 0,0 8 0,0-9 0,0 6 0,-2-8 0,-6 15 0,3-18 0,-3 13 0,5-16 0,0-1 0,1 7 0,-3-6 0,1 12 0,-2 0 0,-1 10 0,1-1 0,0-3 0,-2-1 0,2-8 0,-5 13 0,5-14 0,-2 11 0,1-15 0,3 3 0,-3-9 0,-1 2 0,3-4 0,-11 0 0,2 2 0,-13-3 0,-4-1 0,-32 5 0,10-4 0,-26 2 0,13-4 0,-6-3 0,-3 0 0,-3 0 0,3 0 0,-6 0 0,8 0 0,19 0 0,0 0 0,-19 0 0,-22 0 0,37 0 0,0 0 0,6 2 0,-2 3 0,3 1 0,2 4 0,-11-6 0,7 8 0,-11-5 0,12 4 0,-8-1 0,4-4 0,-5 7 0,5 1 0,-7 4 0,10-2 0,-11 0 0,9-2 0,-9-2 0,-1 1 0,-1-2 0,1 6 0,2 1 0,3 6 0,-8-1 0,11 3 0,1 3 0,6-8 0,8 7 0,-4-13 0,8 11 0,1-13 0,-6 17 0,9-13 0,4 4 0,11-9 0,12-4 0,3-5 0,33-1 0,0-1 0,35-1 0,-6 0 0,14-5 0,-3 1 0,18-7 0,-7 7-561,14-1 561,-4 5 0,4 0 0,-2-3 0,-5 0 0,3 0 0,-11 0 0,9 3 0,1 0 0,-6 0 0,10-2 0,-13-4 0,11 2 0,-6-1 0,-15 3 0,0 1 0,-19-3 0,0-1 0,19 0 0,-1-2 0,17-8 0,-7 3 0,-2 4 0,-8-5 0,-10-2 0,3-2 0,-18 0 0,16-3 0,-23 4 0,1-4 561,-14 7-561,-4-2 0,-1 0 0,1-1 0,-5 0 0,2-2 0,-5 3 0,7-10 0,-4 7 0,4-11 0,0 5 0,3-5 0,-6 8 0,2-1 0,-2 2 0,-6 4 0,3-8 0,-6 12 0,0-7 0,-3 9 0,1-4 0,-3 4 0,-1 1 0,-1 0 0,-2 2 0,-4-3 0,-10 2 0,-3 3 0,-14 1 0,1 4 0,-15 0 0,-5 0 0,-4 0 0,-4 0 0,-2 0 0,-12 8 0,-3-3 0,-7 11 0,5-6 0,-2 6 0,-1-1 0,3 0 0,4-1 0,7 0 0,10 0 0,6 5 0,2-3 0,7 7 0,-4-6 0,1 7 0,0-3 0,8-3 0,3 5 0,13-12 0,2 4 0,9-10 0,1 5 0,3-7 0,-1 9 0,4-8 0,0 6 0,-1-2 0,3-1 0,-3 5 0,3 0 0,-1 7 0,2 2 0,0 6 0,1-5 0,0 5 0,2 0 0,0-4 0,5 4 0,1-6 0,-3-3 0,5-2 0,-4-4 0,5-1 0,-3-4 0,4 1 0,-4-3 0,16-1 0,-3-1 0,10-3 0,3 0 0,-5 0 0,8 0 0,-5 0 0,2 0 0,4 0 0,0 0 0,0 0 0,2 0 0,-1 0 0,5 0 0,-2 0 0,2 0 0,3 0 0,-4 0 0,7 0 0,-2 0 0,1 0 0,11 0 0,-7 0 0,29 0 0,-22 0 0,16 0 0,-24 0 0,-4 0 0,2 0 0,-13 0 0,15 0 0,-12 0 0,14-2 0,-12 1 0,5-1 0,0-1 0,-6 3 0,9-7 0,-15 6 0,-4-6 0,-1 7 0,-11-3 0,2 2 0,-12 0 0,0 0 0,-40 0 0,21-1 0,-31 2 0,32 0 0,-4 3 0,-2-1 0,0 4 0,-5-2 0,2 2 0,3-2 0,-5 1 0,5 3 0,0-4 0,-2 5 0,6-4 0,-7 1 0,0 0 0,0-1 0,-2 2 0,2-1 0,3 0 0,-2-3 0,6 2 0,-4-1 0,1 2 0,4-2 0,-3-2 0,8 1 0,-6-2 0,2 3 0,3-2 0,-5 1 0,2-1 0,-4 5 0,-4-1 0,1 3 0,-7 1 0,4-1 0,-5 4 0,6-3 0,-5 1 0,7-6 0,-8 6 0,6-7 0,3 5 0,-7-5 0,9 2 0,-10 3 0,4-3 0,-2 2 0,3-2 0,-2-2 0,5 2 0,-5 1 0,4-2 0,2 2 0,0-3 0,-3 2 0,3-3 0,-9 5 0,11-5 0,-11 3 0,4 0 0,-5-1 0,0 1 0,-4-1 0,3-3 0,-8 5 0,1-6 0,-12 3 0,-2-4 0,-8 5 0,-3-1 0,-3 4 0,-4-5 0,-1 5 0,0-7 0,0 6 0,3-6 0,14 1 0,-5-2 0,8 0 0,-26 0 0,22 0 0,-13 0 0,24 0 0,0 0 0,0 0 0,10 0 0,4-1 0,3-3 0,0-5 0,-10-1 0,-1-2 0,-24-4 0,8-1 0,-7 1 0,6 1 0,13 12 0,-5-7 0,13 9 0,1-5 0,12 6 0,-2-4 0,11 4 0,6-13 0,6 2 0,8-5 0,-1 0 0,1 8 0,1-8 0,-1 8 0,3-8 0,3 5 0,9-5 0,4 4 0,2-5 0,-7 5 0,0-4 0,-7 7 0,3-2 0,0 2 0,1 2 0,9-4 0,4 3 0,13-3 0,5 0 0,8 2 0,10 1 0,9 2 0,-11 3 0,3 0 0,-24-1 0,0 0-491,28 1 1,-1 2 490,-26-2 0,-3 1 0,7 1 0,1 2 0,-5-1 0,-2 0-121,39-3 121,-6 0 0,5-3 0,-18 1 0,2 2 0,-30-4 0,-5 6 0,-6-6 0,0 5 975,-3-7-975,-3 5 127,2-4-127,-9 8 0,0-2 0,-7 0 0,-4 1 0,7-2 0,2 1 0,5 1 0,0-1 0,3-1 0,-2-1 0,5-2 0,1 0 0,0 0 0,3 3 0,-3-3 0,2 3 0,17-6 0,-11 1 0,22 3 0,-25-4 0,14 6 0,-6-7 0,-2 5 0,-2-3 0,-9 4 0,-7 1 0,-6 1 0,-6 1 0,-3-1 0,4 0 0,-1-3 0,2 4 0,5-4 0,-11 3 0,5-2 0,1-1 0,-8 2 0,10-6 0,-8 4 0,2-7 0,-4 5 0,3-4 0,-5 3 0,2 0 0,2-5 0,-3 4 0,3-8 0,-3 3 0,1 1 0,-3-3 0,3 4 0,-3 1 0,2 0 0,-2 3 0,0-1 0,-1 1 0,-1-3 0,-4 2 0,3 2 0,-7-6 0,4 7 0,-3-6 0,3 8 0,-6-5 0,2 5 0,-8-3 0,6 0 0,-8 2 0,8-1 0,-16-1 0,8 0 0,-8 0 0,4-1 0,3 3 0,-3 1 0,0 0 0,-1 4 0,1-3 0,0 3 0,2 0 0,-2 0 0,6 0 0,-9 0 0,13 3 0,-6 0 0,15 0 0,-2 2 0,31-9 0,-8 0 0,22-8 0,-17 3 0,-2-3 0,1 1 0,-3 2 0,2-2 0,-8 7 0,1-3 0,-6 4 0,4-3 0,-3 0 0,-2-1 0,5 0 0,-5 2 0,5-2 0,-4 3 0,3-2 0,-2 0 0,1 0 0,3-4 0,-3 5 0,1-2 0,2 2 0,-3-1 0,4-2 0,-2 0 0,-1-1 0,6 0 0,-6 4 0,3-1 0,-4 2 0,-2 0 0,5-1 0,-3 0 0,1 0 0,2 0 0,-6 1 0,6-1 0,-4 1 0,1 0 0,2-2 0,-1 3 0,-1-1 0,5-2 0,-7 3 0,8-4 0,-9 2 0,12-2 0,-12 2 0,13-5 0,-11 7 0,3-6 0,-2 7 0,1-2 0,1 0 0,-1 2 0,0-5 0,-1 3 0,0-2 0,4 1 0,-7 2 0,5-3 0,-3 4 0,0-3 0,3 1 0,-2 0 0,3 0 0,-3 1 0,0 1 0,1-1 0,0-1 0,1 2 0,-1-1 0,-1 2 0,1-1 0,1 1 0,-1 0 0,0 1 0,2-1 0,-4 0 0,7 0 0,-8-1 0,3 2 0,1-1 0,-3 1 0,5 0 0,-4 0 0,0 2 0,8 9 0,-10-6 0,5 7 0,-4-9 0,-3 0 0,9 2 0,-7-3 0,4 1 0,0 0 0,-3-3 0,5 4 0,-3-3 0,0 3 0,0-1 0,-2 2 0,2-3 0,-1 4 0,-1-1 0,0 1 0,0 2 0,-2-2 0,-2 3 0,0 0 0,-1 0 0,0 0 0,1 0 0,0-2 0,2 4 0,0-5 0,0 2 0,3 1 0,-4-5 0,4 4 0,-1-4 0,1-1 0,2 3 0,-3-3 0,2 2 0,-1 0 0,-2 0 0,2 1 0,-2 0 0,1 1 0,-1 0 0,1-1 0,0 0 0,0-1 0,1 1 0,-2 1 0,2-3 0,-2 4 0,1-4 0,0 4 0,1-3 0,-3 1 0,4-2 0,-3 2 0,1 1 0,0-1 0,0-1 0,0 0 0,1 1 0,-1-1 0,0 1 0,0-1 0,1 0 0,-1 1 0,1-2 0,0 3 0,-2-3 0,4 4 0,-4-3 0,2 2 0,-1-3 0,-1 2 0,2 0 0,-1 1 0,0-2 0,0 0 0,1 1 0,-2-1 0,2 1 0,-1 0 0,1 0 0,-2 1 0,0-2 0,0 4 0,-1-2 0,0 2 0,-2-1 0,0 0 0,-14 1 0,8-3 0,-10-1 0,6-1 0,3-1 0,-8 3 0,6-1 0,-1-1 0,0 5 0,2-5 0,-2 7 0,0-7 0,2 3 0,-2-1 0,1 2 0,-1-2 0,1 1 0,0-1 0,-2 0 0,2 1 0,-3-3 0,3 2 0,-2-3 0,1 4 0,0-2 0,-1 0 0,2 2 0,-3-3 0,2 2 0,0 0 0,1 0 0,-1 0 0,2 2 0,1-1 0,-2 1 0,2 0 0,-2-1 0,1 1 0,0 1 0,0-2 0,-1 3 0,3-1 0,-3-3 0,0 4 0,0-7 0,-3 6 0,4-3 0,0 1 0,-3 0 0,2-1 0,0 1 0,-1 0 0,3 1 0,-5-1 0,4 1 0,-3-3 0,2 1 0,-2-1 0,0 1 0,2 1 0,-1-1 0,1 0 0,-1 1 0,-4 1 0,5-2 0,-4 2 0,4-2 0,2-1 0,-5 4 0,3-5 0,-1 2 0,-1 0 0,2-1 0,-4 1 0,4-1 0,-2 0 0,1 0 0,-2 1 0,2-2 0,-5 2 0,6-3 0,-5 3 0,4-5 0,-1 5 0,-4-2 0,6 0 0,-5 0 0,3 0 0,0 0 0,-1 1 0,1-2 0,-3 0 0,3-1 0,-6 0 0,0 3 0,3-1 0,-5 1 0,6 0 0,-7-1 0,5 1 0,-14-1 0,9 2 0,-13-1 0,6 3 0,-10-3 0,5 2 0,-2 0 0,-2-4 0,10 6 0,-16-5 0,3 4 0,-27 2 0,11-3 0,-15 3 0,16-5 0,9 0 0,-2 0 0,7-2 0,1-1 0,5 0 0,1-1 0,8 2 0,-2-2 0,-9 3 0,9 0 0,-10-1 0,19 1 0,1-4 0,8 0 0,10-20 0,5 10 0,8-19 0,2 16 0,0-1 0,-2-1 0,10-2 0,-2-1 0,7-2 0,6-1 0,-4 4 0,3-1 0,3 1 0,-10 2 0,7-2 0,-3 2 0,4-2 0,-2 2 0,3-3 0,-3-2 0,2 6 0,2-10 0,-5 8 0,0-10 0,-7 7 0,-2 0 0,-1-2 0,-11 10 0,8-8 0,-12 10 0,3-4 0,-2 2 0,1-3 0,-3 4 0,1-2 0,-6 5 0,1 2 0,1-6 0,2 4 0,0-4 0,1 5 0,0-1 0,-4 3 0,4-3 0,-2 2 0,-1 0 0,5 0 0,-5 2 0,2-1 0,3 0 0,-4 3 0,3-2 0,5 0 0,-6 0 0,5-2 0,-6 4 0,3-4 0,-5 4 0,5-3 0,-4 0 0,1 4 0,1-5 0,-1 1 0,0 0 0,1-1 0,-3 0 0,-2-5 0,-2-4 0,-2-1 0,-3-1 0,-1 5 0,-10-4 0,0 3 0,-13-2 0,-1-4 0,-9 7 0,-2-8 0,-6 5 0,-3-5 0,-6 5 0,1 3 0,2 6 0,7-4 0,9 5 0,-2-6 0,15 8 0,-11-4 0,19 4 0,-6-2 0,14 3 0,-1 1 0,-3 0 0,1-1 0,-8 1 0,8-1 0,-10 1 0,3 0 0,-2-4 0,1 4 0,3-4 0,-1 4 0,1 0 0,-1 0 0,1 0 0,3 0 0,0 0 0,-6 0 0,-2 2 0,-2 2 0,-3 1 0,6 2 0,-3 2 0,-13 10 0,13-2 0,-13 10 0,18-9 0,-8 6 0,5-1 0,0 3 0,0 4 0,7-5 0,-2 0 0,2 11 0,0-8 0,-4 15 0,8-15 0,-1 9 0,6-5 0,-1 0 0,1 1 0,1-11 0,0 14 0,-1-9 0,1 6 0,-1-2 0,3 1 0,0-6 0,0 0 0,0-14 0,0 8 0,0-11 0,0 8 0,0-6 0,0 1 0,0 1 0,0-6 0,0 6 0,0-6 0,0 10 0,0-7 0,0 2 0,0 1 0,0-5 0,0 4 0,0-3 0,0-2 0,-8 15 0,6-13 0,-7 9 0,7-13 0,0 2 0,-3 3 0,1-2 0,-2 0 0,2 0 0,0-2 0,-1 4 0,0-2 0,1 1 0,-1 1 0,2-3 0,-2 2 0,0-1 0,-1-1 0,2 1 0,-2 1 0,3-2 0,-2 1 0,0 0 0,-3 0 0,3-2 0,-4 4 0,5-6 0,-4 6 0,3-5 0,-4 3 0,0 1 0,2-1 0,-1 1 0,4-2 0,-3 1 0,4-1 0,-4 2 0,2 0 0,0-1 0,0 0 0,-1 0 0,3 1 0,-3-2 0,3 3 0,-2-4 0,1 4 0,-2-3 0,-1 4 0,4-6 0,-4 3 0,3 0 0,-1-2 0,-2 4 0,1-4 0,2 0 0,-6 6 0,7-7 0,-6 4 0,2-4 0,-2 3 0,1-4 0,0 1 0,0-3 0,-11 1 0,9-1 0,-7 0 0,13 0 0,-2 0 0,-4 4 0,3-5 0,-5 4 0,5 0 0,-2-3 0,-1 4 0,1-3 0,2 1 0,-4 2 0,5-4 0,-4 4 0,2-3 0,-1 3 0,1-2 0,-2-1 0,-1 6 0,3-7 0,-3 6 0,-3-4 0,2-1 0,-1 3 0,3-3 0,6 1 0,-10-2 0,9 1 0,-8-1 0,5 3 0,0-2 0,-3 3 0,3-2 0,0 0 0,0 2 0,-1-3 0,-1 2 0,1-2 0,1 1 0,-1 1 0,2-2 0,-2 1 0,-1 0 0,3-1 0,-3 1 0,-2-2 0,4 0 0,-2 1 0,2 0 0,0 1 0,-2 1 0,1-1 0,1 0 0,-3-1 0,3 1 0,-1-2 0,1 3 0,-2-4 0,2 4 0,-2-3 0,3 3 0,-3-3 0,-4 5 0,0-1 0,0 0 0,0 0 0,5-2 0,-4 2 0,5 0 0,-2-2 0,3 2 0,0-2 0,-3 3 0,-5-3 0,5 4 0,-2-8 0,6 6 0,0-2 0,-2 1 0,0 3 0,0-6 0,1 4 0,-1-3 0,0 2 0,-2 2 0,4-4 0,-4 4 0,5-3 0,-2 2 0,-2 0 0,3 2 0,-2-3 0,-1 1 0,4-3 0,-7 1 0,8 3 0,-4-2 0,0 1 0,1-3 0,-2 1 0,-1 0 0,1-1 0,-1-1 0,1 1 0,0 0 0,-1-1 0,1 2 0,0-3 0,0 1 0,0-1 0,0 0 0,-2 1 0,4-2 0,-5 1 0,4 2 0,-3-2 0,2 2 0,-2-1 0,1 0 0,2-1 0,30 1 0,-7-2 0,27 0 0,-20 0 0,2-2 0,-6 1 0,0-2 0,-4 1 0,0-2 0,1-1 0,2 1 0,1-4 0,-3 4 0,-1 0 0,-6 3 0,0 0 0,3-3 0,-4 1 0,4-1 0,-5 0 0,3 3 0,0-2 0,0 2 0,-1-2 0,3 0 0,-4-1 0,3 0 0,-2 2 0,0-3 0,2 1 0,-3 0 0,1 0 0,1 1 0,-1-1 0,2 3 0,-2-5 0,0 5 0,3-6 0,-4 5 0,6 0 0,-6-1 0,6 2 0,-5-3 0,2 4 0,-1-2 0,-2 2 0,7-1 0,-6 0 0,2 0 0,2-2 0,-6 2 0,10-1 0,-9 1 0,2 0 0,1 0 0,-4 0 0,5-1 0,0 1 0,-4-1 0,6 2 0,-6-2 0,4 1 0,-2 1 0,0-2 0,0 1 0,0-1 0,-1 0 0,1-1 0,3 0 0,-5 2 0,5-3 0,-5 2 0,6-2 0,-6 2 0,6-1 0,-8 0 0,7 0 0,-1 1 0,-2 1 0,0-1 0,0 0 0,-2-2 0,5 2 0,-5-1 0,3 2 0,0-5 0,1 5 0,0-4 0,-1 4 0,0 0 0,-2-2 0,5 2 0,-7-2 0,11 3 0,-7-4 0,3 3 0,0-2 0,-6 1 0,2 0 0,2-1 0,-6 2 0,10-6 0,-10 6 0,6-4 0,-3 4 0,1-2 0,0 0 0,3 0 0,-5 1 0,3 0 0,1-1 0,-5 0 0,7 2 0,-6-2 0,2 1 0,1-4 0,-4 2 0,3-1 0,0 0 0,-3 2 0,2-4 0,1 2 0,-3 0 0,5-1 0,-6 2 0,5-2 0,-4 0 0,-1 1 0,7-1 0,-6 3 0,8-2 0,-8 1 0,3-1 0,-1 0 0,-2 1 0,6-3 0,-5 4 0,1 0 0,2-4 0,-4 4 0,6-4 0,-5 4 0,2 1 0,0-5 0,-1 6 0,1-5 0,1 2 0,-3 2 0,3-3 0,-2 2 0,1-1 0,-2-1 0,1 1 0,0 1 0,0-1 0,3 0 0,-4-1 0,1 1 0,1-1 0,-2 0 0,3 2 0,0-1 0,-3 2 0,5-6 0,-7 6 0,5-3 0,-2 2 0,4 0 0,-3-1 0,1 0 0,-4 0 0,3-3 0,-1 5 0,2-2 0,-2 3 0,1-4 0,0 3 0,-2-5 0,3 5 0,-4-3 0,5 2 0,-1-1 0,-3-1 0,4 3 0,-2-2 0,7 1 0,-5 0 0,2 0 0,-7 1 0,4-3 0,1 1 0,-3-1 0,11 1 0,-12 3 0,11-6 0,-10 6 0,1-6 0,-1 5 0,0-3 0,1 1 0,-2-2 0,3 3 0,-3-3 0,3 3 0,-2-2 0,2 3 0,1-1 0,-2 0 0,1-1 0,-1-1 0,-2 1 0,3 0 0,2-3 0,-6 1 0,11-2 0,-13 3 0,7-2 0,-5 4 0,3-3 0,-2 0 0,1 4 0,1-5 0,-2 3 0,1-2 0,0 0 0,-4-1 0,6 2 0,1-1 0,-4 2 0,3-3 0,-5 3 0,1-2 0,3 1 0,-1-1 0,0 1 0,-1 1 0,1-2 0,4-2 0,-5 4 0,2-3 0,-1 3 0,-4 1 0,13-6 0,-11 5 0,6-3 0,-5 3 0,-1 2 0,5-6 0,1 5 0,-4-3 0,0 2 0,0-1 0,0 0 0,2 0 0,-2 1 0,3-1 0,-6 1 0,5-4 0,-3 5 0,0-4 0,4 3 0,-5-1 0,2-1 0,-1 2 0,0-2 0,1 0 0,-2 0 0,0 0 0,2-2 0,-4 1 0,3-1 0,-3 1 0,3 1 0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08.364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516 1 24575,'-25'2'0,"4"0"0,18-2 0,-6 0 0,0 2 0,-1-1 0,-2 0 0,5-1 0,-3 1 0,1 0 0,0 1 0,0 1 0,2 3 0,1 2 0,-1 3 0,3-5 0,-1 2 0,1 0 0,-1-1 0,-1 3 0,0-5 0,-1 1 0,-1 0 0,2-1 0,-2 2 0,-1-2 0,3 0 0,-3 1 0,3-1 0,-2-1 0,0 1 0,-1 0 0,2 0 0,-2 1 0,3-1 0,-2 0 0,1 1 0,0-1 0,-1 3 0,2-3 0,-2 2 0,2-2 0,0 2 0,-2-2 0,2 1 0,-1 2 0,1-1 0,2 1 0,-2-1 0,3 1 0,-2 1 0,2 1 0,0-3 0,-1 2 0,0-2 0,0 1 0,0 1 0,0-1 0,0 0 0,-1 1 0,-1-4 0,2 4 0,-3-4 0,2 3 0,-2-3 0,2 3 0,-3-2 0,4 5 0,-2-5 0,2 3 0,-3-5 0,-1 1 0,-1 2 0,4-2 0,0 4 0,4-1 0,1 2 0,3 1 0,-1-4 0,2 2 0,-2 0 0,0 0 0,1 1 0,-1-2 0,-2 2 0,2 0 0,0-1 0,1-1 0,0 1 0,-1-1 0,0 2 0,-1-2 0,2 1 0,-1 0 0,4-1 0,3 5 0,-3-8 0,2 4 0,-1-6 0,1 3 0,2-2 0,3 1 0,2-1 0,-5-1 0,3 0 0,-5 0 0,-1-2 0,9 5 0,-10-5 0,7 4 0,-5-4 0,-1 1 0,4 3 0,-5 0 0,0 4 0,0-2 0,-4 2 0,4-2 0,-3 3 0,2-3 0,-1 3 0,0-3 0,2 1 0,-1-1 0,0-1 0,2 3 0,-3-2 0,2 1 0,-1-1 0,1 0 0,0-1 0,1 5 0,-4-5 0,6 7 0,-7-9 0,6 8 0,-6-4 0,2-2 0,2 5 0,-2-7 0,3 5 0,0-2 0,-3 0 0,4 0 0,-2-2 0,1 1 0,1 0 0,-1-1 0,1 0 0,-1 0 0,4-1 0,-3 1 0,1-1 0,-1 0 0,-1-1 0,2 2 0,0-3 0,-1 1 0,2 1 0,-1 1 0,-1-1 0,1 3 0,-4-3 0,3 2 0,-1 0 0,1-1 0,-3 2 0,4-2 0,-4 1 0,5 1 0,-3-1 0,-1 0 0,4 1 0,4-1 0,-4 0 0,11 4 0,-14-7 0,5 6 0,-2-4 0,-1-1 0,5 5 0,-5-4 0,6 2 0,-4-1 0,-1-2 0,-1 0 0,-3-1 0,1 2 0,2 0 0,0 1 0,-1 0 0,0-1 0,-1 0 0,1 1 0,-1-3 0,5 3 0,-3-3 0,0 2 0,0-2 0,3 4 0,-3-3 0,2 4 0,-2-4 0,-1 3 0,2-3 0,1 4 0,-5-3 0,4 0 0,-1 2 0,-3-4 0,4 2 0,2 2 0,-4-3 0,5 3 0,-6-5 0,0 0 0,5 5 0,-6-6 0,5 5 0,-4-4 0,-1 1 0,9 0 0,-10 0 0,8 1 0,-5-2 0,-2 2 0,11 3 0,-12-5 0,7 5 0,-1 0 0,-4-2 0,5 3 0,-2-2 0,-4-1 0,3 0 0,3 4 0,-4-4 0,9 7 0,-10-7 0,9 7 0,-6-6 0,1 4 0,0-3 0,1 0 0,-3-1 0,6 3 0,-6-4 0,-2 1 0,0-2 0,5 4 0,-4-2 0,3 2 0,-1 0 0,-4-3 0,11 6 0,-12-7 0,12 8 0,-7-4 0,1 0 0,1 0 0,-6-4 0,6 2 0,-4-2 0,7 4 0,-10-7 0,4 4 0,0-3 0,-4 2 0,7-1 0,-6 1 0,3-2 0,3 2 0,-6-3 0,6 1 0,-3 3 0,0-2 0,3 2 0,-4-1 0,1-2 0,2 3 0,-4-3 0,2 3 0,-1-2 0,1 1 0,0 1 0,0-1 0,-2 0 0,2 0 0,1 2 0,-4-2 0,5 2 0,-2-2 0,-2-1 0,4 1 0,-5-1 0,3 3 0,-1-2 0,1 2 0,2-3 0,4 1 0,0 3 0,2-4 0,0 2 0,4-1 0,1-1 0,5 3 0,1-1 0,0 2 0,6 1 0,1 4 0,3-4 0,6 5 0,-2-3 0,2-2 0,4 6 0,-8-8 0,-2 5 0,-8-2 0,-12-5 0,3 3 0,-12-5 0,8-1 0,-7 2 0,8 1 0,-1 0 0,-4 1 0,1-1 0,-1-2 0,-5-1 0,5-1 0,-1 2 0,-2-1 0,6 1 0,-9-2 0,9 0 0,-10 0 0,7 0 0,-5 0 0,-1 0 0,5 0 0,-5 0 0,3 0 0,0 0 0,0-2 0,0 1 0,-1-4 0,-1 4 0,1-3 0,-1 2 0,2-4 0,2 1 0,0-1 0,6-3 0,-3 6 0,8-7 0,-1 6 0,3-5 0,5 0 0,-2-1 0,1 0 0,4-1 0,-8 5 0,9-7 0,-9 7 0,8-7 0,-10 5 0,10-4 0,-5 3 0,4 0 0,23-10 0,-21 7 0,18-9 0,-18 4 0,2-4 0,4-6 0,2 1 0,-5-5 0,5 6 0,-10-7 0,2 10 0,-15 2 0,6 3 0,-14 9 0,3-1 0,-8 6 0,-1-1 0,4 0 0,-35-1 0,-11-7 0,-45 7 0,-7-5-458,39 9 0,-1 1 458,-2-1 0,0-1 0,3 2 0,-1 0 0,-2 0 0,0 0-229,-34 0 229,-4 0 0,3 0 0,14 0 0,-14 0 0,20 0 0,-6 0 0,6 0 0,0 0 0,11 3 0,-5 0 0,25 4 905,-6 3-905,15-2 240,-6 3-240,3-6 0,-4 2 0,4-2 0,3 2 0,3-2 0,12 0 0,3-2 0,36-2 0,-3 0 0,31-1 0,-15 0 0,8 0 0,-2 0 0,0 0 0,-4 0 0,-7 0 0,-3 0 0,-6 1 0,-1 2 0,-9-1 0,-1 1 0,-7-1 0,1-1 0,3 2 0,-2-2 0,7 3 0,-6-1 0,3 0 0,-7-1 0,3 2 0,-1-2 0,2 3 0,-1-3 0,-1 2 0,2-1 0,0 2 0,1-3 0,-2 2 0,4-1 0,1 4 0,5-1 0,7 2 0,-1 1 0,10-1 0,-4 4 0,0-4 0,-3 0 0,-3-3 0,-7 1 0,-7-4 0,-28-31 0,-3 10 0,-23-26 0,-3 18 0,-12-6 0,-9 3 0,-24-8-492,44 23 0,-2 0 229,-7 0 0,-1 0 263,-3-1 0,-1 2 0,-2 1 0,0 1 0,-2-2 0,0 0 0,-3 4 0,1 1 0,0 0 0,1 0 0,3 1 0,2 1-487,3 4 1,1-1 486,6-4 0,1 0-84,-36-2 84,5-5 0,7 1 0,8 0 0,4 3 0,16-7 983,12 8-541,11-6 541,1 0-921,6-1 35,-2-9-97,4-2 0,0-3 0,-9-28 0,9 12 0,-9-22 0,12 26 0,-2-3 0,5 5 0,3 5 0,1-1 0,3 12 0,-1-5 0,2 4 0,0 4 0,0 5 0,0 11 0,34 12 0,2 2 0,41 11 0,-14-7 0,20 2 0,-4-2 0,8-5 0,0 1 0,-5-8 0,-3 0 0,-10 0 0,-8 0 0,-22 0 0,-14 0 0,-14 0 0,-14 10 0,-6 2 0,-14 9 0,2-2 0,-12-3 0,0 2 0,-15-1 0,-5-3 0,-11 9 0,5-14 0,-3 11 0,10-13 0,2 3 0,2-7 0,2-1 0,-1-2 0,0 0 0,-5 0 0,3 0 0,1 0 0,17-3 0,1 0 0,11-2 0,4 2 0,-1 1 0,11-1 0,-12 0 0,7 0 0,0-1 0,0 1 0,5-3 0,-6-3 0,6 0 0,-4-3 0,6 1 0,-2-3 0,1-1 0,-6-4 0,4 2 0,-1 4 0,2 1 0,4 4 0,-1 2 0,-2-5 0,2 2 0,0-1 0,-2-2 0,4 7 0,-3-5 0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16.317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1 1 24575,'24'0'0,"-3"0"0,-13 0 0,-2 0 0,5 0 0,-2 1 0,5 0 0,-6 1 0,5 2 0,-6-3 0,2 2 0,2-3 0,-5 1 0,6 0 0,-4-1 0,0 1 0,3 1 0,-4-1 0,3 0 0,1 0 0,-4-1 0,7 4 0,-9-2 0,5 1 0,1 0 0,-3-2 0,4 2 0,-4-2 0,0 2 0,3-2 0,-3 1 0,2-1 0,4 3 0,-5-4 0,3 4 0,-4-4 0,2 2 0,2 0 0,-2 0 0,-2 0 0,3-2 0,-3 1 0,6 3 0,-6-4 0,1 4 0,2-3 0,-4 0 0,3 1 0,1 0 0,-5 1 0,7-1 0,-8 2 0,8 0 0,-7-1 0,3 1 0,-1 1 0,-2-1 0,4 2 0,-3-1 0,0 1 0,1 0 0,-2 0 0,1-1 0,2 1 0,-4-2 0,4 1 0,-1-1 0,-1 0 0,3-1 0,-1-1 0,0 1 0,0-2 0,0 2 0,-1-1 0,2 1 0,-2-1 0,1 1 0,1 0 0,-2 1 0,2-1 0,-2 0 0,0-1 0,2 1 0,1 0 0,-2 0 0,1 0 0,-3 0 0,1 1 0,1-1 0,-1 1 0,1-2 0,0 2 0,0-2 0,0 1 0,1-1 0,-3 1 0,3 0 0,-1 1 0,-1-3 0,0 4 0,2-3 0,-2 1 0,2 0 0,-2-1 0,1 2 0,3-1 0,1 2 0,-3-2 0,6 2 0,-10-4 0,10 4 0,-11-3 0,5 4 0,-2-5 0,0 4 0,2-2 0,1 0 0,-4 0 0,5 0 0,-6 1 0,5 1 0,-3-2 0,0 1 0,1 1 0,-3-1 0,7 1 0,-5 0 0,0-2 0,1 3 0,-2-1 0,3 0 0,-2-1 0,2 1 0,-5 0 0,6 2 0,-6-2 0,2 1 0,3 0 0,-4 0 0,6 0 0,-5 1 0,1-4 0,0 5 0,0-5 0,-1 1 0,3 1 0,-3-1 0,1 0 0,2 1 0,-4-2 0,3 2 0,2 0 0,-3-1 0,4 2 0,-3-2 0,-2 0 0,3-1 0,-1 2 0,-2-3 0,6 2 0,-6-1 0,6 0 0,-6 1 0,4 0 0,-2 0 0,-3-1 0,5 2 0,-4-2 0,1 1 0,2 1 0,-1-2 0,-2 1 0,3 0 0,-3 2 0,1-2 0,1 1 0,-2 0 0,2 0 0,-1 1 0,4-1 0,-3 0 0,0 0 0,-1 0 0,-2-2 0,4 3 0,-3-2 0,3-1 0,-3 4 0,1-6 0,1 6 0,0-4 0,0 3 0,0-1 0,-2-1 0,1 1 0,0-2 0,1 2 0,3-2 0,-5 2 0,3-1 0,-2 0 0,-1 1 0,5-1 0,-5 0 0,2 0 0,-2-1 0,4 6 0,-2-5 0,-2 1 0,1-1 0,0-1 0,1 2 0,0-1 0,-2-1 0,4 3 0,-5-4 0,3 4 0,2-3 0,-7 1 0,9 2 0,-9-2 0,6 2 0,-2 0 0,-2-2 0,3 2 0,-3-2 0,5 3 0,-5-3 0,4 1 0,-3-1 0,0 0 0,3 2 0,-3-1 0,0 0 0,2 0 0,-2-1 0,1 1 0,-2 2 0,5-1 0,-6 0 0,4 1 0,-3-1 0,-1-2 0,5 5 0,-3-5 0,1 3 0,-1-2 0,-1 2 0,3 0 0,-3-3 0,2 4 0,0-4 0,-2 3 0,2-1 0,-2-1 0,3 0 0,-1 0 0,-2 1 0,3 1 0,-3-1 0,2 0 0,-1-1 0,0 4 0,0-5 0,-2 4 0,3-2 0,-3 2 0,1-1 0,0 0 0,-3 1 0,1 0 0,1-1 0,-2 1 0,3 2 0,-3-2 0,2 2 0,2 1 0,-3-5 0,0 1 0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27.84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671 0 24575,'-16'0'0,"3"0"0,10 0 0,-1 0 0,-2 0 0,0 0 0,0 0 0,0 0 0,3 0 0,-3 0 0,0 0 0,1 0 0,-1 0 0,1 3 0,1-3 0,-3 4 0,4-3 0,-3 2 0,1 1 0,2-3 0,-3 3 0,2-2 0,1 0 0,-3 2 0,3-2 0,-2 0 0,-1 1 0,2-2 0,-2 3 0,0-2 0,1 1 0,-2-1 0,2-1 0,-1 2 0,1-2 0,0 2 0,-1-2 0,2 0 0,-2 1 0,2 0 0,-1 0 0,-1 2 0,2-1 0,0 0 0,-1 1 0,2-1 0,-1 1 0,-1-1 0,2 0 0,-2 1 0,1-1 0,2 2 0,-3-1 0,2-1 0,-2 1 0,0-1 0,2 0 0,-1 1 0,0 0 0,0 1 0,0-3 0,0 2 0,-1-3 0,0 3 0,0-3 0,0 3 0,1-1 0,1 1 0,-1 0 0,1 0 0,-1-1 0,-1 1 0,1-1 0,1 1 0,-1-1 0,0 2 0,0-3 0,0 2 0,-1-1 0,2 0 0,-1 1 0,-2 0 0,2-2 0,-3 1 0,3 0 0,1-1 0,-3 2 0,2-3 0,-1 5 0,0-5 0,2 4 0,-2-3 0,1 1 0,-2-2 0,1 2 0,0-3 0,0 2 0,0 0 0,1 0 0,-1 1 0,0 0 0,2-1 0,-3 2 0,3-2 0,-2 1 0,-2-1 0,3 0 0,-2-1 0,4 5 0,-2-4 0,1 4 0,-2-4 0,2 1 0,-3 0 0,2-1 0,-2 1 0,2-2 0,0 3 0,-2-2 0,3 0 0,-3 0 0,1 1 0,2 0 0,-3 1 0,4-1 0,-4 1 0,2-2 0,-1 0 0,1 3 0,1-2 0,-1 1 0,0 2 0,0-5 0,1 6 0,1-4 0,0 2 0,-2 1 0,2 0 0,-2-2 0,3 2 0,0-2 0,-2 1 0,2 0 0,-1 0 0,-1 3 0,2-3 0,-2 2 0,0-5 0,1 4 0,-3-2 0,4 3 0,0-2 0,1 2 0,0-4 0,0 5 0,0-2 0,0 1 0,0 1 0,0-2 0,0 0 0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36.83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723 134 24575,'0'-12'0,"0"2"0,0 7 0,0 0 0,0-4 0,0 2 0,0-1 0,1 1 0,-1 0 0,2-2 0,-2 0 0,2 4 0,-2-4 0,3 4 0,-2-3 0,10 7 0,-7-1 0,7 4 0,-9-2 0,3-1 0,0 0 0,0 1 0,2 0 0,-3-2 0,1 1 0,1 0 0,0 0 0,0-1 0,4 0 0,-3 0 0,1 0 0,2 0 0,-6 0 0,4 0 0,-4-2 0,2-1 0,1 1 0,7 0 0,1 2 0,-2 0 0,6 2 0,-11-1 0,15 3 0,-15-4 0,8 3 0,-10-2 0,-1 0 0,1 0 0,-2 0 0,2 1 0,-1-1 0,1 0 0,-1 0 0,2 4 0,-2-3 0,1 3 0,-22-5 0,4-2 0,-10 1 0,10-2 0,1 1 0,6 1 0,-3-1 0,5 2 0,-2-1 0,-1 0 0,1-1 0,0 1 0,-5-3 0,3 0 0,-2 1 0,2 0 0,2 2 0,-1 1 0,-2-2 0,2 0 0,0 0 0,0 0 0,2 0 0,-1 0 0,1 0 0,-1-2 0,1 1 0,0 1 0,-1-2 0,1 1 0,-1 1 0,0 0 0,1 1 0,-3-1 0,2 0 0,0 1 0,-2-2 0,5 2 0,-5-2 0,3 1 0,-1 0 0,-3 2 0,4 0 0,-3 0 0,3 0 0,-1 0 0,-1 0 0,1 0 0,-1 1 0,1 1 0,-2 0 0,2-1 0,-2 1 0,1-2 0,1 3 0,-2-2 0,3 0 0,-2 0 0,1 1 0,-1-1 0,2 0 0,-3 0 0,4 1 0,-6-1 0,6 1 0,-6-1 0,6-1 0,-3 1 0,0 1 0,2-1 0,-4 0 0,3 0 0,-2 0 0,2 0 0,0 1 0,0-2 0,-1 2 0,1-1 0,-2 0 0,2 1 0,1-2 0,-2 1 0,1-1 0,-1 1 0,-2 1 0,1-1 0,0 1 0,0-2 0,3 1 0,-2-1 0,0 2 0,3-1 0,-4 2 0,1-3 0,1 2 0,-2-1 0,3 0 0,-3 0 0,2 0 0,-3 0 0,4 1 0,-2-1 0,0 1 0,-1-1 0,0 2 0,-3-1 0,6 0 0,-6 0 0,6 0 0,-3 0 0,3-1 0,-1 2 0,-2-2 0,4 2 0,-5-1 0,6 2 0,-3-3 0,-2 4 0,3-4 0,-2 3 0,1-1 0,2-2 0,-3 4 0,3-1 0,-1-1 0,1 3 0,0-3 0,0 1 0,-1 0 0,1 0 0,-1-1 0,-1 1 0,1-2 0,-2 1 0,2-1 0,-1 0 0,0 1 0,0-1 0,0 1 0,-1-1 0,2 0 0,-4 1 0,4-2 0,-3 0 0,2 0 0,1 0 0,-2 2 0,0-2 0,0 0 0,0 0 0,-1-1 0,1 2 0,0-1 0,2 2 0,-2-3 0,1 3 0,-1-3 0,-1 2 0,3-2 0,-3 1 0,1-1 0,1 1 0,-2-1 0,-1 0 0,1 0 0,-1 0 0,5 2 0,-3-2 0,1 3 0,-3-3 0,0 1 0,0 0 0,1 0 0,1 2 0,0-2 0,1 0 0,0 0 0,0 0 0,-1 3 0,3-1 0,1 4 0,2-1 0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49.05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758 417 24575,'-19'0'0,"-1"0"0,8 0 0,1-1 0,-6-1 0,5-2 0,-5 2 0,0-1 0,-2 0 0,-2-1 0,0-4 0,0 3 0,-12-6 0,3 6 0,-16-7 0,4 3 0,0-6 0,-2 6 0,9-2 0,-2 3 0,8 1 0,5 0 0,7 5 0,5-1 0,2 2 0,2-2 0,0 1 0,0-1 0,2 1 0,-4-1 0,5 1 0,-4-1 0,5 1 0,-2 0 0,3-1 0,-4 0 0,3-1 0,-3 0 0,1 1 0,0-2 0,-2 2 0,-1-4 0,1 2 0,-2-2 0,5 2 0,2 3 0,0-3 0,1 0 0,0 1 0,0-4 0,2 5 0,0-3 0,0-3 0,0 3 0,0-3 0,0 2 0,0 3 0,0-5 0,2 3 0,-2-1 0,3 2 0,-3 1 0,0-1 0,1-1 0,-1 1 0,2 0 0,-1 0 0,2-1 0,-2 1 0,2 0 0,-1 1 0,1-1 0,-1 1 0,3-2 0,-5 3 0,6-2 0,-5-1 0,4 4 0,0-5 0,-3 6 0,5-3 0,-5 0 0,2 2 0,2-2 0,-3 4 0,4-3 0,-3 2 0,0-2 0,2 1 0,-2 1 0,1-1 0,1 2 0,-2-1 0,2 0 0,-1 1 0,0-1 0,1 1 0,0 1 0,-1 0 0,4 1 0,-6-2 0,3 1 0,-1 1 0,0 0 0,1 0 0,-1 1 0,0-1 0,2 3 0,-2-5 0,5 4 0,-3-2 0,4 1 0,-4-2 0,4 4 0,-2-4 0,4 3 0,-1 0 0,-1-2 0,3 3 0,-7-3 0,9 2 0,-9 0 0,13 0 0,-8 1 0,5-1 0,-2-1 0,2 1 0,-5-3 0,0 3 0,-4-2 0,-2 0 0,0 1 0,1-1 0,-2 1 0,0-1 0,-1 1 0,5-1 0,-5 2 0,6 0 0,-6-3 0,5 6 0,-3-4 0,3 2 0,-3-2 0,2-2 0,-4 3 0,2-1 0,2-1 0,-2 2 0,3-3 0,-5 3 0,2-3 0,-1 2 0,5 0 0,-5 0 0,4 0 0,-5-2 0,0 2 0,2-2 0,-2 2 0,1 0 0,0-1 0,-1 1 0,9 2 0,-8-1 0,7 1 0,-6-1 0,-2-2 0,1 2 0,0-2 0,-1 0 0,2 1 0,-2 0 0,0 0 0,2 2 0,-1-1 0,1 1 0,-1-3 0,-1 1 0,1-1 0,-1 0 0,1 1 0,-2 1 0,1-1 0,1 1 0,0-2 0,0 3 0,0-4 0,0 1 0,0 2 0,2-1 0,-2 0 0,-1 0 0,2 0 0,-4-1 0,6 2 0,-4-2 0,1 0 0,1 1 0,-4 0 0,4 1 0,-1 0 0,-1-2 0,3 5 0,-3-6 0,0 4 0,5-1 0,-4-2 0,4 3 0,0-3 0,-4 2 0,3-2 0,-4 2 0,1-4 0,-1 5 0,2-4 0,2 4 0,-4-2 0,3-1 0,-3 1 0,2-1 0,-3 0 0,4 1 0,-3-2 0,6 4 0,-5-4 0,5 4 0,-7-3 0,2-1 0,3 3 0,-4-2 0,5 1 0,-6-1 0,1-1 0,2 1 0,-3 0 0,4 0 0,-3 0 0,2 2 0,-1-3 0,0 3 0,0-3 0,1 1 0,0 0 0,-1 1 0,2-2 0,-2 3 0,0-2 0,0 0 0,4 4 0,-3-3 0,3 4 0,-6-7 0,3 5 0,0-4 0,0 3 0,-1-2 0,0 0 0,2 1 0,1 1 0,-2-1 0,-1 1 0,-2-3 0,3 3 0,1-1 0,-1-1 0,2 1 0,-1-1 0,-1 1 0,-1 0 0,-1 0 0,0 0 0,2 0 0,-1 0 0,1-1 0,-2 1 0,1-1 0,0 0 0,1 1 0,-1-2 0,2 4 0,-3-3 0,3 2 0,0 3 0,-2-4 0,2 3 0,-3-4 0,-1 1 0,2 0 0,0 2 0,2-1 0,1 2 0,3 0 0,-3-1 0,7 4 0,-6-3 0,2 3 0,-2-1 0,0-5 0,-3 4 0,4-4 0,-6 1 0,5 1 0,-5-3 0,0 1 0,2 1 0,0 0 0,0 0 0,2 1 0,-4-2 0,6 3 0,-4-2 0,5 4 0,-4-5 0,0 4 0,1-4 0,-4 1 0,3-2 0,-2 2 0,5-1 0,-5 1 0,7 3 0,-6-3 0,3 4 0,-2-5 0,0 3 0,-1-3 0,0 2 0,0-2 0,0 1 0,-2-3 0,2 3 0,-2-2 0,2 0 0,-2 1 0,2-1 0,-1 2 0,-1-1 0,2 1 0,-2-1 0,2 0 0,0 0 0,-1 1 0,3 0 0,-4-1 0,1 0 0,0 1 0,-1-2 0,3 4 0,-2-4 0,3 6 0,-1-4 0,2 4 0,-1-3 0,-2-1 0,5 4 0,-1-2 0,3 2 0,-3-3 0,-2 0 0,0-2 0,-2 1 0,0-1 0,-3 1 0,2-2 0,-1 2 0,1-2 0,-1 1 0,0-1 0,1 3 0,-1-3 0,2 3 0,-2-4 0,1 2 0,-1 0 0,0 0 0,0 1 0,3 1 0,-4-2 0,4 1 0,-4 1 0,0-2 0,1 1 0,-1 0 0,3 0 0,-3 0 0,3 1 0,0 2 0,-1-3 0,3 3 0,-3-2 0,0 0 0,-1 0 0,0-1 0,-1 1 0,2-1 0,-2 1 0,1-1 0,0 0 0,-2-1 0,4 2 0,-4-1 0,1-1 0,2 3 0,-3-3 0,4 4 0,-3-2 0,0-1 0,1 0 0,-2-1 0,3 1 0,-1 1 0,-1-1 0,2-1 0,-2 1 0,2-1 0,-1 1 0,-1-1 0,2 1 0,0-1 0,-1 1 0,0-1 0,0 0 0,1 2 0,-1-2 0,1 3 0,2-3 0,-1 2 0,-1-1 0,-1-1 0,0 0 0,0 0 0,0 0 0,1 1 0,-1-2 0,-12-14 0,5 9 0,-8-13 0,10 14 0,-1-1 0,-3-3 0,2 3 0,-2-4 0,1 4 0,1 1 0,-2-3 0,1 1 0,-1-1 0,2 1 0,17 7 0,-7 0 0,13 4 0,-15-4 0,2 0 0,-5-1 0,6 1 0,-2 0 0,0 0 0,-1-1 0,-1-1 0,0 3 0,1-2 0,-1 3 0,0-3 0,0 1 0,1 1 0,-1-2 0,0 3 0,1-2 0,0 2 0,0-1 0,2 1 0,-3-2 0,1 0 0,4 4 0,-5-4 0,5 4 0,-8-4 0,3 1 0,1 3 0,0-1 0,1 2 0,-4-5 0,1 5 0,0-3 0,0 5 0,0-5 0,3 3 0,-3-4 0,3 3 0,-5-2 0,1 1 0,-1-1 0,3 0 0,-2 0 0,2 1 0,-1 0 0,1 2 0,-2-5 0,1 4 0,-1-3 0,4 1 0,-4 1 0,3-3 0,-1 5 0,4 3 0,-2-5 0,1 4 0,-4-7 0,-1 1 0,2 1 0,-1-1 0,1 0 0,1-1 0,-2 0 0,5 1 0,-6-2 0,3 2 0,-1-1 0,-2 0 0,5 0 0,-3-1 0,3 1 0,0 1 0,-1-1 0,0 0 0,-2-1 0,0 0 0,1 1 0,0 0 0,-1 0 0,2-1 0,-3 2 0,2-1 0,0 1 0,-1-2 0,0 2 0,-1 0 0,0 0 0,-1 2 0,0-1 0,-1 0 0,0 1 0,0-2 0,0 2 0,2 2 0,-2-4 0,4 1 0,-7 3 0,2-5 0,-5 6 0,2-5 0,1-2 0,-2 4 0,1-1 0,-1-1 0,1 1 0,0-2 0,0 2 0,-1-2 0,1 2 0,-2-3 0,2 2 0,-2 0 0,0-1 0,2 0 0,-4 1 0,5-2 0,-3 2 0,1 0 0,-1-2 0,-1 3 0,2-2 0,0 0 0,0 0 0,-1-1 0,-1 1 0,2-1 0,-2 2 0,2-1 0,-1 2 0,1-3 0,-1 2 0,0-1 0,0 2 0,-4-1 0,4 1 0,-3-1 0,4 3 0,0-4 0,-1 5 0,2-5 0,-5 6 0,5-5 0,-7 6 0,7-5 0,-3 2 0,2-4 0,1 0 0,-1 0 0,-1 1 0,-1 1 0,0-1 0,0-1 0,2 0 0,0-1 0,-1 2 0,-2 0 0,0-2 0,0 1 0,-3-1 0,-3-1 0,1 3 0,-7-1 0,9 1 0,-6-2 0,9 1 0,-6-1 0,0 0 0,-2 1 0,-3-1 0,-2 2 0,1-2 0,-8 4 0,3-3 0,-7 2 0,5-3 0,-4 0 0,6-1 0,2 4 0,4-4 0,-1 4 0,9-3 0,-10 0 0,14-1 0,-11-1 0,13 1 0,-7-1 0,7 1 0,-4-1 0,0 0 0,-6 0 0,9 0 0,-2 0 0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0:13.807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</inkml:brush>
  </inkml:definitions>
  <inkml:trace contextRef="#ctx0" brushRef="#br0">556 1348 16383,'-38'0'0,"6"0"0,27 0 0,-7 0 0,-9-2 0,6 1 0,-5-2 0,9 0 0,0-1 0,-9-8 0,11 5 0,-4-5 0,4 2 0,-5 1 0,0-2 0,0 4 0,1 1 0,0 1 0,-4-3 0,4 4 0,-1-3 0,-1 1 0,-3-2 0,4 2 0,0-1 0,0 1 0,3-5 0,-3 0 0,2 0 0,0 0 0,-2 3 0,2-2 0,-4 2 0,7-1 0,-5-1 0,3-2 0,1-2 0,3 1 0,2-2 0,2-3 0,2 6 0,0-7 0,4 7 0,0-3 0,15 0 0,-2 5 0,9 1 0,-1 0 0,7 2 0,7 2 0,4-2 0,9 6 0,-6-6 0,15 6 0,3-6 0,12 1 0,12 2 0,3-1 0,-37 5 0,2 0 0,0-4 0,2 0 0,6 2 0,0-1 0,-1-4 0,0 0 0,-2 3 0,2 1 0,13-3 0,1 0 0,-17 2 0,0-1 0,10 0 0,-2 1 0,27-2 0,-18 3 0,-5-4 0,-15 5 0,0-10 0,-16 8 0,9-4 0,5-1 0,-14 3 0,2-3 0,-29 7 0,0 0 0,-50-13 0,2 3 0,-34-7 0,0 0 0,3 4 0,-13-3 0,-15-10 0,3 6 0,39 7 0,0-1 0,-41-10 0,-2-3 0,16 7 0,-2-6 0,15 5 0,-2 0 0,11-5 0,3 6 0,0 2 0,-6-8 0,22 16 0,4-10 0,29 18 0,3-7 0,19-13 0,2 7 0,25-15 0,1 12 0,13-2 0,11-4 0,9 6 0,11 2 0,0 6 0,0 1 0,-2 2 0,11 3 0,-49 1 0,3 2 0,27 1 0,2 0 0,-19 0 0,0-2 0,15 0 0,0 0 0,-20 1 0,-3 2 0,-1-2 0,0 0 0,2 3 0,-1 0 0,-1 0 0,0 0 0,-2 0 0,0 0 0,35 0 0,-3-2 0,-11 1 0,3-2 0,-9 3 0,-2 0 0,-18-2 0,3-1 0,-13-2 0,-1 2 0,-5-1 0,-8 4 0,-4-2 0,-5 2 0,-82-1 0,21 1 0,-13-1 0,-6 1 0,-32 0 0,38 0 0,-3 0 0,-7 0 0,-3 0 0,-11 0 0,-2 0 0,0 0 0,-1 0 0,-7 0 0,2 0 0,10 0 0,2 0 0,-2 0 0,0 0 0,11 0 0,0 0 0,0 0 0,-1 0 0,-14 0 0,2 0 0,24-1 0,2 2 0,-9-1 0,5 2 0,-1 6 0,13-2 0,16 8 0,8-3 0,4 3 0,11 1 0,-8-2 0,13 2 0,-4 1 0,3 4 0,3 4 0,-3 3 0,5 1 0,-2 2 0,3-4 0,2 7 0,0-11 0,4 8 0,1-8 0,5 0 0,7 1 0,10 3 0,-2-5 0,5-2 0,-8-5 0,11-3 0,1-1 0,25 3 0,-2-12 0,18 4 0,0-5 0,9 0 0,15 0 0,-16 0 0,4 0 0,-15 0 0,2 0 0,-5 0 0,4 0 0,-3 0 0,8 0 0,0 0 0,14 0 0,1 0 0,-8 0 0,1 0 0,8 0 0,0 0 0,-8 1 0,-2-2 0,-1-3 0,-2 0 0,-13 3 0,-2 0 0,1-7 0,-4 0 0,29 1 0,-14-13 0,-41 11 0,-11-3 0,-29 11 0,-32 1 0,-15 0 0,-37 0 0,-11 0 0,42 0 0,-4 0 0,-16 0 0,-5 0 0,-11 0 0,-3 0 0,24 0 0,-3 0 0,-1 0 0,-5 0 0,-1 0 0,-1 0 0,-6 0 0,-2 0 0,2 0 0,5 0 0,0 0 0,1 0 0,-4 0 0,0 0 0,2 0 0,13 0 0,3-1 0,0 2 0,-25-1 0,5 2 0,20 2 0,4 1 0,8 1 0,3 0 0,-20 7 0,8 2 0,21-7 0,15 6 0,13-7 0,6 1 0,2 12 0,5-7 0,-4 10 0,7-9 0,4-3 0,7 5 0,2-3 0,7 2 0,-2-4 0,13 5 0,-4-4 0,29 15 0,-18-13 0,25 10 0,-5-15 0,8 7 0,5-9 0,1 9 0,-3-12 0,2 9 0,-6-12 0,6 4 0,-5-5 0,-12 0 0,2 0 0,25 0 0,-24 0 0,-2 0 0,14 0 0,-2 0 0,1 0 0,-2 0 0,8-7 0,-8 2 0,10-13 0,19-3 0,-20-3 0,8 2 0,-27 1 0,-12 2 0,-3 1 0,-8-6 0,-12 12 0,3-8 0,-9 11 0,0 0 0,-67 26 0,11-6 0,-51 26 0,22-13 0,0 5 0,-14 5 0,10-9 0,-7 12 0,6-11 0,2 6 0,-5-3 0,9-3 0,1 4 0,9-6 0,1 1 0,-7 0 0,19-6 0,-7 4 0,30-9 0,-3-1 0,5-5 0,3 4 0,-7-5 0,10 0 0,-11 0 0,15-3 0,-8 2 0,2-1 0,1 0 0,-7 0 0,8 2 0,-9-2 0,5 2 0,-8-2 0,6 3 0,-3 1 0,0-4 0,-2 9 0,-11-6 0,9 6 0,-5-3 0,8 2 0,3-5 0,0 4 0,4-6 0,4 1 0,-1 3 0,0-2 0,-2 4 0,-10-2 0,12 3 0,-18 3 0,22-3 0,-6 0 0,7-2 0,2-2 0,-3 10 0,4-9 0,1 9 0,2-7 0,2 9 0,-1-8 0,3 9 0,2-9 0,0 3 0,6 3 0,6-3 0,-1 2 0,2-3 0,-3-1 0,-2-2 0,4 2 0,-1-2 0,7 2 0,-3-3 0,13 6 0,-9-4 0,6-1 0,3-6 0,-1 4 0,3-6 0,-5 5 0,0-5 0,-7-1 0,1-1 0,-10-1 0,2 10 0,-1 0 0,2 6 0,-4-5 0,2-1 0,-3-2 0,10 6 0,-6-1 0,2-2 0,-3 1 0,-1-6 0,2 3 0,4-5 0,3-2 0,-8-3 0,7 0 0,1 0 0,-3-3 0,11 2 0,-7-4 0,-5 3 0,2-1 0,-4 0 0,-2 6 0,6 4 0,-8-34 0,-4 26 0,-4-32 0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0:42.14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275 1 24575,'-9'0'0,"-2"0"0,7 0 0,-3 0 0,3 0 0,-3 0 0,4 0 0,-2 0 0,2 0 0,1 0 0,-1 1 0,1 0 0,-1 1 0,1-1 0,-1 1 0,1 0 0,-2 0 0,1 0 0,1 0 0,-1 1 0,1-1 0,-1 2 0,0-1 0,0 1 0,2 0 0,-3-2 0,3 2 0,-2-3 0,1 1 0,1 0 0,-1 1 0,1-1 0,0 0 0,-2 1 0,2 0 0,-3 0 0,3-1 0,-2 1 0,3 0 0,-1 0 0,0-1 0,0 2 0,0-1 0,-1 0 0,2 0 0,-2-1 0,1 0 0,0 1 0,-1-1 0,1 1 0,0 0 0,0-1 0,0 1 0,0 0 0,-1-1 0,0 1 0,1 0 0,1-1 0,0 1 0,-2 0 0,1 0 0,0 0 0,0-1 0,0 0 0,0 1 0,0-1 0,-2 0 0,1 2 0,-2-3 0,3 3 0,-3-3 0,3 1 0,-2 0 0,1-1 0,-2 0 0,2 0 0,-1 0 0,0 0 0,1 2 0,-1-2 0,1 1 0,-1-1 0,0 0 0,0 0 0,0 1 0,1-1 0,0 1 0,-1 0 0,1-1 0,0 0 0,-1 1 0,2-1 0,-1 1 0,0 0 0,1 1 0,-2-1 0,1 0 0,0 0 0,-2 0 0,2 1 0,-4-1 0,4 2 0,-1-2 0,2 1 0,-1-1 0,1 1 0,-1 0 0,0 0 0,1 0 0,-1 1 0,1-2 0,0 1 0,-1-1 0,1 0 0,0 1 0,-1-1 0,1 0 0,0 1 0,-1-2 0,0 1 0,1 1 0,-1-2 0,2 3 0,5-10 0,-3 4 0,5-6 0,-5 5 0,1 1 0,-1 1 0,1-2 0,-2 1 0,2 0 0,-2-1 0,1 2 0,1-2 0,-1 1 0,2-2 0,-2 2 0,1-2 0,-2 1 0,1 0 0,0 1 0,-1-1 0,2 2 0,-1-1 0,-1 0 0,2 0 0,-3-1 0,1-1 0,1 2 0,-1-1 0,1 1 0,0-1 0,-2 1 0,4 1 0,-3-2 0,2 2 0,-2-2 0,0 1 0,0-1 0,3 1 0,-3 0 0,3 1 0,-2-2 0,-1 1 0,2 0 0,-1-1 0,-1 0 0,2 0 0,-2 1 0,0 0 0,1 0 0,-2-1 0,1 0 0,-3 11 0,0 0 0,0 4 0,-2-2 0,0-1 0,1 0 0,-2 0 0,2-2 0,1-2 0,-1-1 0,2 0 0,0-2 0,-1 1 0,1 0 0,-1-1 0,1 0 0,0 0 0,-1 1 0,2 0 0,-2-1 0,1 0 0,-1 1 0,1-1 0,-2-1 0,2 3 0,-2-4 0,2 3 0,-2-2 0,2 1 0,-2-1 0,1 1 0,1 0 0,-3 0 0,3 0 0,-2 1 0,1-3 0,1 4 0,0-2 0,0 2 0,1-1 0,0 0 0,0-1 0,0 1 0,0-1 0,0 1 0,0 0 0,2 0 0,-1 0 0,1 1 0,0-1 0,-2 0 0,2 0 0,-1 0 0,1-1 0,0 2 0,-1-1 0,0 1 0,0-2 0,1 2 0,-1-2 0,1 2 0,-1-2 0,0 1 0,0-1 0,1 1 0,0-1 0,-1 2 0,3-2 0,-2 2 0,2-2 0,-1 2 0,0-2 0,-1 2 0,1-1 0,0 0 0,0 1 0,1-2 0,-1 4 0,0-3 0,-2 2 0,8 4 0,-6-6 0,7 6 0,-7-6 0,3 2 0,-4-1 0,3 0 0,-4 0 0,2-1 0,0 0 0,1 2 0,0-2 0,2 2 0,-2-2 0,5 2 0,-5-1 0,2 2 0,-3-1 0,2-1 0,-2 1 0,2-2 0,-3 0 0,0-1 0,0 3 0,0-3 0,-1 3 0,2-2 0,-2 1 0,2 1 0,-1-1 0,0 0 0,0 2 0,2-3 0,-2 2 0,-1-2 0,1-1 0,-1 0 0,1 1 0,0-1 0,-1 2 0,1-2 0,0 1 0,0 0 0,0 0 0,-1 1 0,1-2 0,0 0 0,1 1 0,-2-1 0,2 1 0,2 6 0,-1-5 0,3 5 0,-5-6 0,1 0 0,-1-1 0,0 0 0,0 0 0,-1 0 0,0 0 0,2-1 0,-1 1 0,0-1 0,0 2 0,0-1 0,1 0 0,1 2 0,-2-1 0,2 1 0,-1-1 0,0 0 0,0-2 0,-1 2 0,5 0 0,-1 1 0,3 1 0,-4-3 0,1 1 0,-4-3 0,4 2 0,-3-1 0,1 3 0,2-3 0,-1 2 0,3-2 0,1 3 0,2-1 0,0 3 0,0-2 0,-3-2 0,0 2 0,-1-3 0,-1 2 0,-1-2 0,1 0 0,-3 0 0,3 1 0,-2 0 0,2-1 0,-3 1 0,3-1 0,-3 1 0,0-2 0,2 2 0,-2-1 0,3 0 0,-3-1 0,5 3 0,-3-2 0,3 2 0,-5-3 0,0 0 0,3 1 0,-1 0 0,3 0 0,5-1 0,3 0 0,11 0 0,5 0 0,0 0 0,2-7 0,0 4 0,-17-4 0,1 5 0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0:53.62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1407 755 24575,'8'-8'0,"0"2"0,-4 2 0,3-2 0,-3 3 0,4-3 0,-5 5 0,2-2 0,-3 1 0,1 0 0,-1-1 0,0-1 0,0 3 0,0-2 0,-1 0 0,0-1 0,1 1 0,0 1 0,1-1 0,0 3 0,-1-3 0,0 2 0,-1-1 0,3-2 0,-3 2 0,1-3 0,1 4 0,-2 0 0,1-2 0,0 2 0,-1-2 0,2 2 0,-1-2 0,1 3 0,-1-3 0,0 2 0,0 0 0,1-1 0,-1 2 0,1-2 0,1 1 0,-3-1 0,2 1 0,-3 7 0,0-2 0,0 4 0,-1-5 0,0-2 0,1 3 0,-2-2 0,2 1 0,-1 0 0,1 0 0,-1 0 0,0 0 0,1 0 0,0-1 0,0 2 0,0-1 0,0 0 0,0-1 0,-2 1 0,0 0 0,0 1 0,-1-2 0,1 2 0,1-3 0,6-6 0,-3 3 0,9-10 0,-8 8 0,2-2 0,-1 0 0,-2 4 0,4-4 0,-2 3 0,1 0 0,-3 1 0,0-1 0,0 1 0,1-1 0,-1 0 0,0 1 0,0-1 0,0 0 0,0 1 0,0 0 0,1-1 0,-1-1 0,1 0 0,-1 0 0,0 1 0,0 2 0,-1-3 0,1 3 0,0-3 0,0 2 0,0-1 0,0 0 0,1 1 0,0-1 0,-1 1 0,-1-1 0,1 0 0,-1 0 0,2 1 0,-2 0 0,1-1 0,0 2 0,-1-2 0,0 1 0,1 0 0,-2-1 0,5 2 0,-4-1 0,3 0 0,-4 0 0,2-1 0,1 1 0,-1 0 0,0 0 0,-1 0 0,2 1 0,-1-2 0,1 3 0,0-6 0,0 5 0,1-5 0,-2 4 0,2-2 0,-1 2 0,1-2 0,0 2 0,0-2 0,0 2 0,0-1 0,-1 1 0,1-3 0,-2 4 0,1-4 0,-1 3 0,2 0 0,-1-1 0,0 1 0,0-1 0,-1 1 0,0-2 0,1 2 0,1-2 0,0 2 0,0-2 0,-2 2 0,2-2 0,-1 2 0,1-2 0,-1 1 0,1 0 0,0 0 0,-1 0 0,0-1 0,0 1 0,-2 0 0,3 0 0,-2 1 0,2-2 0,-2 1 0,2-1 0,-2 2 0,1-3 0,3 3 0,-3-5 0,3 4 0,-4-3 0,1 1 0,2 2 0,-1-5 0,2 6 0,4-9 0,-4 7 0,3-5 0,-5 5 0,-1 1 0,0-1 0,2 1 0,-1-2 0,0 1 0,0-1 0,0 1 0,0 2 0,1-4 0,-2 2 0,0-1 0,1 1 0,-1 1 0,0 0 0,0 0 0,1-2 0,-1 2 0,3-3 0,-3 1 0,3-1 0,2-1 0,-2 1 0,2-3 0,-4 7 0,1-3 0,-1 2 0,0 0 0,1-6 0,-2 5 0,3-6 0,-2 7 0,-1-7 0,0 6 0,-2-4 0,2 4 0,-1 0 0,2-1 0,-2 2 0,2-1 0,-2 1 0,1-3 0,2 1 0,-2-2 0,3 3 0,-3-5 0,1 5 0,0-6 0,0 6 0,1-3 0,-2 3 0,2-1 0,-1-4 0,2 3 0,-2-4 0,1 5 0,0-2 0,-2 3 0,1-1 0,-1 2 0,-1 0 0,1 0 0,5-1 0,-4 0 0,4 0 0,-5 0 0,1 0 0,-1 0 0,0 1 0,0 0 0,-2 0 0,0 1 0,2 0 0,-1 1 0,0-1 0,0 0 0,1 0 0,0 0 0,0 2 0,0-1 0,-1 1 0,1 0 0,-1 2 0,1-1 0,-1 0 0,1 0 0,2-1 0,-3 1 0,4-1 0,-4 0 0,2 0 0,-1 0 0,0 0 0,1 0 0,-1 0 0,0 0 0,0 2 0,-1 0 0,0 1 0,1-1 0,-2 0 0,2 0 0,-3 1 0,1 0 0,-1 0 0,0 0 0,-1 0 0,1 1 0,-2 0 0,1 0 0,0-1 0,-1 0 0,1 1 0,-1-2 0,1 1 0,-1 0 0,1-1 0,-1 2 0,0-1 0,-1 0 0,2 0 0,-3-1 0,3 1 0,-1 0 0,-1 0 0,3-1 0,-3-1 0,3 2 0,-2 1 0,1 0 0,0 0 0,-1-2 0,2 1 0,-1 0 0,0 0 0,1 0 0,-2-1 0,2 2 0,-2-3 0,1 3 0,0-2 0,-1 2 0,2-2 0,-1 1 0,0 0 0,0-2 0,-1 3 0,2-2 0,-2 1 0,1 0 0,0-1 0,1 1 0,-1-1 0,0 1 0,0 0 0,-1-1 0,1 1 0,0 1 0,-1-1 0,0 0 0,1-1 0,-1 3 0,1-2 0,0 2 0,-1-3 0,0 0 0,1 0 0,-1 1 0,1 1 0,-1-1 0,0 0 0,1 0 0,0-1 0,1 2 0,-3-3 0,2 3 0,-1-3 0,1 2 0,-1-2 0,0 2 0,-1-1 0,0 0 0,0 1 0,1-2 0,-1 1 0,0-1 0,0 1 0,1 0 0,-2 0 0,1-1 0,0 1 0,0-2 0,0 2 0,1 0 0,-2 1 0,2-1 0,-2 1 0,2-3 0,0 3 0,-1-3 0,1 3 0,-1-3 0,0 3 0,1-3 0,-3 3 0,3-1 0,-2-1 0,2 1 0,0 0 0,-1-1 0,1 2 0,1-1 0,-4 1 0,5-1 0,-6 0 0,5 0 0,-2 0 0,1 1 0,-1-1 0,1 2 0,-2-2 0,1 2 0,0-1 0,0 1 0,1-1 0,-3 2 0,3-3 0,-2 1 0,4-1 0,-3-1 0,0 4 0,0-4 0,1 4 0,-1-4 0,2 3 0,-3-1 0,2 0 0,-1 0 0,2 0 0,-3 0 0,1 1 0,-2-3 0,3 2 0,-3-1 0,4-1 0,-3 2 0,1-2 0,0 2 0,-1-1 0,1 1 0,-4 0 0,4 0 0,-3-1 0,5 1 0,-2-3 0,-2 3 0,2-2 0,-2 1 0,3 0 0,-1 0 0,1 0 0,-3 0 0,3 0 0,-3 2 0,3-4 0,-1 2 0,1 0 0,-2-1 0,2 1 0,-1 1 0,1-3 0,-1 4 0,2-3 0,-5 2 0,5-1 0,-4 2 0,2-3 0,1 3 0,-2-4 0,0 5 0,1-3 0,-1 3 0,2-2 0,-2-2 0,1 2 0,-1-1 0,2 2 0,0-1 0,-1 1 0,0-1 0,0 0 0,0 0 0,1-1 0,-2 3 0,1-2 0,-1 2 0,-2 2 0,3-4 0,-3 3 0,4-4 0,0-1 0,0 3 0,0-3 0,1 2 0,-1 0 0,1 0 0,-2 0 0,2 0 0,-2-1 0,1 0 0,1 1 0,-2-1 0,2 1 0,-3 0 0,1-1 0,-1 1 0,-1 3 0,2-3 0,-4 3 0,4-4 0,1 0 0,-1 1 0,0 0 0,0 0 0,-1 1 0,2-1 0,-2 1 0,2-3 0,-2 2 0,2-3 0,-3 4 0,3-3 0,-1 3 0,1-2 0,0 1 0,-1-1 0,0 0 0,-1-1 0,2 1 0,-2 0 0,2 1 0,0 0 0,-3 1 0,3-2 0,-3 1 0,3-1 0,-3 0 0,4 1 0,-9 0 0,6-1 0,-4 1 0,5 0 0,-3-1 0,2 1 0,-1 1 0,2-3 0,-1 2 0,0-1 0,0-1 0,0 3 0,-1-1 0,-1 0 0,0 1 0,-1-1 0,3-1 0,-2-1 0,2 2 0,-2-2 0,0 2 0,0-1 0,0 0 0,-5 0 0,5 1 0,-7-2 0,5 4 0,-3-2 0,0 1 0,1-1 0,-4 0 0,2 0 0,-9 1 0,6 0 0,-5 2 0,-1 1 0,-7 3 0,8-4 0,-9 2 0,19-5 0,-15 1 0,12 1 0,-14 0 0,6-1 0,-4 1 0,-2-2 0,8 2 0,-4-1 0,-5 0 0,5-2 0,-7 6 0,6-7 0,2 4 0,-5-2 0,-1 1 0,-9-1 0,-2 2 0,-9-5 0,6 2 0,-8-2 0,-32 0 0,13 0 0,-30 0 0,33 0 0,2 0 0,9 0 0,10 0 0,8 0 0,3 0 0,9-1 0,-2-2 0,8 1 0,-4-4 0,14 5 0,-4-3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8:34.159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386 1 24575,'-7'0'0,"1"1"0,2 2 0,-2 4 0,-5 5 0,-1-1 0,-2 5 0,5-3 0,-7 2 0,3 0 0,0-5 0,3 10 0,2-8 0,-3 10 0,-2-4 0,-1 1 0,1 2 0,0-1 0,3 0 0,-1-1 0,1 5 0,1-2 0,-4 2 0,2-3 0,1 0 0,-3 0 0,5 0 0,-1 9 0,1-7 0,2 10 0,0-6 0,-1 5 0,0-4 0,-2 2 0,4-5 0,-1 5 0,1-1 0,0 1 0,-2-2 0,2 2 0,1-1 0,1 4 0,1-10 0,2 6 0,0-10 0,0 5 0,0 0 0,-2-6 0,2 3 0,-2-1 0,2-4 0,0 7 0,0-5 0,0-3 0,0 2 0,0-6 0,0-1 0,0 0 0,0-6 0,0 0 0,1-3 0,5-7 0,0-14 0,17-6 0,-8-8 0,15-8 0,-9 4 0,4-12 0,-4 4 0,-3 1 0,-2 4 0,-2 7 0,1-3 0,4 7 0,-7-3 0,5 4 0,-11 2 0,7-1 0,-3-3 0,-1 11 0,0-3 0,-6 16 0,-1-6 0,1 8 0,-2-4 0,1 6 0,0-2 0,-1 2 0,2-1 0,-1-1 0,0 1 0,1-2 0,-3-1 0,3 1 0,0-2 0,-1-5 0,2 1 0,-2-6 0,1 4 0,-1-3 0,0 2 0,-2-6 0,2 3 0,2 4 0,-1 0 0,2 8 0,-5-5 0,1-1 0,-1 3 0,1-2 0,0 5 0,0-1 0,-1-1 0,0 0 0,0 1 0,0-1 0,0 3 0,1-1 0,-1 3 0,1 0 0,-1-1 0,0 2 0,0-2 0,0 2 0,0-2 0,0 2 0,0-1 0,0 0 0,0 1 0,0-1 0,0 0 0,0 1 0,0-1 0,1 0 0,0 1 0,1-1 0,1 2 0,-1 1 0,5 9 0,-1 1 0,8 8 0,-5 2 0,10-1 0,-7 5 0,10-5 0,-8-1 0,5-2 0,-4 0 0,-1-3 0,7 4 0,-5-4 0,11 3 0,-5 2 0,-4-7 0,1 6 0,-12-12 0,8 4 0,-11-6 0,6 1 0,-7-1 0,3-1 0,-3 1 0,1 1 0,1 0 0,-2 0 0,4 1 0,-3-1 0,1 0 0,-1-1 0,-1 0 0,5 4 0,-2-3 0,6 7 0,-6-8 0,3 3 0,-3-2 0,1 0 0,-1 0 0,7 1 0,-7 1 0,10 1 0,-8-2 0,1 0 0,-2-2 0,-3 1 0,1-2 0,4 6 0,-2-3 0,3 3 0,-3-5 0,3 5 0,-2-4 0,3 4 0,-1 1 0,-4-6 0,5 7 0,1-1 0,-2-3 0,3 4 0,-8-6 0,0 1 0,-1-1 0,1 3 0,4-2 0,-4 0 0,4 2 0,0-2 0,0 4 0,2-4 0,7 10 0,-10-9 0,14 10 0,-16-11 0,7 3 0,-4-5 0,0 2 0,4-2 0,0 6 0,4-3 0,7 8 0,-5-8 0,3 2 0,-8-4 0,1 2 0,-1 1 0,0-2 0,-1 4 0,-4-6 0,0 4 0,0-4 0,-2 1 0,7 5 0,2 0 0,4 3 0,-3-2 0,-6-4 0,1 5 0,-7-8 0,9 8 0,-3-4 0,-4-2 0,6 3 0,-7-4 0,3 3 0,-2-1 0,2 1 0,0-1 0,-2 0 0,3 0 0,-5-1 0,1 1 0,0-3 0,1 3 0,-1-3 0,-1 1 0,0 1 0,1-1 0,-1 1 0,0-1 0,-1-1 0,2 1 0,-2-1 0,2 1 0,-3-1 0,3 0 0,-3 0 0,2 1 0,-2-3 0,-1 3 0,1-4 0,0 3 0,1-2 0,2 2 0,6 5 0,-5-3 0,12 5 0,-14-8 0,8 3 0,-5-1 0,1-1 0,0 1 0,1 1 0,-6-3 0,4 2 0,-4-1 0,3 0 0,4 1 0,0 1 0,-1-3 0,-4 3 0,-1-5 0,6 5 0,-4-2 0,5 1 0,-5-2 0,4 4 0,3 2 0,-1 0 0,1-1 0,-2 0 0,-5-4 0,4 6 0,-6-5 0,2 1 0,0 1 0,-1-4 0,4 4 0,-4-2 0,2-1 0,-2 0 0,-2-2 0,2 2 0,-2-1 0,2 1 0,-2 0 0,1-1 0,-1-1 0,-1 2 0,0-2 0,2 4 0,-1-2 0,2 1 0,-1 0 0,3 2 0,0-1 0,1 2 0,4-1 0,-6-1 0,6 0 0,2 3 0,-4 0 0,6 2 0,-5-2 0,1 1 0,7 2 0,-2 1 0,6 1 0,-8-2 0,7-1 0,-4 0 0,5 1 0,0-2 0,-3 1 0,0-4 0,-6-1 0,-2-1 0,-6-1 0,1-1 0,-6-2 0,-1-2 0,-1-2 0,0 0 0,0 0 0,0 1 0,0-1 0,0 1 0,-4-2 0,3 2 0,-3 1 0,3-1 0,-1 1 0,0 0 0,0 1 0,-2-1 0,3 1 0,-4 0 0,3 0 0,-1 0 0,-1 1 0,2-1 0,-2 0 0,2 1 0,-2-1 0,1 0 0,0 1 0,-3-1 0,3 1 0,-2-1 0,2 0 0,-3 0 0,2-1 0,-2 1 0,3-1 0,0 1 0,0-1 0,1 2 0,-1-1 0,-1-1 0,1 1 0,-4-4 0,4 4 0,-2-2 0,3 1 0,0 0 0,-1 0 0,1 0 0,-2 0 0,1-1 0,-1 0 0,0 1 0,-2 0 0,2 1 0,-2-1 0,1 2 0,1-1 0,-1 0 0,2 1 0,0-2 0,0 2 0,-1-1 0,1-1 0,-2 1 0,-1-1 0,-1 0 0,0 0 0,3 0 0,-7-1 0,7 2 0,-6-2 0,6 2 0,-1 0 0,1-1 0,-10-2 0,4 0 0,-10 0 0,2-2 0,-3 4 0,5-3 0,-4 2 0,11 1 0,-1 0 0,-4-4 0,2 3 0,-2-4 0,0 3 0,3-1 0,-4 1 0,-2-1 0,-13-3 0,0 2 0,-5-2 0,8 0 0,6 3 0,-3-8 0,2 6 0,-7-2 0,9 2 0,-9-2 0,7 0 0,-5-5 0,-16-2 0,14 2 0,-13-4 0,14 4 0,5 1 0,-4 3 0,8 0 0,0 0 0,-1-2 0,-2-2 0,0 1 0,-1-5 0,-1 4 0,2-9 0,-6 5 0,-2-4 0,-13-6 0,4 3 0,-1-4 0,5 7 0,5 0 0,1 4 0,-2-3 0,9 7 0,-7-4 0,1-2 0,-17-6 0,15 4 0,-7-1 0,15 10 0,6-1 0,-8 0 0,8-1 0,-12-6 0,5 7 0,-4-7 0,-17-10 0,26 16 0,-18-18 0,24 21 0,-1-4 0,-3 2 0,4 0 0,2 5 0,1-8 0,5 9 0,-3-6 0,2 9 0,1-5 0,1 6 0,-5-11 0,4 10 0,-2-7 0,3 9 0,2-5 0,-1 4 0,0-2 0,-1 1 0,2 0 0,-2 0 0,3-3 0,-2 2 0,2-1 0,-1 0 0,1 4 0,0-4 0,0 4 0,0-1 0,0 2 0,0-3 0,0 2 0,0-2 0,0 3 0,0-1 0,0-1 0,1 2 0,0-2 0,0 1 0,-1 1 0,1-1 0,0 0 0,0 0 0,1-1 0,-2 2 0,1 0 0,0-1 0,0 0 0,0 0 0,-1 0 0,1 0 0,-1 1 0,1-1 0,-1 0 0,4 12 0,2-3 0,8 11 0,-6-7 0,1-2 0,3 4 0,-6-5 0,9 7 0,-8-5 0,2 4 0,4 1 0,-7-5 0,7 6 0,-9-9 0,9 10 0,-4-2 0,1 0 0,3 1 0,-2-2 0,0-4 0,-2 5 0,4-2 0,-4 1 0,7 1 0,-7-1 0,4 0 0,-7-3 0,5 4 0,-2-6 0,2 6 0,2-1 0,-6-1 0,3-2 0,-8-4 0,5 3 0,-3-3 0,0 5 0,4-1 0,-4-1 0,12 10 0,-4-6 0,4 5 0,-2-1 0,-1-2 0,0 4 0,4 1 0,-7-7 0,0-2 0,4 5 0,-4-6 0,9 8 0,-10-8 0,9 4 0,-8-3 0,4 1 0,-1 2 0,-4-4 0,3 1 0,3 0 0,-6-6 0,3 5 0,2-1 0,-6-2 0,5 0 0,-4 1 0,-1-5 0,3 7 0,-6-6 0,2 1 0,-6-2 0,2-1 0,-2 0 0,4 1 0,-2-1 0,5 2 0,-4-2 0,6 3 0,-3-2 0,4 2 0,-4-1 0,1-2 0,6 3 0,1-2 0,7 7 0,-1-5 0,0 1 0,9-2 0,-4 1 0,14 1 0,-8-2 0,11 3 0,-7-6 0,-1 6 0,-14-7 0,-9 2 0,-7-2 0,-6 0 0,-6 0 0,-4 0 0,-4-1 0,1 0 0,-6-6 0,-2 3 0,0-4 0,-4 1 0,8 1 0,-3-1 0,0-1 0,9 5 0,-1-4 0,5 3 0,-4-4 0,3 2 0,-4-5 0,4 3 0,1-2 0,-1 2 0,3 1 0,1 2 0,1-1 0,-1 2 0,1 0 0,-1-1 0,2 1 0,1-1 0,0 1 0,0-1 0,-2 2 0,1 0 0,0-2 0,0 3 0,0-2 0,-1 2 0,0 0 0,1 1 0,-2 1 0,2 0 0,0 0 0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36.447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108 232 8027,'-20'19'0,"3"-3"0,11-6 0,-1-1 0,3-1 0,1-1 0,1-1 0,1-1 0,1 0 0,0-1 0,3 0 0,2-1 0,4-1 0,3-2 0,3-1 0,1-1 0,-1 0 0,3-1 0,-5 2 0,4 0 0,-4 0 0,0 1 0,-2 0 0,-2 0 0,-3 2 0,-2 1 0,-1 2 0,-3 3 0,-5-1 0,-3 2 0,0-2 0,-3 2 0,3-3 0,-2 1 0,0 0 0,-1 0 0,-1 0 0,2-2 0,-2 0 0,1 0 0,0 0 0,-1-1 0,1-1 0,-1 0 0,1-2 0,0 0 0,2-1 0,0-1 0,1-3 0,1-4 0,1-3 0,3-1 0,1 0 0,1 0 0,1-1 0,0 0 0,0 0 0,1 1 0,0 0 0,2 2 0,-1 0 0,2 2 0,-1-1 0,1 1 0,0 1 0,-2-1 0,1 2 0,-1-2 0,-1 1 0,0-1 0,-1 1 0,0-1 0,0-1 0,-2 0 0,-1-2 0,0 0 0,-2-2 0,2 0 0,0 1 0,0-3 0,1-1 0,1 2 0,0 1 0,1 0 0,-1-1 0,1 2 0,0 1 0,0 3 0,2 1 0,0 0 0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37.238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2 738 8027,'-1'-21'0,"0"2"0,1 9 0,1-1 0,0-2 0,0-1 0,0-1 0,-1 1 0,0 2 0,1 0 0,0 1 0,-1 2 0,0 1 0,0 1 0,0 0 0,0-1 0,0 1 0,1 0 0,-1 2 0,1-2 0,-1 0 0,0-1 0,0 0 0,1 0 0,1 0 0,0-1 0,0-2 0,0-1 0,0 1 0,1-3 0,-1-1 0,1 0 0,-1 0 0,0-2 0,0 0 0,-1 0 0,0 0 0,-1 0 0,0 0 0,0 1 0,0-1 0,0 0 0,-1 0 0,0 0 0,-1-2 0,1 1 0,-1-1 0,2 0 0,-1 3 0,0 1 0,1 1 0,-1-2 0,1 2 0,-1 3 0,1 0 0,-1 3 0,1 1 0,0 1 0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38.365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161 366 8027,'-5'-18'0,"-2"1"0,4 4 0,0 2 0,-1 0 0,0 1 0,1 1 0,-2-1 0,0-1 0,-1 0 0,1 0 0,-1 1 0,0 0 0,0 2 0,0-1 0,0 2 0,-1 0 0,1 1 0,0 0 0,0 1 0,0 0 0,0 1 0,1 1 0,1 0 0,-1 0 0,1-2 0,-1 0 0,2-2 0,2-1 0,0 0 0,0 0 0,-1 2 0,1-1 0,0-1 0,-1-1 0,2 0 0,-1 0 0,1 0 0,0 0 0,0 1 0,0 0 0,0 2 0,0-1 0,0 2 0,-4-1 0,3 5 0,-1 1 0,5 6 0,1 2 0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53.528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143 383 25231,'0'-15'0,"1"-2"0,1 0 0,0 0 0,0 0 0,-1 1 0,1 0 0,0 1 0,-1-1 0,0 2 0,1-3 0,-1 2 0,0-1 0,1 2 0,-2 2 0,1 0 0,0 3 0,-1 0 0,2 2 0,-2 1 0,1-1 0,-1 1 0,1 2 0,-1 1 0,1 2 0,-1-1 0,0-2 0,-2 0 0,0-2 0,-2 0 0,0 2 0,0 1 0,-1-2 0,-1 0 0,0 0 0,0 0 0,2 0 0,0 1 0,1 0 0,-1 1 0,0-1 0,1 1 0,-3-1 0,1-1 0,-4 3 0,0 0 0,0 2 0,1 1 0,1 1 0,1 0 0,1 2 0,-1 0 0,0 0 0,1 0 0,0 0 0,1 0 0,0-1 0,1 0 0,0 1 0,1 2 0,-1 4 0,-1 2 0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53.960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64 531 25231,'-4'-26'0,"1"6"0,2 6 0,1 1 0,0 0 0,-1-3 0,0-3 0,-2-3 0,0-2 0,0-1 0,-3 0 0,1 0 0,-1-1 0,1 1 0,0-2 0,0 2 0,0-1 0,2 2 0,0 1 0,2 4 0,0 2 0,1 1 0,0 1 0,0 2 0,0 3 0,0 2 0,2 0 0,0 2 0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54.458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224 564 25231,'-24'-5'0,"4"-3"0,14-1 0,0-3 0,0-2 0,-1-2 0,-2-6 0,0-4 0,-3-7 0,1-2 0,1-2 0,0 0 0,1 3 0,0-1 0,2 3 0,1 3 0,2 3 0,-1 1 0,2 6 0,1 1 0,0 2 0,1 4 0,0 1 0,0 3 0,0 1 0,0 1 0,-2 1 0,1 0 0,-2 0 0,0 1 0,-1 1 0,0 0 0,0 2 0,-1-2 0,-2 1 0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55.329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635 731 25231,'-28'-27'0,"8"5"0,7 5 0,6 2 0,-3-4 0,-2-3 0,-1-3 0,-3-2 0,2-1 0,-1 2 0,-2-4 0,1 5 0,-1-4 0,3 6 0,-1 0 0,3 2 0,0 1 0,2 3 0,1 0 0,1 1 0,1 2 0,1 0 0,1 1 0,1 2 0,1 2 0,-1 0 0,1 0 0,0 1 0,1 0 0,-1-1 0,0 2 0,0-1 0,1 1 0,-1 0 0,0 0 0,-1 0 0,1 0 0,0 0 0,0-1 0,-2 1 0,1 1 0,-1 0 0,1 1 0,-1 0 0,-1 2 0,0 1 0,-1 0 0,0 2 0,0 0 0,-2 0 0,-1 0 0,-2 2 0,-2 1 0,0 3 0,-3 0 0,0 2 0,-2 1 0,1 0 0,-1 0 0,1-1 0,3-1 0,1-1 0,2-1 0,1 0 0,2-2 0,3-2 0,12-6 0,7-5 0,9-4 0,7-3 0,4-1 0,5-1 0,2 0 0,1 1 0,-6 5 0,6-4 0,-6 3 0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56.641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922 437 25231,'14'14'0,"-15"0"0,-16-1 0,-9 0 0,-3-1 0,-3 1 0,-1 0 0,-3 1 0,-2-1 0,0 0 0,-1-1 0,-1 0 0,3-1 0,2-1 0,-3 0 0,7-2 0,-7 1 0,11-3 0,2-1 0,7-4 0,2 0 0,-1-1 0,2-3 0,4-3 0,6-6 0,5-6 0,8-5 0,5-3 0,4-1 0,2 2 0,0-1 0,-3 6 0,0-1 0,-3 4 0,-2 1 0,1 2 0,-6 4 0,-4 5 0,-5 4 0,-7 7 0,-5 4 0,-3 3 0,-1-1 0,1 0 0,-1-1 0,0 0 0,4-3 0,0 0 0,2-2 0,2-2 0,3-1 0,1-1 0,4-9 0,5-7 0,8-8 0,9-9 0,7-3 0,5-6 0,-2 5 0,1-1 0,-9 9 0,0 3 0,-3 3 0,-4 2 0,-1 2 0,-2 4 0,-8 7 0,-10 9 0,-10 10 0,-4 5 0,-6 3 0,0 2 0,-2 0 0,3-3 0,-1 0 0,9-7 0,-3 0 0,3-1 0,1-3 0,4-3 0,1-2 0,3-2 0,1-1 0,4-4 0,2-7 0,3-5 0,5-5 0,5-4 0,2 0 0,0 0 0,0 3 0,-3 3 0,-1 1 0,1 0 0,-4 2 0,-1 5 0,-1 1 0,-9 6 0,-5 3 0,-7 8 0,-6 5 0,-3 4 0,-1 0 0,-1 0 0,1-2 0,6-3 0,0-2 0,4-3 0,0 0 0,3-4 0,3-2 0,5-7 0,3-5 0,7-6 0,4-6 0,5-5 0,6-1 0,-3 4 0,0 3 0,-2 2 0,-2 3 0,-1 0 0,-1 4 0,-3 5 0,-3 3 0,-4 4 0,-4 4 0,-5 2 0,-5 5 0,-1 0 0,-1 0 0,2-2 0,1-1 0,2-1 0,-2-1 0,3-2 0,2 0 0,0-2 0,1 0 0,1-1 0,0 1 0,1 0 0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9.013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 1 25231,'0'0'0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9.835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59 298 25231,'-3'-34'0,"3"3"0,2 14 0,2 0 0,1-1 0,2 1 0,1-2 0,1-1 0,0 1 0,0-1 0,0 1 0,-1 4 0,1 0 0,-1 3 0,-1 2 0,-1 3 0,1 2 0,-2 3 0,-1 8 0,-2 3 0,-2 6 0,0 0 0,-3 3 0,-2 1 0,-2 3 0,-2 3 0,-1 1 0,0 3 0,-1-1 0,1 2 0,-1 0 0,1-2 0,-1 4 0,1-4 0,0 2 0,-1 2 0,3-9 0,0 3 0,0-2 0,2-3 0,1 0 0,0-3 0,2-1 0,1 0 0,2 3 0,0-3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8:26.438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1 111 24575,'44'-3'0,"1"1"0,9 2 0,2 0 0,2 0 0,5 0 0,-4 0 0,9 0 0,-3 0 0,-3 0 0,-2 0 0,-5 0 0,-4 0 0,0 0 0,-12 0 0,10 0 0,-19 0 0,13 0 0,-15 0 0,0 0 0,5 0 0,-4 0 0,2 0 0,-4 0 0,-6 0 0,-3 0 0,-1 0 0,13 0 0,-9 0 0,6 0 0,-4 0 0,-10 0 0,7 0 0,-9 0 0,3 0 0,-3-2 0,-1 2 0,0-2 0,2 1 0,2 0 0,1-2 0,4 3 0,-10-1 0,4 1 0,-2 0 0,-3-1 0,3-1 0,0 1 0,-3 0 0,6 1 0,-7 0 0,3-2 0,-4 2 0,2-2 0,-3 2 0,2-2 0,-4 2 0,1-2 0,-1 1 0,0 1 0,2-2 0,0 2 0,0-2 0,2 1 0,-1-1 0,1 0 0,4 0 0,-3 1 0,3-2 0,3-1 0,-5 2 0,7-4 0,-7 5 0,4-1 0,-4 1 0,2 0 0,-5 1 0,4-2 0,-3 0 0,2 2 0,1-4 0,-5 3 0,4 0 0,-1-1 0,-2 1 0,7-3 0,-6 3 0,3-1 0,-2 1 0,0 0 0,2-1 0,-4 1 0,8 0 0,-5-1 0,0 1 0,4-2 0,-9 2 0,5 0 0,-5 1 0,0-1 0,0 0 0,0 0 0,2 0 0,3-1 0,-1 2 0,1-2 0,2 0 0,-1 1 0,2-1 0,1 2 0,-4-1 0,1 0 0,-4 0 0,2 1 0,-2 0 0,0 0 0,-1 0 0,-2 0 0,-1 0 0,0 0 0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20.312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0 0 25231,'0'0'0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20.516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 1 25231,'0'0'0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20.695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 1 25231,'0'0'0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1:12.11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24575,'1'8'0,"0"-1"0,0-4 0,1-1 0,-1 1 0,2-1 0,-3 1 0,3 0 0,-3 0 0,3-1 0,-1 1 0,-1-1 0,2-1 0,-2 2 0,0-1 0,1 3 0,-2-3 0,1 2 0,0-1 0,0 0 0,0 0 0,-6-6 0,2 2 0,-3-2 0,4 3 0,1 1 0,0 2 0,0-1 0,0 3 0,1-2 0,-1 0 0,1 0 0,0 1 0,0-2 0,0 1 0,0 1 0,0-2 0,1 2 0,-1-2 0,1 0 0,1 0 0,0 0 0,2 0 0,-2-1 0,0 4 0,1-4 0,0 4 0,0-3 0,-1 1 0,1-1 0,1 1 0,-2-1 0,0 0 0,1 1 0,0-2 0,1 2 0,-1-1 0,0 0 0,0 2 0,1-2 0,-1 0 0,1 1 0,-2-2 0,1 1 0,-1-2 0,0 3 0,2-1 0,-2 0 0,6 3 0,-5-4 0,4 6 0,-4-6 0,0 3 0,1-2 0,-2 0 0,0-1 0,1 1 0,1 2 0,0-2 0,1 1 0,4 1 0,-6-3 0,7 2 0,-6-2 0,0-1 0,5 4 0,-6-3 0,6 2 0,-6-2 0,2-1 0,-1 3 0,1-2 0,0 1 0,1 0 0,0-1 0,1 1 0,-2 0 0,1-1 0,-1 0 0,-1 1 0,4 0 0,-3-1 0,4 1 0,-4 0 0,1-1 0,0 2 0,2-2 0,-2 2 0,0-2 0,-1 1 0,0 0 0,-1 0 0,1-1 0,-1 0 0,1 0 0,0 0 0,3 2 0,-3-2 0,2 1 0,-4-1 0,2 0 0,-2 1 0,1-1 0,-1 0 0,-1-1 0,2 1 0,-1-1 0,1 3 0,-1-3 0,0 2 0,1-1 0,-2 0 0,2 0 0,-1 1 0,-1-1 0,1 0 0,-1 1 0,0-2 0,1 2 0,0 0 0,-1-1 0,1 1 0,2-1 0,-2 1 0,2 2 0,-1 0 0,-2-1 0,2 1 0,-2-2 0,1 1 0,-1-1 0,0 1 0,-1-1 0,0 2 0,-1-2 0,1 1 0,0-1 0,1 2 0,-1-2 0,1 1 0,-8-5 0,5 2 0,-7-4 0,4 2 0,0-1 0,-1 1 0,2 1 0,1-1 0,0 1 0,0-1 0,0 0 0,-2 1 0,1 0 0,-1 0 0,2 0 0,-2-1 0,3 0 0,-3 1 0,2 0 0,0 1 0,-1-2 0,1 1 0,-1-1 0,1 1 0,-1 0 0,2-1 0,-3 1 0,3-1 0,-2 2 0,1-2 0,-1 0 0,-2 0 0,1 0 0,-1 0 0,2 0 0,0 0 0,1 1 0,0-2 0,-1 1 0,-1-1 0,0 1 0,1 1 0,1 0 0,0-1 0,-1 1 0,-2-3 0,2 3 0,-2-3 0,-3 2 0,3 0 0,-1-1 0,3 2 0,1-1 0,-1 2 0,-1-2 0,2 2 0,0-1 0,0-1 0,-1 2 0,0-2 0,0 1 0,1 1 0,-1-1 0,9 8 0,-1-6 0,6 8 0,-6-5 0,0-1 0,1 2 0,-1-1 0,2-1 0,-4 2 0,1-3 0,-2 0 0,0-1 0,5 3 0,-4-1 0,5 1 0,-5-1 0,4-1 0,-2 2 0,3-1 0,-2-1 0,-2 1 0,1-2 0,-1 1 0,-2 0 0,0-1 0,4 2 0,-3 1 0,3-2 0,-3 2 0,-1-2 0,6 2 0,-5-1 0,6 1 0,-6 0 0,0-2 0,1 2 0,-2-3 0,1-1 0,-1 2 0,1-1 0,0 0 0,-1 1 0,4 0 0,-4 0 0,5 1 0,-4-2 0,2 1 0,0 0 0,0-1 0,0 1 0,-2 0 0,0-1 0,0 1 0,0-1 0,0 1 0,0-1 0,-1 1 0,2 0 0,-2-1 0,1 2 0,-1-2 0,0 0 0,1 0 0,-1 0 0,3 1 0,-1 1 0,1-1 0,-2 0 0,-1-1 0,0 0 0,1 1 0,0-1 0,0 1 0,1 0 0,1 0 0,-2 0 0,3 1 0,-3-2 0,0 1 0,0-1 0,0 0 0,2 1 0,-1 0 0,1 0 0,-2-1 0,1 1 0,-1-2 0,1 2 0,-2-1 0,1 0 0,2 1 0,0-2 0,2 4 0,-3-4 0,3 4 0,-4-4 0,2 3 0,-2-2 0,0 0 0,-1 0 0,1 0 0,0 1 0,0-2 0,0 1 0,1 0 0,-2 1 0,2-1 0,-2 0 0,2 1 0,-1-1 0,0 0 0,1 0 0,-2 1 0,1-1 0,0 1 0,1-1 0,0 1 0,-2-1 0,1-1 0,0 1 0,-1 0 0,1 0 0,-1 2 0,3-3 0,-1 1 0,1 0 0,-2 0 0,-1 1 0,-9-4 0,6 1 0,-9-3 0,9 2 0,-2 0 0,1 0 0,0 1 0,-1 0 0,0-1 0,-1 1 0,2-1 0,-1 1 0,-5-3 0,4 3 0,-4-3 0,5 4 0,1-1 0,-2-1 0,2 2 0,-1-2 0,0 1 0,1 1 0,-1-1 0,1-1 0,-1 2 0,1-3 0,-1 3 0,0-2 0,1 1 0,-1 0 0,1-3 0,-2 3 0,1-4 0,0 5 0,7 7 0,-3-4 0,7 6 0,-6-5 0,0-2 0,1 1 0,-1-1 0,2 0 0,-3 1 0,2-2 0,-1 1 0,0 0 0,2 0 0,-2 2 0,1-3 0,0 3 0,-1-3 0,2 2 0,-2 0 0,2-2 0,-3 2 0,3-1 0,-3-1 0,2 2 0,2 0 0,-2-1 0,1 3 0,-2-4 0,1 1 0,0 0 0,1 0 0,0 0 0,1 2 0,-2-2 0,1 3 0,1-3 0,0 1 0,0-1 0,-2 1 0,3-3 0,-3 3 0,7-1 0,-7 1 0,5 0 0,-1-2 0,-3 1 0,7 0 0,-7 1 0,3-2 0,-2 1 0,1-1 0,-2 1 0,0-1 0,1 3 0,1-4 0,2 4 0,-2-3 0,3 2 0,-4 0 0,7 2 0,-5-3 0,2 3 0,2-3 0,-5 1 0,3 0 0,2 0 0,-6-1 0,4 1 0,-4-1 0,1 1 0,2-1 0,-1 2 0,1-2 0,-3 1 0,1-1 0,-1 0 0,1 0 0,0 1 0,-1-2 0,-3 1 0,2 0 0,1 0 0,-1 0 0,3 1 0,-5-2 0,7 5 0,2-2 0,-4 3 0,4-5 0,-9 0 0,1-1 0,0 2 0,0-2 0,-1 1 0,1-1 0,-1-1 0,1 2 0,0-1 0,2 0 0,-1 1 0,1-2 0,0 3 0,-1-2 0,6 3 0,-5-3 0,9 2 0,-8 0 0,4 0 0,-3-2 0,-1 2 0,2-1 0,3 2 0,-4-3 0,2 2 0,-3-3 0,-3 3 0,4-3 0,-3 1 0,1-1 0,0 1 0,0 1 0,0-1 0,0 0 0,-2-1 0,2 0 0,-1 1 0,2-1 0,0 1 0,-3-1 0,7 2 0,-6-1 0,9 1 0,-7-1 0,4 0 0,-2-1 0,0 2 0,-2-2 0,1 2 0,-1 0 0,0 0 0,5 0 0,-7-1 0,4 0 0,-3 0 0,0 0 0,0 1 0,-2 0 0,1-1 0,-2 1 0,2-1 0,-1-1 0,0 2 0,0-2 0,0 2 0,-1-1 0,0 0 0,1 0 0,-1-1 0,1 1 0,0 0 0,-1 0 0,2 0 0,-1 0 0,0 0 0,0 1 0,1 0 0,-1 0 0,4 0 0,-3 0 0,1 0 0,1 2 0,4 2 0,-4-1 0,3 1 0,-7-3 0,1-3 0,3 5 0,1-2 0,-2 3 0,0-5 0,-6 0 0,-6-1 0,1 0 0,-4 0 0,5 0 0,1 0 0,0 0 0,0 0 0,0 0 0,1 0 0,0 0 0,-1-1 0,1 1 0,1-2 0,-2 1 0,0-2 0,0 2 0,1-1 0,-2 1 0,2 1 0,-2-2 0,3 1 0,-1 1 0,-1-2 0,0 2 0,-1-1 0,2 0 0,0 0 0,-2 0 0,0-1 0,0 1 0,-1-2 0,2 2 0,-1-1 0,3 2 0,-1-2 0,0 1 0,0-1 0,-3 1 0,3-1 0,-5 1 0,6 0 0,-5-2 0,3 2 0,-1-1 0,0 0 0,1 1 0,-2-2 0,2 2 0,-1-1 0,1 1 0,-1-1 0,1 1 0,2-1 0,-1 2 0,2-3 0,-2 2 0,-1-2 0,0 2 0,-1-1 0,1 0 0,0 1 0,0-2 0,1 2 0,0-2 0,0 1 0,-2 1 0,2-2 0,-2 2 0,3 0 0,-2-1 0,-1 0 0,1-1 0,0 0 0,2 2 0,-1-2 0,1 3 0,0-3 0,-1 2 0,2-1 0,-2 1 0,-1-4 0,2 5 0,-1-6 0,0 6 0,0-3 0,0 2 0,1-1 0,0 1 0,0-1 0,-1 0 0,0 1 0,0-2 0,0 3 0,0-1 0,1 0 0,-1 0 0,1 0 0,-4-5 0,3 5 0,-4-5 0,4 6 0,0-2 0,-1 2 0,2-2 0,-2 2 0,3-2 0,-1 8 0,2-4 0,1 6 0,1-1 0,1-3 0,-1 6 0,0-9 0,1 5 0,-3-4 0,4 1 0,-4-1 0,3 1 0,-3-1 0,3 1 0,-2-1 0,1 0 0,1 0 0,-3 0 0,3 3 0,-2-3 0,1 2 0,0-3 0,0 1 0,1 1 0,1-1 0,0 1 0,-2-1 0,2 0 0,0-1 0,-2 1 0,3-1 0,-3 0 0,1 0 0,0 0 0,1-1 0,-2 1 0,2 1 0,-2-1 0,1 0 0,-1 0 0,1 0 0,2-1 0,-2 1 0,2 0 0,-3 1 0,1-1 0,-1 0 0,2-1 0,-1 1 0,1 1 0,-1-1 0,4 4 0,-2-3 0,2 2 0,-2-3 0,-1-1 0,0 2 0,-1-1 0,1 0 0,0 2 0,0-2 0,1 0 0,-2 1 0,0-2 0,0 2 0,1-1 0,0 1 0,0-1 0,-2 1 0,2-2 0,-2 2 0,2-1 0,-1 0 0,0 0 0,1 1 0,-2-2 0,4 3 0,-3-1 0,3 1 0,-3-1 0,1 0 0,-1-1 0,3 1 0,-3-1 0,4 3 0,-3-3 0,2 2 0,-3-1 0,1-1 0,-1 0 0,0 1 0,2-1 0,-2 1 0,7 1 0,-7-2 0,7 2 0,-4-1 0,1 0 0,1 0 0,0 0 0,3 0 0,2 1 0,-1 0 0,-1-1 0,-1 1 0,-6-3 0,6 3 0,-7-3 0,7 3 0,-6-2 0,5 0 0,-5 0 0,0-1 0,1 2 0,7-2 0,-6 2 0,5-2 0,-6 4 0,-2-4 0,7 4 0,-6-4 0,4 2 0,-3 0 0,1-1 0,0 1 0,0-1 0,3 1 0,-3 0 0,3 0 0,-3 0 0,-2-2 0,1 1 0,-2 0 0,0 0 0,1 0 0,1 1 0,-1-1 0,0 0 0,-2-1 0,3 0 0,-3 1 0,4 0 0,-4 0 0,6 5 0,-3-5 0,2 4 0,-4-5 0,3 1 0,-1 2 0,0-2 0,-1 2 0,-1-2 0,1-1 0,-1 1 0,0-1 0,0 1 0,0-1 0,0 2 0,1-2 0,-2 1 0,1-1 0,1 0 0,-2 1 0,3-1 0,-3 1 0,4 0 0,-3-1 0,2 2 0,0-2 0,1 1 0,-1-1 0,5 0 0,-4 1 0,2 1 0,-3-1 0,0 0 0,1 0 0,2-1 0,0 2 0,2 1 0,-3-2 0,1 2 0,-4-3 0,-2 1 0,2-1 0,-2 1 0,1-1 0,1 0 0,-1 0 0,1 1 0,0 0 0,-2 0 0,2 0 0,-2-1 0,2 1 0,-2-1 0,1 1 0,0-1 0,0 0 0,-1 0 0,1 1 0,1-1 0,-1 1 0,1 0 0,-3 0 0,1 2 0,-4 0 0,1 0 0,-3 0 0,-1-2 0,-1 1 0,0-2 0,0 2 0,2-2 0,1 0 0,-3 1 0,3 0 0,-7-1 0,5 1 0,-3-1 0,5 1 0,-1-1 0,0 0 0,1 1 0,0-1 0,-1 1 0,1-1 0,-2 0 0,1 1 0,0-1 0,2 1 0,0-1 0,-1-1 0,0 0 0,-1-1 0,0-3 0,3 2 0,-3 0 0,3-2 0,0 4 0,1-3 0,8 3 0,-1 1 0,5 0 0,-1 0 0,-5 0 0,4 0 0,1 0 0,-5 0 0,6 0 0,-7 0 0,-1 0 0,1 0 0,-1 1 0,-2-1 0,1 1 0,0-1 0,-1 0 0,1 0 0,0 0 0,-1 0 0,1 0 0,2 0 0,-3 0 0,4 0 0,-4 0 0,2 0 0,-1 0 0,0 0 0,0 0 0,-1 0 0,1 0 0,2 0 0,-2 0 0,3 0 0,-3 0 0,0 0 0,2 0 0,-2 0 0,2 0 0,-3 0 0,1 0 0,-1 0 0,1 0 0,0 0 0,-1 0 0,1 0 0,0 0 0,-1 0 0,1 0 0,0 0 0,-1 0 0,1 0 0,0 0 0,0 0 0,0 0 0,1 0 0,-2 0 0,2 0 0,-1 0 0,0 0 0,1 0 0,-1 0 0,0 0 0,2 0 0,1-2 0,5 1 0,-5-1 0,10 0 0,-12 2 0,21-9 0,-11 6 0,19-9 0,-16 8 0,50-20 0,-48 17 0,34-14 0,-49 19 0,0 1 0,-1-1 0,-1 0 0,0 1 0,0-1 0,3 1 0,0 0 0,0-2 0,-3 3 0,3-3 0,-2 2 0,2-1 0,-2 1 0,0 0 0,1-1 0,-1 1 0,1-1 0,2 1 0,-1 0 0,2 1 0,-3-1 0,4 1 0,-4-1 0,1-1 0,-1 2 0,-1-2 0,3 2 0,-1 0 0,1 0 0,0-1 0,-2 1 0,3-2 0,-4 2 0,4 0 0,-4 0 0,3-1 0,0 0 0,0-1 0,2 1 0,-1 0 0,-1-1 0,-1 0 0,1 2 0,-1-1 0,0 1 0,1-1 0,-3 1 0,0-1 0,1 1 0,-1-1 0,2 1 0,0-2 0,0 2 0,-1-2 0,-1 2 0,0-1 0,1 0 0,-2 1 0,1-2 0,1 2 0,-1-1 0,1 0 0,0 0 0,1-1 0,-1 0 0,2 0 0,-2 1 0,7 0 0,-6-1 0,7 0 0,-7 0 0,1 0 0,0 0 0,-1 0 0,-2 1 0,0 0 0,1 1 0,-3-2 0,2 2 0,-1-2 0,0 0 0,-1-3 0,-1 0 0,0-5 0,-2 0 0,-7-11 0,5 12 0,-5-5 0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1:14.92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2632 86 24575,'32'-5'0,"12"3"0,2 0 0,18-6 0,14 1 0,8-5-1325,10-2 1325,-1 7 0,-6-4 112,-10 2-112,-20 6 0,-25-2 0,-17 5 0,-15 0 0,-14 5 991,-8 3-991,-20 5 222,-13 9-222,-12-9 0,-7 13 0,-15-12-994,-3 6 994,32-10 0,-1 0 0,-3 0 0,0-1 0,-8 3 0,0 1-959,0-1 1,1 1 958,-2 1 0,0-1 0,1-2 0,0 1 0,-1 3 0,0 0-29,4-4 1,0 0 28,-10 6 0,5 1 0,-16 4 0,9-3 0,64-11 0,15-8 894,19 1-894,0-1 2008,36 0-2008,2-3 0,30-3-1231,12 0 1231,-34-2 0,2 1-842,1 4 1,3 1 841,14-2 0,1 0 0,-6 2 0,-1 1 0,0 1 0,-3-1 0,-9 0 0,-5 0 0,37 1 0,-30 0 0,-33 1 0,-21 0 1183,-13 6-1183,-5 2 1797,-12 13-1797,-14 5 0,-15 11 0,-22 3 0,-5 5-1267,21-22 1,-4 0 1266,-4 4 0,-6 0 0,-25 4 0,-8 0 0,23-8 0,-2 0 0,-5-1-1160,1-1 1,-5 0-1,-2 0 1,1-1 1159,6-2 0,0-1 0,0 0 0,-3 0 0,-9 2 0,-2-1 0,-1 0 0,5-1 0,-11 2 0,4-2 0,1-1-721,3-3 1,1-1 0,5 0 720,15-1 0,3 0 0,3-1-416,-20 0 0,6-1 416,22-1 0,7 0 1456,-14 6-1456,34-9 4102,38 0-4102,29-9 0,29-3 0,21-5 533,-25 1 1,5-2-534,17-2 0,6-1-950,-12 2 1,4-2-1,4 1 950,-10 2 0,4-1 0,0 1 0,2 0-1167,6-1 0,2 1 0,1-1 0,0 0 1167,5-2 0,1-1 0,1 0 0,-2 2 0,-3 2 0,0 0 0,-1 2 0,-3-1-405,-10 0 1,-2 1 0,-1-1 0,-2 3 404,10-1 0,-2 3 0,-6 0 191,4 1 1,-8 0-192,-17 2 0,-7 0 2450,5 0-2450,-28 2 5271,-32 10-5271,-24 4 3296,-16 13-3296,-23 3 0,-11 7-279,29-17 1,-3 1 278,-15 1 0,-6 0-1108,14-3 1,-3 1 0,-3-2 1107,-12-1 0,-3-2 0,-2 1-1332,-8 2 1,-1 0-1,-1-3 1332,-3-6 0,-2-2 0,2-1 0,7 1 0,2 0 0,3-2-386,15-3 0,3-2 0,2 1 386,-22-2 0,6-2 227,24 0 0,4-1-227,-41-13 2303,36 0-2303,29 5 4559,23 1-4559,8 3 1990,15-15-1990,13-5 999,15-15-999,19-2 0,-8 11 0,6-1 0,-8 6 0,2 0-1081,26-11 0,4-1 1081,-10 8 0,2 2-1251,5-3 1,3 0 1250,-19 12 0,3 0 0,-3 1 0,17-7 0,-1 2-478,5 2 0,-5 2 478,-26 5 0,-5 2 0,33-10 0,-34 10 1754,-28 8-1754,-27 13 2627,-32 5-2627,-25 22 0,-16-6-192,29-8 1,-2 0 191,-4 0 0,-4-1 0,-14-3 0,-3-1 0,-4 5 0,-2-1 0,-4-3 0,0-2 0,12-3 0,3-1 0,11 3 0,6-2 0,-13-5 0,33 4 0,31-12 0,26-4 0,17-7 0,16-10 0,13-1 0,8-6 530,19 5-530,-1 1 0,-36 12 0,0 1 0,38-9 0,1 1 0,-34 10 0,-28 5 0,-23 4 0,-39 12 0,-17 3 0,-31 10 0,-11-5 66,38-7 1,-2-2-67,-41 1 0,7 3 0,28-9 0,25 1 0,19-8 0,24-4 0,3-9 0,16-2 958,9-10-958,10 2 0,-2-1 0,3 0 0,-12 10 0,1-7 0,-6 12 0,-11-1 0,-4 7 0,-14 3 0,2 2 0,-7 0 0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03.97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0 24575,'9'0'0,"0"0"0,-3 0 0,4 0 0,-5 0 0,5 0 0,-5 0 0,1 0 0,-3 0 0,0 0 0,-1 0 0,1 0 0,-1 0 0,1 0 0,0 0 0,-1 0 0,1 0 0,0 0 0,-1 0 0,2 0 0,-2 0 0,1 0 0,0 0 0,-1 0 0,1 0 0,1 0 0,-2 0 0,2 0 0,-2 0 0,1 0 0,-1 0 0,4 0 0,-4 0 0,3 0 0,-3 0 0,0 0 0,1 0 0,0 0 0,1 0 0,-1 0 0,0 0 0,-1 0 0,1 0 0,-1 0 0,2 0 0,-2 0 0,2 0 0,-1 0 0,0 0 0,1 0 0,-2 0 0,1 0 0,0 0 0,0 0 0,1 0 0,-1 0 0,0 0 0,-1 0 0,1 0 0,0 0 0,0 0 0,0 0 0,-1 0 0,2 0 0,-1 0 0,1 0 0,0 0 0,-1 0 0,2 0 0,-2 0 0,4 0 0,-4 0 0,2 0 0,-2 0 0,0 0 0,3 0 0,-3 0 0,2 0 0,-1 0 0,1 0 0,-1 0 0,1 0 0,-1 0 0,-2 0 0,5 0 0,-4 0 0,3 0 0,-3 0 0,0 0 0,0 0 0,-1 0 0,2 0 0,-1 0 0,0 0 0,1 0 0,-1 0 0,2 0 0,-2 0 0,1 0 0,-1 0 0,1 0 0,-1 0 0,0 0 0,-1 0 0,1 0 0,1 0 0,-1 0 0,0 0 0,0 0 0,-1 0 0,2 0 0,0 0 0,2 0 0,0 0 0,-1 0 0,-1 0 0,-2 0 0,1 0 0,-1 0 0,2 0 0,-1 0 0,0 0 0,1 0 0,-1 0 0,-1 0 0,1 0 0,1 0 0,1 0 0,-1 0 0,1 0 0,-2 0 0,2 0 0,-2 0 0,0 0 0,1 0 0,-1 0 0,0 0 0,0 0 0,1 0 0,-1 0 0,1 0 0,0 0 0,0 0 0,0 0 0,-1 0 0,1 0 0,0 0 0,0 0 0,0 0 0,1 0 0,-1 0 0,0 0 0,0 0 0,1 0 0,-2 0 0,7 0 0,-4 0 0,3 0 0,-1 0 0,-4 0 0,2 0 0,-1 0 0,0 0 0,1 0 0,-1 0 0,1 0 0,0 0 0,2 0 0,-4 0 0,2 0 0,-2 0 0,0 0 0,0 0 0,0 0 0,2 0 0,-2 0 0,3 0 0,-2 0 0,0 0 0,-1 0 0,2 0 0,-2 0 0,3 0 0,-2 0 0,3 0 0,0 0 0,-1 0 0,-1 0 0,5 0 0,-4 0 0,3 0 0,-5 0 0,1 0 0,-1 0 0,-2 0 0,4 0 0,-2 0 0,5 0 0,-4 0 0,2 0 0,-5 0 0,1 0 0,1 0 0,-1 0 0,2 0 0,2 0 0,-2 0 0,2 0 0,1 3 0,-4-2 0,5 2 0,0-3 0,-1 0 0,2 1 0,-3 0 0,-3 0 0,5 0 0,-4 1 0,3 0 0,-3-1 0,-2-1 0,2 1 0,-3 0 0,5 2 0,-3-2 0,2 0 0,-2-1 0,-2 1 0,2-1 0,-2 1 0,3-1 0,-2 0 0,4 3 0,-1-2 0,2 2 0,-1-3 0,-2 1 0,0-1 0,1 1 0,-1 1 0,0-1 0,0 0 0,0 0 0,-2-1 0,3 0 0,-1 1 0,0-1 0,5 2 0,-6-2 0,5 1 0,-4 0 0,5 0 0,1 0 0,-1 0 0,0-1 0,0 0 0,-3 1 0,3 0 0,0 0 0,-3-1 0,3 0 0,-3 0 0,-1 0 0,1 0 0,0 0 0,-2 0 0,-1 0 0,1 0 0,-1 0 0,2 1 0,-4-1 0,4 1 0,-4-1 0,4 0 0,-3 0 0,1 0 0,-1 0 0,0 0 0,-1 0 0,-1 1 0,2-1 0,0 1 0,-1-1 0,0 0 0,0 0 0,1 0 0,0 0 0,1 0 0,-2 0 0,3 1 0,-2 0 0,6 0 0,-7-1 0,7 0 0,-5 0 0,1 0 0,5 0 0,-5 0 0,3 0 0,1 0 0,-5 0 0,6 1 0,-3-1 0,-2 1 0,1-1 0,1 0 0,0 0 0,2 2 0,-5-2 0,0 1 0,0 0 0,1-1 0,-1 2 0,1-2 0,-1 0 0,-2 0 0,4 1 0,-2 0 0,1-1 0,5 1 0,-4 0 0,8-1 0,-6 0 0,3 0 0,-4 1 0,-2-1 0,0 2 0,2-2 0,-2 1 0,2-1 0,-2 0 0,0 0 0,0 0 0,7 2 0,-2-1 0,6 2 0,-5-3 0,2 3 0,-6-3 0,3 2 0,-6-2 0,2 0 0,-3 0 0,3 1 0,-2 0 0,0-1 0,-2 0 0,1 0 0,1 0 0,3 2 0,-2-2 0,1 3 0,-3-3 0,-2 1 0,3-1 0,-1 1 0,3-1 0,-1 0 0,2 2 0,0-1 0,-2 1 0,7 0 0,-7-1 0,7 1 0,-4 1 0,0-3 0,0 2 0,1-2 0,-5 0 0,8 0 0,-8 1 0,6-1 0,-2 1 0,-1-1 0,1 0 0,1 0 0,-3 1 0,4 0 0,-3 0 0,-2 0 0,-1-1 0,0 1 0,-2 0 0,4 0 0,-3-1 0,6 1 0,-3 0 0,2 1 0,1-1 0,-3 1 0,2-2 0,-2 1 0,-3 0 0,2 0 0,3 0 0,-2 0 0,2 0 0,1-1 0,-5 2 0,5-2 0,-5 1 0,0-1 0,-1 0 0,-1 0 0,0 1 0,1-1 0,-1 2 0,0-2 0,-1 2 0,1-2 0,-1 2 0,1-2 0,1 1 0,-2 1 0,1-2 0,-1 2 0,1-1 0,2-1 0,0 2 0,-1-2 0,-1 2 0,0-2 0,2 2 0,-1-1 0,0 1 0,2-1 0,-3 0 0,2 0 0,-1 0 0,1 1 0,1-1 0,2 1 0,-2-1 0,1 1 0,-1-1 0,5 0 0,0-1 0,0 3 0,3-2 0,-6 1 0,9 0 0,-8 1 0,5-1 0,3-1 0,-4-1 0,8 2 0,-7-2 0,-3 3 0,3-3 0,-3 1 0,1-1 0,-4 0 0,2 0 0,-6 0 0,4 1 0,-4-1 0,-1 1 0,0-1 0,0 0 0,-1 0 0,1 1 0,0-1 0,0 1 0,1-1 0,1 1 0,-2 0 0,4 0 0,-4-1 0,7 1 0,-1 0 0,2 3 0,-2-4 0,1 2 0,-3 0 0,2-2 0,-3 1 0,-2-1 0,-1 1 0,1-1 0,-2 2 0,1-2 0,0 1 0,-1-1 0,1 0 0,0 0 0,-1 1 0,2-1 0,-2 2 0,4-2 0,-4 2 0,4-2 0,-3 1 0,1 0 0,2-1 0,-4 2 0,5-1 0,-3 1 0,2-1 0,1-1 0,-5 1 0,8-1 0,-4 2 0,2-2 0,-2 2 0,-3-2 0,1 1 0,-1-1 0,0 0 0,0 1 0,0-1 0,3 2 0,-2 0 0,4-1 0,-2 0 0,1 0 0,1 1 0,-2-1 0,1 0 0,-1 1 0,1-1 0,-3 1 0,2-2 0,-1 1 0,1 0 0,3 1 0,-2-2 0,1 1 0,-4 0 0,0-1 0,-1 2 0,0-2 0,-1 2 0,-8 0 0,3 0 0,-5-1 0,6-1 0,0 0 0,-1 2 0,0 0 0,-1 0 0,0-2 0,0 0 0,0 0 0,1 1 0,0 0 0,0-1 0,1 0 0,-1 1 0,1 1 0,-6 0 0,5 0 0,-5-1 0,5 0 0,0-1 0,0 2 0,0-2 0,-2 2 0,3-2 0,-1 3 0,1-3 0,0 2 0,-1-2 0,1 0 0,-2 1 0,1 0 0,0 1 0,0-1 0,1 0 0,-1 0 0,1-1 0,-4 2 0,3 0 0,-4-1 0,2 1 0,0-2 0,2 3 0,-2-3 0,0 2 0,1-1 0,-2 0 0,1 1 0,-1 0 0,0-1 0,1 0 0,0 0 0,-2 2 0,1-2 0,-8 0 0,5 0 0,-8 1 0,9 1 0,-9-1 0,10 0 0,-9-2 0,3 3 0,0-3 0,-1 3 0,-2-3 0,0 1 0,-8-1 0,6 3 0,-5-2 0,1 2 0,-6-1 0,-2-1 0,1 1 0,-17 2 0,12 0 0,-13 3 0,16-3 0,-3-1 0,6 1 0,-3-3 0,7 1 0,-3 2 0,-1-3 0,-3 5 0,0-5 0,-18 3 0,8-3 0,-11 3 0,15-3 0,3 1 0,0 0 0,-4 1 0,-6 2 0,5-2 0,-7 2 0,4-5 0,-9 3 0,-31-3 0,17 0 0,-23 0 0,17 0 0,2 0 0,-9 0 0,6 5 0,7-4 0,8 4 0,12-3 0,5-1 0,11 1 0,2 0 0,3-2 0,6 4 0,-5-4 0,4 2 0,-1 0 0,1-2 0,2 2 0,6 0 0,-6-1 0,8 1 0,-8 0 0,9-2 0,-3 2 0,1-1 0,-2 1 0,-2 0 0,3 1 0,0-3 0,0 5 0,4-5 0,-1 4 0,4-4 0,0 1 0,1-1 0,1 1 0,1-1 0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08.68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83 0 24575,'-1'7'0,"0"-1"0,1-3 0,0 0 0,0 0 0,0 0 0,-1 1 0,0-1 0,-1 0 0,1-1 0,0 0 0,0 1 0,1 0 0,-2-1 0,1 1 0,0-1 0,-1 1 0,2-1 0,-2 1 0,1-1 0,-2 1 0,1 0 0,0-1 0,1 1 0,-1 0 0,0-2 0,0 2 0,0-1 0,1 0 0,0 1 0,-1-1 0,1 1 0,-1-1 0,1 1 0,0-1 0,-1 0 0,1 1 0,0-1 0,-1 1 0,1 0 0,-1-2 0,1 3 0,-1-3 0,0 2 0,1-1 0,-1 0 0,1 0 0,-1 1 0,0 0 0,0 0 0,1 0 0,-1-1 0,1 0 0,-2 1 0,1-1 0,0 1 0,0-1 0,2 1 0,-3-1 0,5-9 0,-3 5 0,3-8 0,1 7 0,-3 0 0,4 0 0,-4 1 0,3 0 0,-3-1 0,4 2 0,-2-2 0,0 1 0,0 1 0,0-1 0,0 1 0,1-2 0,-1 2 0,0-2 0,0 1 0,0 0 0,1-1 0,0 2 0,0-2 0,-1 3 0,0-3 0,0 1 0,1 0 0,0 0 0,-1-1 0,1 3 0,-1-3 0,-1 2 0,2-1 0,-2 0 0,2 0 0,-2 0 0,2 1 0,-2-2 0,2 3 0,-1-3 0,1 2 0,-1-1 0,0 1 0,1-1 0,-1 0 0,1 1 0,-1-1 0,0 1 0,2-1 0,-2 0 0,2-1 0,-3 1 0,1 1 0,0-1 0,0 1 0,2-2 0,-3 0 0,2 1 0,-2 0 0,1 1 0,1 0 0,-1 1 0,1-1 0,0 0 0,-1 0 0,1 1 0,0 0 0,-1 0 0,2 0 0,-1 0 0,0 0 0,0 0 0,1 0 0,0 0 0,-1 0 0,0 0 0,0 0 0,0 0 0,0 0 0,0 0 0,0 0 0,1 0 0,-2 0 0,2 0 0,-2 0 0,3 0 0,-3 0 0,1 0 0,1 0 0,-1 0 0,1 0 0,0 0 0,-1 0 0,0 0 0,1 0 0,-2 0 0,2 0 0,-2 0 0,1 0 0,0 0 0,-1 0 0,1 0 0,0 0 0,-1 0 0,2 0 0,-1 0 0,3 0 0,-2 0 0,1 0 0,-3 0 0,2 0 0,-1 0 0,1 0 0,0 0 0,0 0 0,-1 0 0,1 0 0,-2 0 0,1 0 0,0 0 0,-1 0 0,2 0 0,-1 0 0,1 0 0,-2 0 0,1 0 0,1 0 0,2 0 0,-1 0 0,-1 0 0,-2 0 0,0 0 0,1 0 0,-1 0 0,1 0 0,0 0 0,0 0 0,-1 0 0,1 0 0,0 0 0,1 0 0,-1 0 0,-1 0 0,0 0 0,2 0 0,-1 0 0,1 0 0,-2 0 0,2 0 0,-1 0 0,0 0 0,2 0 0,-1 0 0,2 0 0,-1 0 0,1 0 0,2 0 0,-2 0 0,1 0 0,-1 0 0,2 0 0,-2 0 0,1 0 0,0 0 0,-1 0 0,-1 0 0,-1 0 0,0 0 0,2 0 0,0 0 0,0 0 0,0 0 0,0 0 0,-3 0 0,7 0 0,-6 0 0,4 0 0,-4 0 0,1 0 0,-1 0 0,2 0 0,1 0 0,3 0 0,-3 0 0,9 0 0,-9 0 0,5 0 0,1 0 0,-5 0 0,4 0 0,-5 0 0,-3 0 0,4 0 0,-2 0 0,-1 0 0,5 0 0,-5 0 0,3 0 0,-5 0 0,3 0 0,-3 0 0,2 0 0,-2 0 0,-1 0 0,1 0 0,-1 0 0,1 0 0,0 1 0,0 1 0,-1-1 0,0 0 0</inkml:trace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22.774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105 32 24575,'-6'3'0,"-1"-1"0,6 1 0,-2-3 0,1 3 0,1-2 0,-1 3 0,2-2 0,0 3 0,0-3 0,0 4 0,0-3 0,0 2 0,0-2 0,0-11 0,1 6 0,-1-9 0,2 9 0,-2-1 0,1 0 0,-1 0 0,0 1 0,0-1 0,0 0 0,1 1 0,-1-1 0,1 0 0,-4 9 0,2-4 0,-4 6 0,4-6 0,0 1 0,-1 0 0,2 0 0,-2-1 0,2 0 0,-2 0 0,2 2 0,-1-2 0,1 2 0,-1-2 0,1 1 0,-2 1 0,2-2 0,-1 2 0,1-1 0,0-1 0,0 2 0,0-2 0,-1 1 0,0-1 0,0 1 0,-1-1 0,2 1 0,-1 0 0,-1-2 0,2 3 0,-2-3 0,1 2 0,1 0 0,-1-1 0,0 1 0,0-1 0,0 1 0,-1-1 0,0 1 0,1-1 0,-2 0 0,2 0 0,-1 0 0,0 0 0,1 0 0,-1 0 0,1 0 0,-1 0 0,0 1 0,1 0 0,0 0 0,0-1 0,0 0 0,-1 1 0,0-9 0,1 5 0,0-7 0,1 5 0,0 1 0,0-1 0,1-1 0,0 2 0,0-3 0,2 3 0,-3-1 0,3 1 0,-2 0 0,1 0 0,-1-1 0,1 1 0,-2-1 0,2 1 0,-1 0 0,2 0 0,-2-1 0,1 0 0,-1 0 0,0 1 0,0-1 0,1 0 0,-2 1 0,3-1 0,-2 1 0,1-1 0,1 1 0,-2 0 0,2-1 0,-1 1 0,-1-1 0,2 1 0,-3-1 0,3 1 0,-2-2 0,1 2 0,-1-1 0,2 1 0,-3 0 0,3-1 0,-2 1 0,0-2 0,1 3 0,-2-3 0,2 3 0,-2-2 0,1 0 0,0 1 0,-1-1 0,2 1 0,-2-1 0,1 1 0,-1-1 0,1 0 0,-1 1 0,2-1 0,-2 0 0,2 1 0,-2-2 0,1 12 0,-1-8 0,-1 10 0,1-5 0,-2-2 0,1 1 0,0 1 0,-1-3 0,2 4 0,-2-4 0,2 2 0,-2-2 0,2 2 0,-2-1 0,2 1 0,-2-1 0,2 0 0,-2 0 0,1-2 0,0 3 0,-1-3 0,2 3 0,-2-2 0,2 2 0,-1-2 0,0 1 0,1 0 0,-2 0 0,1 0 0,-1 0 0,1 0 0,0 0 0,0-1 0,0 1 0,-1 0 0,1 0 0,-1-1 0,1 0 0,0 0 0,-2 1 0,2 1 0,-1-2 0,-1 2 0,2-3 0,-1 2 0,1-1 0,-1 0 0,2 2 0,-3-3 0,2 2 0,-1-1 0,0-1 0,1 4 0,0-4 0,1 3 0,-1-1 0,0-2 0,-1 3 0,0-4 0,1 5 0,-1-4 0,2 4 0,-3-3 0,3 0 0,-2 1 0,1-1 0,0 0 0,0 1 0,-1-1 0,1 1 0,0-1 0,-1 1 0,1-2 0,-1 3 0,0-3 0,0 2 0,1 0 0,0 0 0</inkml:trace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34.06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145 0 24575,'-2'7'0,"1"0"0,-1-6 0,2 3 0,-1-2 0,0 2 0,0-2 0,0 1 0,-1-2 0,2 2 0,-2 0 0,2 0 0,-1-1 0,0 1 0,1 0 0,-1-1 0,-1 1 0,2 0 0,-3-1 0,3 0 0,-1 1 0,1 0 0,0 0 0,0-1 0,0 1 0,0-1 0,-1 1 0,0-1 0,0 1 0,-1 1 0,1-1 0,0 1 0,0-3 0,1 3 0,-1-1 0,1 1 0,-3-2 0,3 0 0,-3 0 0,2 0 0,-1 0 0,1 1 0,-1-1 0,2 1 0,-1 1 0,1-2 0,-1 1 0,0 0 0,0-1 0,0 2 0,-1-2 0,1 0 0,-1 0 0,1 1 0,1-1 0,0 1 0,-2-1 0,2 2 0,-3-3 0,3 3 0,-1-2 0,0 3 0,0-2 0,-1 1 0,0-3 0,1 2 0,0-1 0,1 3 0,-2-2 0,2 1 0,-3-3 0,3 4 0,-2-4 0,2 4 0,-1-3 0,0 1 0,1 1 0,-1-2 0,1 3 0,-1-3 0,0 2 0,0-2 0,0 2 0,1-2 0,-1 1 0,1 0 0,-1-1 0,1 1 0,-1 0 0,1 0 0,-3-1 0,2 0 0,0 0 0,1 1 0,0 0 0,0 0 0,-1-1 0,1 1 0,-1 0 0,1 0 0,-1-1 0,1 2 0,-2-1 0,2 0 0,-1 0 0,1 0 0,-1-1 0,0 1 0,-1-1 0,2 2 0,0-1 0,0 2 0,0-3 0,-1 0 0,0 1 0,1 0 0,0 0 0,0 0 0,0-1 0,-2 1 0,1-1 0,0 1 0,1 0 0,0-1 0,-1 1 0,0 1 0,1-2 0,0 2 0,0-1 0,-1-2 0,0 3 0,0-1 0,0 0 0,0 2 0,1-2 0,0 0 0,-1 0 0,0 0 0,1-1 0,0 1 0,-1 0 0,0-1 0,1 1 0,0 0 0,0-1 0,0 1 0,-2 0 0,1 0 0,-2 1 0,3-2 0,0 0 0,0 1 0,0 0 0,0 0 0,0 0 0,-1 0 0,0-1 0,1 1 0,0 0 0,0 0 0,0-1 0,0 1 0,0 0 0,0-1 0,0 1 0,0 0 0,0-1 0,0 1 0,0 0 0,0-1 0,-1 3 0,0-2 0,1 2 0,-1-3 0,1 0 0,-1 1 0,1 0 0,0 0 0,0 0 0,0-1 0,0 2 0,0-1 0,0 2 0,0-2 0,0 2 0,0 4 0,0-4 0,0 4 0,0-7 0,0 2 0,0-2 0,0 2 0,0-2 0,0 2 0,0-2 0,0 1 0,0 1 0,0-2 0,0 3 0,0-3 0,0 2 0,0-2 0,0 4 0,0-3 0,0 2 0,0-1 0,0-2 0,0 2 0,0-2 0,0 1 0,0 3 0,0-4 0,0 4 0,0-4 0,0 0 0,0 1 0,0-1 0,0 2 0,0-2 0,0 1 0,0 0 0,0-1 0,0 1 0,0 1 0,0-2 0,0 2 0,0-1 0,0-1 0,0 1 0,0 0 0,-1 0 0,1 1 0,-1-1 0,0 0 0,1-1 0,-1 1 0,1 1 0,0 0 0,-1-2 0,1 2 0,-1-1 0,1 0 0,0-1 0,0 1 0,0 0 0,0 0 0,0 0 0,-1-1 0,1 1 0,-1 0 0,1 1 0,-1-1 0,1 0 0,-1-1 0,0 2 0,1-2 0,-1 3 0,1-3 0,0 1 0,0 1 0,0-2 0,0 2 0,0-2 0,0 1 0,0-1 0,0 1 0,0 0 0,0-1 0,0 2 0,0-2 0,0 1 0,0 0 0,0-1 0,0 1 0,0 0 0,-2-1 0,2 1 0,-2-1 0,2 1 0,0 0 0,0-1 0,0 1 0,0 0 0,0 0 0,0 0 0,0 0 0,0 0 0,0-1 0,0 1 0,0 0 0,0-1 0,0 1 0,0 0 0,0-1 0,0 1 0,0 1 0,0-1 0,0 1 0,0 0 0,0-2 0,0 1 0,0 0 0,0-1 0,0 1 0,0 0 0,0-1 0,0 1 0,1 0 0,1 0 0,-1 0 0,1 0 0,-2 0 0,0-1 0,0 1 0,1 0 0,0-1 0,0 2 0,1-2 0,-2 1 0,2-1 0,-2 2 0,2-1 0,-1-1 0,1 0 0,0 0 0,0 3 0,-2-3 0,1 2 0,0-2 0,-1 0 0,1 1 0,0-1 0,-1 1 0,1 1 0,0-1 0,-1 0 0,0-1 0,1 0 0,0 1 0,0 0 0,0-1 0,-1 1 0,0 0 0,0 0 0,0 0 0,0 0 0,1 1 0,0-2 0,0 1 0,-1-1 0,0 2 0,2-2 0,-1 1 0,0 0 0,-1 0 0,1 0 0,0 1 0,-1-2 0,0 2 0,0-1 0,2 3 0,-1-3 0,0 4 0,0-4 0,-1 1 0,1-1 0,0-1 0,-1 4 0,1-4 0,-1 3 0,0-3 0,0 0 0,1 1 0,-1-1 0,2 2 0,-2-2 0,2 1 0,-2 0 0,1 0 0,-1 1 0,0-2 0,0 0 0,1 1 0,-1 0 0,1 0 0,-1 0 0,0 0 0,2 0 0,-2 0 0,2-1 0,-2 1 0,0-1 0,0 1 0,0 0 0,0 0 0,0 0 0,1 0 0,-1-1 0,1 2 0,-1-2 0,0 3 0,0-3 0,0 1 0,0 0 0,0 0 0,1-1 0,-1 2 0,1-3 0,0 2 0,-1 2 0,2-2 0,-2 5 0,2-4 0,-2 2 0,1-2 0,1 0 0,-1 1 0,2 1 0,-3 2 0,2 0 0,-2-1 0,4 1 0,-4 0 0,3 0 0,-2-2 0,0 1 0,0-3 0,0 2 0,-1-3 0,1 1 0,-1-1 0,1 1 0,1 0 0,-2-1 0,2 1 0,-1-2 0,-1 1 0,1 0 0,-1 0 0,1 0 0,-1 0 0,2-1 0,-2 1 0,3 0 0,-2 0 0,3 0 0,-2 0 0,0-1 0,2 0 0,-1 1 0,2-1 0,-2 1 0,1-1 0,-1 0 0,1 0 0,-2 0 0,1 0 0,0 0 0,-1 0 0,1-1 0,-1 2 0,1-1 0,-1 1 0,-1 0 0,0-1 0,0 0 0,1 1 0,-2 0 0,0-1 0,1 1 0,0 0 0,1 0 0,-1-1 0,0 0 0,0 1 0,0 1 0,0-2 0,-1 1 0,0 0 0,3 1 0,-2 0 0,1 1 0,-1-2 0,-1-1 0,2 2 0,-2 0 0,1 0 0,1 0 0,-2-2 0,2 1 0,-2 0 0,1 0 0,-1 0 0,2 1 0,-2-2 0,2 2 0,-2-2 0,1 2 0,0-2 0,-1 2 0,2-2 0,-2 1 0,1 0 0,0-1 0,-1 1 0,1 0 0,1-1 0,-1 2 0,1-1 0,-2 0 0,2 1 0,-1-3 0,0 2 0,2 0 0,-1 0 0,0 1 0,-1-1 0,0-1 0,1 0 0,0 1 0,-1-1 0,0 1 0,0-1 0,1 2 0,-1-1 0,0 0 0,1-1 0,0 0 0,-1 1 0,2 1 0,-1-1 0,2 4 0,-1-5 0,-1 4 0,-1-3 0,1 1 0,-1-1 0,0-2 0,3 3 0,-3-2 0,2 1 0,-2 0 0,1-2 0,-1 3 0,1-2 0,-1 1 0,0-1 0,1 0 0,0 1 0,0-1 0,-1 1 0,0-1 0</inkml:trace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47.157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1358 24575,'5'-6'0,"-2"1"0,-1 2 0,-1 1 0,0 0 0,2 0 0,-2 0 0,1 0 0,1 1 0,-2-1 0,1 0 0,-1 0 0,1 0 0,0 0 0,1 1 0,-1-1 0,0 0 0,0 1 0,-1-2 0,2 3 0,-1-4 0,0 3 0,1-1 0,-2 0 0,1 0 0,0 0 0,0 0 0,1 0 0,-2 1 0,2-1 0,-2-1 0,1 2 0,0-3 0,0 3 0,0-1 0,-1-1 0,1 2 0,-1-3 0,0 2 0,1 0 0,-1-1 0,1 2 0,-1-2 0,2 1 0,-2 0 0,0-1 0,0 1 0,-1-1 0,2 1 0,-1 0 0,4-1 0,-3 1 0,2 0 0,-4 0 0,3 0 0,-1-1 0,1 1 0,-1-1 0,0 1 0,0 0 0,-1 0 0,2 0 0,-3-1 0,2 1 0,0-2 0,0 2 0,1 0 0,-1-1 0,0 2 0,-1-3 0,2 2 0,-2 1 0,2-1 0,-1 0 0,-1 0 0,0 0 0,1 0 0,1-1 0,-2 0 0,2 0 0,-2 1 0,0 0 0,1 0 0,2 0 0,-1 0 0,1-1 0,-2 1 0,1-1 0,-1 1 0,0 0 0,0 1 0,-1-1 0,1 0 0,0 0 0,-1-1 0,2 2 0,-2-2 0,1 1 0,1-1 0,-2 1 0,2 0 0,-2-1 0,2 2 0,-2-2 0,3 1 0,-3 0 0,2 1 0,-2-2 0,1 2 0,-2-3 0,3 3 0,-3-2 0,4 2 0,-4-1 0,3 0 0,-2 0 0,1-1 0,0 1 0,0-1 0,0 2 0,0-2 0,-1 2 0,1-2 0,-1 1 0,0 0 0,1-1 0,-1 1 0,1 0 0,0 0 0,0 0 0,0-1 0,1 1 0,-1 0 0,0 0 0,-1 0 0,1 0 0,1 0 0,-1 0 0,0-1 0,0 1 0,1 1 0,-1-1 0,0 0 0,0-1 0,1 1 0,-2-1 0,0 1 0,1 1 0,1-2 0,0 3 0,-2-2 0,2 0 0,-1-1 0,1 1 0,-1 0 0,-1 0 0,2 0 0,-1 0 0,0 1 0,0-2 0,1 2 0,-2-3 0,2 3 0,0-3 0,-1 3 0,1-2 0,-2 1 0,2 0 0,-3 0 0,3 0 0,-1 0 0,1 1 0,-1-2 0,1 3 0,-1-3 0,0 2 0,2-1 0,-2 0 0,0-1 0,1 2 0,-3-2 0,3 1 0,-2 1 0,1-2 0,0 2 0,0-1 0,0-1 0,-1 1 0,1 0 0,0-1 0,0 2 0,1-2 0,-2 1 0,1 0 0,-2-2 0,3 2 0,-2-2 0,0 2 0,1 0 0,-1-1 0,1 1 0,-1 0 0,1-1 0,0 2 0,-1-2 0,0 0 0,1 1 0,0-1 0,0 1 0,-1 0 0,1-1 0,-1 0 0,1 1 0,1-1 0,-1 0 0,0 1 0,-1-1 0,0 1 0,0 0 0,0-1 0,2 1 0,-1-2 0,0 3 0,0-2 0,0 2 0,-1-2 0,1 1 0,0 1 0,-1-3 0,2 3 0,-1-2 0,1 1 0,-1 1 0,-1-2 0,1 2 0,0-3 0,0 3 0,0-1 0,1 1 0,-2-1 0,3 1 0,-3-1 0,2 1 0,0-1 0,-1 1 0,2-1 0,-2 1 0,1-1 0,-1 2 0,0-2 0,1 1 0,-1-2 0,2 2 0,-2-1 0,0 1 0,1 0 0,-1 0 0,1-1 0,-1 1 0,0 0 0,1-1 0,-1 2 0,0-2 0,1 1 0,-1-2 0,0 2 0,0-2 0,1 3 0,0-2 0,-1 1 0,0-1 0,1 1 0,-1-1 0,1 1 0,-1-1 0,0 1 0,0-1 0,1 1 0,-2-1 0,2-1 0,-2 0 0,2 0 0,-2 1 0,3 0 0,-3-1 0,3 1 0,-1 0 0,0 1 0,-1-1 0,1 0 0,-2 0 0,2-1 0,-1 2 0,-1-2 0,2 2 0,-2-1 0,3 1 0,-2-1 0,1 2 0,-1-2 0,1 0 0,2-1 0,-2 0 0,2 0 0,-3 3 0,0-3 0,1 3 0,-1-3 0,2 2 0,-2-2 0,1 1 0,0 0 0,-1 0 0,2 0 0,-2 1 0,1-2 0,-1 3 0,1-2 0,-1 1 0,1 0 0,-1-2 0,0 2 0,1-1 0,-1 0 0,0 1 0,0-2 0,1 2 0,0-2 0,0 3 0,-1-2 0,0 0 0,0 1 0,0-2 0,1 2 0,-1-1 0,0 0 0,0 0 0,0 0 0,1 0 0,-2 0 0,1 0 0,1 0 0,-1 0 0,2 0 0,-3 0 0,2 0 0,-1 0 0,0 0 0,1 0 0,0 0 0,-1-1 0,1 1 0,-1 0 0,0 0 0,0 0 0,0 1 0,0-1 0,0 1 0,1-2 0,-1 2 0,1-2 0,-1 2 0,1-2 0,-1 1 0,1 0 0,0-1 0,0 2 0,0-2 0,0 2 0,-1-2 0,0 2 0,1-3 0,-1 3 0,2-3 0,-1 2 0,0 0 0,-1 0 0,0 1 0,0-1 0,0 1 0,1-1 0,-1 0 0,0 0 0,0 1 0,1-1 0,0 0 0,0 0 0,0 0 0,0 0 0,-1 1 0,0 0 0,0-2 0,1 3 0,-1-3 0,1 2 0,-1-1 0,1 0 0,-1 0 0,1 1 0,0-1 0,-2 1 0,3-1 0,-4 0 0,4 0 0,-3 1 0,2-1 0,1 0 0,-2-1 0,3 1 0,-2 0 0,0 0 0,0 0 0,0 1 0,-2-2 0,3 3 0,-3-3 0,2 3 0,-1-3 0,1 1 0,-1 1 0,2-2 0,-2 1 0,2 1 0,-2-1 0,1 0 0,1 2 0,-1-3 0,4 0 0,-3 2 0,1-2 0,-1 3 0,-2-3 0,1 1 0,1 0 0,1 0 0,0 0 0,0 0 0,-2-1 0,3 2 0,-3-1 0,1 1 0,-2 0 0,1-2 0,0 2 0,1-2 0,-1 2 0,1-2 0,-2 2 0,2-1 0,-2-1 0,2 3 0,-2-4 0,2 3 0,-1-2 0,1 1 0,1-2 0,3 1 0,-2 0 0,4 1 0,-7-1 0,1 3 0,-1-3 0,-1 1 0,1 1 0,-1-2 0,0 3 0,1-2 0,-1 1 0,1-1 0,-1 0 0,-1 0 0,1 0 0,1 0 0,0 1 0,-1-1 0,1 2 0,-1-3 0,1 2 0,-1-3 0,2 2 0,-1-1 0,2 0 0,-1-1 0,1 0 0,1 0 0,-2 1 0,1-1 0,-1-1 0,-1 2 0,0-1 0,-1 1 0,0 1 0,0 0 0,0 0 0,0 0 0,0 0 0,0 0 0,0 1 0,0-1 0,1 1 0,0-1 0,0-1 0,0 2 0,0-2 0,2 1 0,0-4 0,0 4 0,1-3 0,-2 3 0,0-2 0,-1 2 0,2-2 0,-3 2 0,3-1 0,-3 1 0,0 1 0,1 0 0,2-3 0,-2 3 0,2-2 0,-3 2 0,4-4 0,-2 2 0,2-3 0,-1 4 0,-1-1 0,1 0 0,-2 1 0,0 0 0,0 1 0,0-1 0,-1 1 0,1-1 0,0 1 0,0-1 0,0 0 0,0 0 0,-1 0 0,1 1 0,0 0 0,0-1 0,1 0 0,0 0 0,2 0 0,1-1 0,3-2 0,-3 1 0,5-4 0,-6 4 0,3-4 0,0 3 0,-3 0 0,2 0 0,-5 1 0,0 3 0,1-3 0,-1 3 0,1-2 0,-1 0 0,0 1 0,0 0 0,-1 0 0,0 1 0,0-1 0,0 1 0,2-2 0,-1 3 0,0-3 0,0 3 0,-1-2 0,1 0 0,1 0 0,0 0 0,0 0 0,0 0 0,0 0 0,0-2 0,1 0 0,1 0 0,1 1 0,0-1 0,-4 3 0,2 0 0,-4-1 0,1 1 0,1-1 0,0 1 0,2-1 0,-4 2 0,2-2 0,1 1 0,1 0 0,-1 0 0,1-1 0,-2 1 0,7 0 0,-6-2 0,5 2 0,-6-2 0,5 0 0,-4 0 0,5 0 0,-6 0 0,3 1 0,-4 0 0,3 0 0,-3 0 0,0 2 0,1-1 0,-1 0 0,1-1 0,-1 1 0,1-1 0,0 0 0,0 0 0,2-1 0,-2 1 0,4-1 0,0-3 0,1 2 0,1-3 0,-3 4 0,1-2 0,-2 2 0,2-2 0,-3 2 0,1-1 0,-1 2 0,-2 0 0,2-1 0,-3 2 0,1-1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8:54.28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158 1 24575,'0'6'0,"0"0"0,0-4 0,1 0 0,0 1 0,1-1 0,0 1 0,0-1 0,-1 0 0,1 0 0,0 0 0,1-1 0,-2 2 0,1-2 0,0 2 0,-1-1 0,1 1 0,-1-1 0,1 1 0,-1 0 0,2-2 0,-3 3 0,2-3 0,-1 5 0,0-4 0,0 3 0,0-3 0,0 0 0,0 1 0,0 0 0,1 0 0,-1 0 0,-1-1 0,0 2 0,2-2 0,-1 2 0,0-2 0,0 0 0,0 1 0,0-1 0,0 2 0,0-2 0,0 1 0,1 0 0,-1-1 0,1 1 0,-1 0 0,0-1 0,1 2 0,-2-1 0,1-1 0,0 1 0,-1 0 0,1 0 0,0-1 0,0 0 0,1 0 0,-2 2 0,1-2 0,-1 1 0,2-1 0,-2 1 0,2 0 0,-1-2 0,0 4 0,0-3 0,0 2 0,-1-2 0,2 0 0,-2 1 0,1 0 0,0 0 0,0 0 0,1 0 0,-1 1 0,0-1 0,-1 0 0,0 0 0,0-1 0,1 1 0,0 1 0,0-1 0,1 1 0,-1-2 0,-1 1 0,1 0 0,0 0 0,1-1 0,-2 0 0,0 1 0,1 0 0,2 1 0,-2 0 0,2 0 0,-2 0 0,-1-1 0,1 0 0,0 0 0,-1-1 0,2 1 0,-2-1 0,1 1 0,0 0 0,0-1 0,0 1 0,0 0 0,0 0 0,-1 0 0,1 0 0,-1 0 0,2 0 0,-2-1 0,3 1 0,-2 0 0,0-1 0,0 1 0,0-1 0,-1 1 0,1-1 0,0 1 0,-1 0 0,2-1 0,-1 2 0,1 1 0,0-3 0,0 3 0,0-4 0,-1 2 0,0-1 0,1 1 0,-1 0 0,1-1 0,0 1 0,0-1 0,-1 0 0,1 1 0,0-1 0,-1 0 0,1 1 0,0-2 0,-1 3 0,1-2 0,-1 0 0,0 1 0,1-1 0,-2 2 0,2-1 0,-2 0 0,1-1 0,0 1 0,-1-1 0,1 1 0,-1 0 0,0-1 0,0 1 0,0 2 0,0-2 0,0 1 0,0-2 0,0 1 0,0-1 0,0 1 0,0 0 0,0-1 0,1 1 0,-1 0 0,1-1 0,-1 1 0,1 0 0,-1-1 0,1 1 0,0 0 0,-1 0 0,1 1 0,-1-2 0,0 0 0,1 1 0,-1 0 0,1 1 0,-1-1 0,1-1 0,-1 1 0,1 0 0,-1 2 0,0-3 0,0 1 0,1 5 0,2-4 0,-1 4 0,-1-6 0,0 1 0,0-1 0,-1 4 0,0-3 0,2 2 0,-1-1 0,0-2 0,0 2 0,0-2 0,-1 1 0,2 0 0,-1-1 0,1 1 0,-2-1 0,2 1 0,-1 0 0,0 0 0,0 1 0,0-2 0,0 0 0,0 1 0,1-1 0,-2 1 0,0 0 0,2-1 0,0 1 0,0-1 0,-1 0 0,0 0 0,-1 1 0,1 1 0,-1-1 0,1 1 0,-1 0 0,0-1 0,1 0 0,-1-1 0,1 1 0,-1 0 0,0 1 0,0-2 0,0 2 0,1-2 0,0 3 0,0-3 0,0 1 0,-1 1 0,0-2 0,0 2 0,0-2 0,0 1 0,0-1 0,1 1 0,-1 1 0,1-2 0,-1 2 0,0-1 0,0-1 0,0 1 0,0 0 0,0-1 0,1 2 0,-1-2 0,1 2 0,-1-2 0,0 2 0,0-2 0,0 1 0,0 1 0,0-1 0,0 1 0,0-1 0,0 1 0,0-2 0,0 1 0,0-1 0,0 2 0,0-1 0,0 0 0,0-1 0,0 1 0,0-1 0,0 1 0,0 0 0,0 0 0,0 0 0,0 1 0,0-2 0,0 2 0,0-2 0,0 2 0,0-2 0,0 1 0,0 1 0,0-2 0,0 2 0,0-2 0,0 1 0,0-1 0,0 1 0,0 0 0,0-1 0,0 1 0,0 0 0,0 0 0,0 0 0,0 0 0,0-1 0,0 1 0,0-1 0,0 2 0,0-1 0,0 1 0,0 0 0,0 2 0,0-1 0,0 2 0,0-4 0,0 4 0,0-4 0,0 2 0,0-3 0,0 1 0,1-1 0,-1 1 0,1 0 0,-1 0 0,0 0 0,0 1 0,0-2 0,0 1 0,0 0 0,0-1 0,0 1 0,0 0 0,0-1 0,0 1 0,0 0 0,0 0 0,1 0 0,-1 0 0,1-1 0,-1 1 0,0-1 0,0 1 0,0 0 0,0 0 0,0 0 0,0 1 0,0-1 0,0 1 0,0-1 0,0 1 0,0-1 0,0 1 0,0 2 0,0-2 0,0 1 0,0-2 0,0 1 0,0 0 0,0-1 0,0 3 0,0-3 0,0 2 0,0-2 0,0 2 0,0-2 0,0 1 0,0-1 0,0 0 0,0 1 0,0 0 0,0-1 0,0 0 0,0-1 0,0 1 0,0 0 0,-1-1 0,1 1 0,-1 0 0,-1-1 0,2 1 0,-3-1 0,3 3 0,-2-1 0,2 1 0,-2 0 0,1-2 0,0 3 0,-1-4 0,2 2 0,-2-1 0,1 0 0,1 1 0,-1-2 0,-1 0 0,1 1 0,-1-2 0,0 2 0,2 0 0,-2-1 0,2 2 0,-1-2 0,0 1 0,0 0 0,0 0 0,0 1 0,0 1 0,1-2 0,-5 1 0,4 1 0,-2-2 0,3 2 0,-1-2 0,1 0 0,-1-1 0,1 2 0,-1-1 0,1 1 0,-1-1 0,1 0 0,0 1 0,-1-1 0,1 1 0,-1-1 0,0 0 0,1 1 0,-1 0 0,0 1 0,1-2 0,-1-1 0,0 1 0,0 0 0,-1 2 0,2-3 0,0 2 0,0-2 0,0 2 0,0-2 0,0 1 0,-1 1 0,0-2 0,1 2 0,0-2 0,0 1 0,0-1 0,0 1 0,-1 1 0,0-2 0,1 2 0,0-2 0,0 1 0,0-1 0,0 1 0,0 0 0,-1-1 0,0 1 0,1 2 0,0-3 0,0 3 0,0-3 0,0 0 0,-1 1 0,-1-1 0,0 1 0,1-1 0,-1 0 0,0 0 0,-1 0 0,1 1 0,0-1 0,1 2 0,0-1 0,-1 0 0,0 3 0,1-3 0,-1 2 0,2-1 0,-2-2 0,0 2 0,0-2 0,-1 1 0,2-1 0,-1 3 0,0-3 0,1 3 0,0-2 0,1-1 0,0 1 0,-1 0 0,1-1 0,-1 1 0,0 2 0,0-2 0,0 3 0,0-2 0,0-1 0,1 4 0,-2-4 0,2 1 0,-1-1 0,0-1 0,1 1 0,-1 0 0,0-1 0,1 2 0,-1-2 0,1 2 0,-1-1 0,0 1 0,0-2 0,0 0 0,0 2 0,1-1 0,-1 1 0,1-1 0,-1 0 0,0 0 0,0-1 0,0 1 0,1 0 0,-1 0 0,1 0 0,-1 0 0,1 0 0,-1-1 0,1 1 0,-2-1 0,2 1 0,-1-1 0,0 2 0,1-2 0,-1 2 0,1-2 0,0 2 0,-1-2 0,1 2 0,-2-2 0,2 2 0,-1-1 0,1 0 0,-1 0 0,0-1 0,0 2 0,0-2 0,1 2 0,-1-2 0,1 0 0,-2 1 0,2-1 0,-1 2 0,1-1 0,-1-1 0,0 0 0,-1 1 0,0 0 0,1 2 0,-1-1 0,1-1 0,-2 0 0,1 1 0,-1-1 0,2 2 0,-1-2 0,1 2 0,-1-2 0,0 0 0,0-1 0,0 1 0,-2-1 0,3 2 0,-2-2 0,3 2 0,-1-2 0,0 4 0,-1-4 0,1 3 0,0-3 0,0 0 0,0 2 0,-1-2 0,-1 1 0,1-1 0,0 0 0,1 1 0,-1 0 0,1 0 0,-1 0 0,1-1 0,-2 2 0,0-1 0,0 1 0,0 0 0,1 0 0,0 0 0,0-1 0,0-1 0,1 3 0,-2-3 0,2 3 0,-1-1 0,0-3 0,0 3 0,0-3 0,0 3 0,1-2 0,-1 0 0,-1 1 0,0-2 0,0 0 0,1 1 0,0-1 0,0 1 0,0-1 0,0 2 0,0-1 0,0 0 0,1 0 0,-2 1 0,2-1 0,-1 0 0,0 0 0,1 1 0,-1-1 0,-1 0 0,1 0 0,-1 0 0,1 0 0,1 1 0,-2-1 0,3 1 0,-2-1 0,1 1 0,-1-2 0,1 2 0,-2-2 0,2 1 0,-1 0 0,1 1 0,-2-1 0,3 2 0,-3-3 0,2 3 0,0-2 0,-2 0 0,3 1 0,-3-2 0,2 1 0,-1 1 0,1-1 0,-1 2 0,2-1 0,-2 0 0,2 3 0,-3-3 0,2 3 0,-2-2 0,1 0 0,0 0 0,0-1 0,0 3 0,0-3 0,1 2 0,0-1 0,1-2 0,-2 2 0,2-1 0,-2-1 0,2 3 0,-3-4 0,2 3 0,-3-1 0,-1 0 0,-4 1 0,3-1 0,-1 0 0,6-3 0,0 1 0</inkml:trace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56.375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1 440 24575,'7'0'0,"-1"0"0,-3 0 0,0 0 0,-1-1 0,1 1 0,0-1 0,-1 1 0,1-1 0,0 1 0,0-2 0,0 2 0,0-1 0,-1 1 0,1-2 0,-1 0 0,1-1 0,-1 2 0,0 0 0,0-1 0,0 0 0,1 0 0,0 1 0,0 1 0,0 0 0,0 0 0,0-1 0,0 0 0,-1-1 0,0 2 0,2-1 0,-2 0 0,1-1 0,0 1 0,0 0 0,1 0 0,-1 0 0,-1-2 0,2 2 0,-3 0 0,2 1 0,0-2 0,-1 1 0,1 0 0,1 1 0,-2-1 0,2 0 0,-2 0 0,1 0 0,-2-2 0,4 3 0,-3-2 0,2 2 0,0-1 0,-2 0 0,2 1 0,-2-1 0,1 0 0,-1 0 0,0-2 0,1 3 0,0-1 0,0 0 0,0 1 0,-1-3 0,1 3 0,0-3 0,-1 3 0,1-1 0,0 0 0,0 0 0,-1 0 0,0-1 0,0 1 0,0-1 0,1 1 0,1-1 0,-2 1 0,1 0 0,0-2 0,-2 2 0,2-1 0,-1 0 0,0 2 0,1-3 0,-1 3 0,0-3 0,2 3 0,-1-2 0,2 1 0,-3-1 0,0 1 0,0-1 0,2 1 0,-1 0 0,1-2 0,-2 3 0,-1-2 0,3 1 0,-3-2 0,3 3 0,-2-2 0,1 1 0,0 0 0,0-1 0,-1 1 0,0-1 0,0 1 0,0-1 0,1 2 0,0-3 0,0 2 0,1-1 0,-3 0 0,2 2 0,-1-2 0,1 2 0,-1-3 0,0 3 0,1-2 0,-1 1 0,2 1 0,-2-2 0,2 1 0,-3-1 0,2 1 0,-1 0 0,1 0 0,0 0 0,0 0 0,0-1 0,-1 2 0,1-2 0,0 1 0,0 0 0,0 0 0,-1 0 0,1 1 0,-1-2 0,1 1 0,0-1 0,-1 1 0,0-1 0,1 2 0,-1-2 0,1 2 0,0-1 0,0 1 0,-1 0 0,1-1 0,0 1 0,-1-2 0,1 1 0,1 0 0,-1 0 0,1 0 0,-2 1 0,3-1 0,-3 0 0,3 1 0,-4-1 0,2 1 0,0-2 0,-1 2 0,2-2 0,-2 2 0,1-1 0,0 1 0,-1-1 0,1 0 0,0 0 0,-1 0 0,4-1 0,-3 0 0,2 1 0,-3-1 0,2 2 0,-1-1 0,1 0 0,0 1 0,-3-1 0,2-1 0,1 2 0,-2-2 0,2 1 0,-1 1 0,-2-2 0,4 1 0,-2 0 0,2-1 0,-2 2 0,-2-2 0,2 0 0,-1 1 0,3-1 0,-3 0 0,1 0 0,-1 1 0,0 0 0,1 0 0,0 0 0,1-1 0,-1 2 0,0-1 0,-1-2 0,1 2 0,0-2 0,1 3 0,-2-1 0,1 0 0,-1-1 0,1 1 0,1-3 0,0 3 0,0-2 0,-2 2 0,0 1 0,4-1 0,-4-1 0,3 0 0,-3 1 0,0 0 0,1 0 0,0 0 0,2-1 0,-1 2 0,2-3 0,-2 3 0,-1-2 0,0 2 0,-1-1 0,1 0 0,-1-1 0,1 1 0,-1 0 0,1 0 0,-1 1 0,2-2 0,-2 2 0,1-1 0,0 0 0,0 1 0,2-1 0,-2-1 0,2 1 0,-3-1 0,2 1 0,-1 1 0,0 0 0,0-1 0,-1 0 0,1 1 0,-1-1 0,2 0 0,-2-1 0,2 1 0,-1 0 0,-1 0 0,1 0 0,1 0 0,-1 0 0,0 0 0,0 0 0,-1 0 0,1 0 0,-1 0 0,2 1 0,-1-1 0,-1 0 0,1 0 0,0 0 0,-1 1 0,2-1 0,-3 0 0,3-1 0,-3 1 0,3-1 0,-2 2 0,2-2 0,1 1 0,-1 0 0,2-1 0,-3 1 0,2-2 0,-1 2 0,3-1 0,-3 2 0,1-3 0,-2 2 0,0 0 0,3-1 0,-3 2 0,3-1 0,0 0 0,-3 1 0,4-3 0,-5 2 0,2-1 0,-1 2 0,0-1 0,0-1 0,0 2 0,-1-1 0,3 0 0,-1 0 0,2 0 0,-3-1 0,1 2 0,-1-2 0,4 2 0,-3-2 0,1 2 0,1-2 0,0 0 0,0 0 0,-1 0 0,3 0 0,-4 1 0,3 0 0,-4-1 0,0 1 0,1 0 0,2-1 0,0 1 0,0-1 0,0 1 0,-3-1 0,1 1 0,1-1 0,-2 2 0,2-1 0,-2 0 0,-1 1 0,2 0 0,-1 0 0,1-2 0,0 0 0,-1 1 0,4 0 0,-3 0 0,3 0 0,-3 0 0,-2 0 0,1 1 0,1-1 0,-2 0 0,2 0 0,-1 0 0,-1 0 0,1 1 0,0-1 0,-1 0 0,1 1 0,0-1 0,-1 0 0,1 1 0,0-1 0,-1 0 0,2 1 0,-2-2 0,1 2 0,0-1 0,-1 0 0,1 1 0,0-2 0,0 2 0,0-1 0,1 1 0,-2-1 0,2 0 0,-2 0 0,1-1 0,-1 2 0,0-1 0,1 0 0,0 0 0,0 0 0,0-1 0,0 2 0,1-2 0,-1 1 0,-1 0 0,1 0 0,-1 0 0,1 1 0,0-2 0,0 2 0,0-1 0,-1 0 0,1 1 0,-1-2 0,2 2 0,-3-2 0,3 2 0,-2-1 0,0 0 0,0 0 0</inkml:trace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5:02.95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1743 327 24575,'10'-2'0,"1"0"0,-5 0 0,0 1 0,-1-1 0,0 1 0,0-2 0,1 2 0,0 0 0,0 1 0,-3-1 0,3 1 0,-3-1 0,0 0 0,1 1 0,1-2 0,-1 1 0,1 0 0,0 0 0,-1 1 0,3-1 0,-2 0 0,2 0 0,-4 0 0,1 0 0,-4-1 0,1-1 0,-2-1 0,-1 1 0,-3 1 0,-1 2 0,-7-3 0,-2 2 0,-12-7 0,1 6 0,-1-6 0,3 8 0,0-2 0,2 2 0,-2 0 0,6 0 0,1-2 0,-4 2 0,5-2 0,-8 2 0,9 0 0,-5-2 0,5 2 0,-8-2 0,4 2 0,-5-2 0,0 0 0,5-1 0,-4-1 0,-7 2 0,3-3 0,-7 2 0,10 0 0,3 2 0,-3-3 0,2 4 0,-8-2 0,5 0 0,-3-1 0,1 1 0,3 0 0,-19-5 0,8 6 0,-11-6 0,11 5 0,1 2 0,3-3 0,0 1 0,0 0 0,3-1 0,-6 1 0,9 0 0,-2 2 0,3-2 0,5 0 0,-2 2 0,10-2 0,-6 2 0,5 0 0,-5 0 0,5-1 0,-4 1 0,1-1 0,-6 1 0,3 0 0,-9 0 0,5 0 0,-10 0 0,5 0 0,-1 0 0,1 0 0,2 0 0,-8 0 0,7 0 0,-8 0 0,10 0 0,-6 0 0,7 0 0,-1 0 0,1 0 0,10 0 0,-4 0 0,11 0 0,-2 0 0,4 0 0,-2 0 0,3 0 0,0 0 0,12-3 0,7 1 0,7-1 0,4-3 0,-3 3 0,0-1 0,-2 0 0,4 2 0,-10-2 0,10-1 0,-10 3 0,7 0 0,-2 0 0,1 0 0,8-1 0,-2 1 0,7 2 0,5 0 0,-1 0 0,2 0 0,-1 0 0,-2 0 0,6 0 0,-5 0 0,2 0 0,-7 0 0,0 0 0,1 0 0,-4 0 0,15 0 0,-15 0 0,12 0 0,-18 0 0,-4 0 0,2 0 0,-10 0 0,3 0 0,-2 0 0,-5 0 0,11 0 0,-11 0 0,10 0 0,-3 2 0,11-1 0,-2 1 0,9-2 0,-8 0 0,-2 0 0,2 0 0,-6 0 0,1 1 0,13-1 0,-15 1 0,14-1 0,-15 0 0,-4 0 0,-2 0 0,-2 0 0,-5 0 0,-4 1 0,-14 0 0,0 1 0,-14-1 0,0 0 0,-12-1 0,-8 3 0,1 0 0,-10 0 0,10-1 0,-8-2 0,9 0 0,1 0 0,9 0 0,4 0 0,4 0 0,9 0 0,-3 0 0,10 0 0,-3 0 0,6 0 0,-9 0 0,8 0 0,-6 0 0,2 0 0,1 0 0,-3 0 0,-1-2 0,8 1 0,-11-3 0,12 0 0,-10 0 0,9 1 0,-3 0 0,3 2 0,1-2 0,1 3 0,1-3 0,1 2 0,2 0 0,-4-1 0,1 1 0,-1-1 0,-1-1 0,1 2 0,0 0 0,-5-1 0,-5 0 0,5 0 0,-9 1 0,10-1 0,-7-2 0,-1 1 0,-6-2 0,5 4 0,-4-3 0,5 2 0,-3 0 0,3-2 0,-5 2 0,10-2 0,-6 2 0,4-1 0,-3 3 0,0-4 0,1 2 0,3-1 0,-1 1 0,4 0 0,0 0 0,3 1 0,-2-3 0,-2 1 0,3 0 0,-2-1 0,5 4 0,-1-3 0,1 2 0,-2-1 0,4 1 0,-2-1 0,2 2 0,-2-2 0,2 1 0,-2-1 0,1 1 0,-1-2 0,0 2 0,2-1 0,2 1 0,10 0 0,-4-1 0,10 2 0,-7-1 0,4-1 0,-4 2 0,1-2 0,3 2 0,-5-2 0,2 2 0,-5-1 0,1 0 0,-1 1 0,1 0 0,-1 0 0,1 0 0,0 0 0,2 0 0,-1 0 0,0 0 0,-1 0 0,0 0 0,-1 0 0,0 0 0,0 0 0,2 0 0,-1 0 0,2 0 0,0 0 0,-3 0 0,3 0 0,-4 0 0,2 0 0,-1 0 0,0 0 0,2 0 0,-2 0 0,4 0 0,-1 0 0,0 0 0,0 0 0,-1 0 0,0 0 0,0 0 0,-1 0 0,-1 0 0,3 0 0,-3 0 0,3 0 0,2 0 0,-2 0 0,4 0 0,-4 0 0,1 0 0,-3 0 0,2 0 0,-3 0 0,0 0 0,0 0 0,0 0 0,1 0 0,-1 0 0,0 0 0,0 0 0,0 0 0,1 0 0,-1 0 0,0 0 0,0 0 0,0 0 0,-1 0 0,3 0 0,-1 0 0,3 0 0,-4 0 0,3 0 0,-3 0 0,0 0 0,1 0 0,-2 0 0,1 0 0,0 0 0,-1 0 0,1 0 0,0 0 0,-1 0 0,2 0 0,1 0 0,-1 0 0,1 0 0,3 0 0,-4 1 0,6 0 0,-5-1 0,3 0 0,-2 1 0,7 0 0,-7-1 0,5 1 0,-8 0 0,1 0 0,-1-1 0,1 0 0,0 0 0,1 1 0,-2 0 0,1-1 0,-1 0 0,0 0 0,1 1 0,-2 0 0,2 1 0,-2-2 0,2 0 0,-1 0 0,0 1 0,2 0 0,-1-1 0,0 0 0,-1 1 0,-1 0 0,2-1 0,-2 0 0,1 1 0,0 0 0,-1-1 0,2 0 0,-2 0 0,1 1 0,0 1 0,-1-1 0,1 0 0,-1 1 0,-1 0 0,2-1 0,-2 2 0,1-1 0,0 2 0,-1-3 0,0 2 0,2-1 0,-3 0 0,4 0 0,1-1 0,-2-1 0,4 0 0,-5 0 0,1 0 0,1 0 0,0 0 0,3 0 0,-1 0 0,0 0 0,2 0 0,-4 0 0,4 0 0,-4 0 0,2 0 0,-2 0 0,0 0 0,-1 0 0,1 0 0,-2 0 0,1 0 0,0 0 0,-1 0 0,1 0 0,-1 0 0</inkml:trace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5:08.558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300 37 24575,'15'-2'0,"5"-2"0,5 2 0,0-2 0,11 1 0,-4 1 0,9-3 0,-12 5 0,10-5 0,-19 5 0,10-3 0,-9 3 0,6 0 0,-2 0 0,9 0 0,-3 0 0,3 0 0,7 0 0,1 0 0,8 0 0,-4 0 0,1 0 0,-9 0 0,-1 0 0,-2 3 0,-7-3 0,11 4 0,-18-1 0,9-1 0,-16 1 0,1-2 0,-4 1 0,3-1 0,-6 0 0,1-1 0,-4 1 0,-2-1 0,0 1 0,-16 0 0,-5 1 0,-18 4 0,1-3 0,-6 2 0,0-5 0,0 0 0,-4 2 0,4-1 0,6 3 0,-1-3 0,7 1 0,-1-2 0,8 0 0,-4 0 0,7 0 0,-2 0 0,1 0 0,2 0 0,3 0 0,-5 0 0,5 0 0,-6 0 0,0 0 0,3 0 0,-2 0 0,5 0 0,-5 0 0,4 0 0,4 0 0,-1 0 0,7-1 0,-2 1 0,2-1 0,3 1 0,-5 0 0,5-1 0,-3 1 0,1-1 0,-3-1 0,1 1 0,0-2 0,1 3 0,0-3 0,-2 2 0,2-2 0,-7-1 0,7 1 0,-7-1 0,8 2 0,0 1 0,-4-2 0,4 2 0,-4-2 0,1 1 0,-1-1 0,-2 0 0,-1 2 0,5-1 0,-3 0 0,3 0 0,1 1 0,2-1 0,1 2 0,1 0 0,-1 1 0,0 3 0,0 1 0,0 6 0,2 0 0,-1 1 0,1-2 0,1 4 0,-3 1 0,0 6 0,1 0 0,-2 0 0,2-3 0,0 2 0,-2 1 0,0 1 0,1 2 0,-2-6 0,2 2 0,-1-2 0,-3 3 0,-2-2 0,-2 2 0,3-2 0,1-4 0,3 7 0,-1-13 0,1 7 0,2-13 0,1-2 0,1-8 0,0-4 0,0-6 0,0 2 0,0-6 0,0 6 0,-1-2 0,0 3 0,0-1 0,1-5 0,0-2 0,0 1 0,0 0 0,0 7 0,0 3 0,0 0 0,0 3 0,0 0 0,0 2 0,0 1 0,0 1 0,0 0 0,0 1 0,0-6 0,0 6 0,0-5 0,0 5 0,-1 1 0,0-2 0,1 2 0,0-1 0,0 0 0,0 1 0,0-1 0,0 0 0,0 0 0,-1 1 0,0-2 0,1 2 0,0-1 0,0-1 0,0 1 0,0-1 0,0-2 0,0 3 0,0-4 0,0 4 0,0-3 0,0 4 0,0-1 0,-3 10 0,1-3 0,-5 17 0,-2-2 0,-3 6 0,-2 5 0,5-5 0,-3 12 0,6-14 0,-1 9 0,1-13 0,3 2 0,0-1 0,1-5 0,-2 2 0,1-5 0,1 1 0,0-4 0,1 0 0,0-2 0,1-1 0,-1 2 0,1 0 0,-3 2 0,3 2 0,-2 2 0,0 1 0,2 0 0,-2-5 0,2 0 0,0-4 0,0 0 0,0 0 0,0-1 0,0-1 0,-1 1 0,0-2 0,0 3 0,0-1 0,-1 11 0,1-7 0,-2 8 0,0-7 0,-1 5 0,0 3 0,-1 0 0,0-1 0,0-3 0,1 4 0,1-6 0,-1 4 0,3 2 0,-1 1 0,1 2 0,0-6 0,-2-2 0,2-4 0,-4 4 0,1-4 0,1 1 0,1-4 0,2 1 0,-1-4 0,1 2 0,0-14 0,2-2 0,-2-15 0,2 4 0,-2-2 0,2 3 0,-2 3 0,2 1 0,0-3 0,-1 4 0,1-1 0,-1 3 0,0 3 0,0-7 0,2-6 0,-3 8 0,2-7 0,-2 12 0,4-6 0,-3 1 0,3-4 0,-4 5 0,0-5 0,0 2 0,2 3 0,0-2 0,1 9 0,-2-3 0,-1 0 0,0 0 0,0-3 0,0-1 0,0 5 0,0 1 0,0 6 0,0 17 0,0-2 0,4 16 0,-1-10 0,3 3 0,-2 0 0,0 0 0,1 9 0,-1-1 0,-1 5 0,3-3 0,-3 0 0,4-6 0,-1 1 0,-3-1 0,3 0 0,-3-1 0,1-6 0,-1-4 0,0-7 0,-2-5 0,4-14 0,-3 4 0,8-19 0,4 7 0,2-17 0,1 1 0,-2-11 0,-1-5 0,2 6 0,-5-6 0,1 13 0,-6 1 0,1 4 0,-5 1 0,2 9 0,-4-5 0,4 11 0,-4 0 0,2 4 0,-2 5 0,0 4 0,-1 16 0,0 0 0,-4 14 0,2-1 0,-6 6 0,4 6 0,-3 5 0,3 6 0,0-8 0,-6 17 0,3-16 0,-6 16 0,4-16 0,4 3 0,0-12 0,1 3 0,0-12 0,-1 2 0,4-13 0,-2 1 0,4-6 0,-2-7 0,2-7 0,2-12 0,0-3 0,1-8 0,1 0 0,-1-9 0,2 4 0,0-10 0,0 7 0,-2-5 0,2 0 0,-5 8 0,3 2 0,-3 1 0,0 16 0,0-7 0,0 18 0,0 0 0,0 5 0,0 13 0,-3-1 0,2 13 0,-4-3 0,2 6 0,-2 5 0,0 2 0,0 0 0,0 7 0,0-6 0,1 0 0,1-5 0,-1-3 0,1-1 0,1 1 0,0-6 0,2-3 0,0-3 0,0-7 0,0-2 0,0-5 0,0 0 0</inkml:trace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5:37.71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307 26 24575,'-5'2'0,"-1"0"0,5 0 0,-2-1 0,2 2 0,-1-1 0,0 1 0,0-1 0,-1-1 0,1 0 0,-1 1 0,2 1 0,-1 0 0,1-1 0,0 0 0,-2 0 0,3 0 0,-2 1 0,1-1 0,-1 2 0,0-2 0,0 1 0,1-1 0,-1 0 0,2 1 0,-3-2 0,2 2 0,0-1 0,-1 0 0,1 1 0,0-1 0,-2 1 0,2-2 0,-1 2 0,0-1 0,1 0 0,-1 1 0,0-1 0,0 0 0,-1 1 0,2-1 0,-1 1 0,2 0 0,-1-1 0,0 1 0,-1-1 0,1 1 0,-2-2 0,3 3 0,-3-3 0,2 2 0,0-1 0,-1 0 0,1 1 0,-1-1 0,0 1 0,1-1 0,-1 0 0,1 1 0,-1 0 0,0-1 0,0-1 0,0 1 0,0 0 0,0 1 0,1-1 0,-1 1 0,0-1 0,1 0 0,0 0 0,-1 0 0,0 0 0,0 1 0,0-2 0,0 2 0,0-1 0,0 1 0,1-1 0,-1 2 0,1-1 0,-1 1 0,0-2 0,1 0 0,-1 1 0,1 0 0,0 0 0,-1-1 0,2 0 0,-2 1 0,2 0 0,-1 0 0,0-1 0,1 1 0,-1 0 0,1-1 0,-3 3 0,3-2 0,-3 2 0,3-2 0,0 2 0,0-1 0,0 0 0,-1 2 0,0-3 0,1 3 0,0-2 0,0-1 0,-1 0 0,0-1 0,1 2 0,0-1 0,0 1 0,0-1 0,0 0 0,-1-1 0,0 1 0,1 0 0,0-1 0,0 1 0,-1 0 0,0 0 0,1-1 0,0 1 0,-1 2 0,0-2 0,0 1 0,-1-3 0,2 2 0,-2-1 0,1 1 0,0 0 0,-1-1 0,2-9 0,-1 3 0,1-6 0,0 7 0,0-1 0,0 1 0,2 1 0,-1-1 0,1 0 0,-2 1 0,2-1 0,-2 0 0,1 2 0,0-3 0,1 3 0,0-2 0,0 1 0,-1 0 0,0-2 0,0 2 0,0-2 0,1 1 0,0 0 0,0 0 0,-2 1 0,0-2 0,2 2 0,0-1 0,0 1 0,-2 0 0,1-2 0,0 2 0,1-2 0,0 2 0,-1 0 0,1 0 0,-1-2 0,2 0 0,-1 1 0,1-1 0,-1 2 0,0-1 0,1 0 0,-1 1 0,1 0 0,-2 0 0,3 0 0,-2-1 0,3-1 0,-2 2 0,0 0 0,-1 1 0,1-2 0,-2 1 0,2 0 0,-3-1 0,2 2 0,1-3 0,0 1 0,0 0 0,0 0 0,-1 2 0,2-7 0,-2 6 0,0-6 0,1 6 0,-1-1 0,0-1 0,-1 2 0,2-2 0,-2 2 0,0-2 0,1 2 0,0-1 0,-1 1 0,0-1 0,1 2 0,1-5 0,-2 4 0,3-4 0,-4 2 0,2 2 0,-1-1 0,1 1 0,-1 0 0,1-1 0,-2 0 0,1 1 0,0-1 0,0-1 0,1 2 0,0-2 0,0 2 0,-1 0 0,2-1 0,-3 1 0,3-1 0,-2 0 0,0 1 0,1-1 0,0-2 0,0 2 0,1-1 0,-1 1 0,-1 1 0,2 0 0,-2-1 0,0 1 0,1 0 0,0-1 0,-1 1 0,2 0 0,-3-1 0,3 3 0,-2-4 0,3 3 0,-2-2 0,0 1 0,-1 0 0,1-1 0,1 1 0,-1-1 0,0 2 0,0-1 0,1 2 0,1-2 0,-1 2 0,-1-1 0,1 1 0,0 0 0,1-2 0,-1 2 0,1-2 0,0 1 0,0 1 0,-2-1 0,0 1 0,1 0 0,2 0 0,-1 0 0,3 0 0,-4 0 0,5 0 0,-4 0 0,3 0 0,-4-1 0,4 1 0,0-1 0,-1 1 0,4 0 0,-6-1 0,0 1 0,0-1 0,-2 1 0,1-1 0,0 1 0,0-1 0,3 1 0,-2 0 0,3 0 0,-4 0 0,4 0 0,2-2 0,3 2 0,5-2 0,-2 2 0,0 0 0,-6 0 0,-5 0 0,-2 1 0,-1 2 0,-1-1 0,0 2 0,0-2 0,0 3 0,0-2 0,0 5 0,0-2 0,0 4 0,-1-1 0,-5 10 0,1-3 0,-6 11 0,-1 1 0,0 4 0,-6 3 0,-2 3 0,1 6 0,3-7 0,-6 7 0,13-13 0,-10 4 0,7-3 0,-2-5 0,0 0 0,1 1 0,3 3 0,-1 1 0,1-2 0,-4-1 0,2-4 0,-4 5 0,4-4 0,1-2 0,3-6 0,2-9 0,3-2 0,-1-1 0,0 0 0,1 0 0,1-3 0,1-2 0,3-10 0,3-10 0,2-13 0,3-9 0,0 2 0,-4-10 0,1 7 0,-2-12 0,1 5 0,4 1 0,-4 7 0,1 10 0,-3 4 0,-1 6 0,-1 3 0,1 1 0,-2 2 0,2 1 0,-2-2 0,-1 4 0,1 2 0,-1 5 0,0 2 0,0 0 0,2-2 0,-1 1 0,2-3 0,0 2 0,-1-1 0,1 1 0,-1 1 0,0 1 0,1 0 0,-1-1 0,1 2 0,-1-2 0,0 2 0,0 0 0,-2-1 0,3 3 0,1 1 0,-1 1 0,0 2 0,-2 2 0,-1-3 0,1 2 0,-1-1 0,0-2 0,0 4 0,0-3 0,0 4 0,0-3 0,0 0 0,0 1 0,0-2 0,0 2 0,-1 0 0,0-2 0,-2 7 0,2-4 0,-1 8 0,0 0 0,2-2 0,-2 2 0,2-3 0,0 0 0,0 0 0,0-1 0,0-6 0,0-3 0,16-11 0,-9 5 0,22-16 0,-13 13 0,12-9 0,-6 6 0,-4 2 0,-5 4 0,-5 1 0,3 1 0,6 1 0,2-1 0,17 0 0,-4 1 0,16-1 0,-1 3 0,-1 0 0,13 0 0,-9 0 0,11 0 0,-7 0 0,4 0 0,3 0 0,1 8 0,-1-2 0,-6 5 0,29 0 0,-25-5 0,23-1 0,-28 0 0,-12-2 0,1 0 0,-5-1 0,-6 0 0,-1-1 0,-2 1 0,9 0 0,-7-2 0,11 5 0,-14-5 0,1 2 0,-2-2 0,0 0 0,-5 0 0,8 0 0,-8 0 0,2 0 0,-9 0 0,-2 0 0,-8 0 0,-1 0 0,2 0 0,0 0 0,8 0 0,-5 0 0,10 0 0,-9 0 0,9 0 0,-11 0 0,8 0 0,-9 0 0,2 0 0,-3 0 0,-1 0 0,-4 0 0,-10 1 0,-5-1 0,-12 5 0,-4-4 0,-8 3 0,-13-4 0,2 0 0,-14 3 0,7-2 0,-18 1 0,-1-2 0,-7 0 0,-6 0 0,6 0 0,-8 0 0,13 0 0,-9 0 0,16 0 0,-4 0 0,3 0 0,-13 0 0,21 0 0,-2 0 0,25 0 0,10 0 0,-2 0 0,4 0 0,3 0 0,-5 0 0,2 0 0,0 0 0,-3 0 0,3 0 0,1 0 0,2 0 0,-2 0 0,6 0 0,-3 0 0,8 0 0,-3 0 0,11 0 0,-5 0 0,10 0 0,1 0 0,14 0 0,8 0 0,9 0 0,5 0 0,-3 0 0,4 0 0,-1 0 0,-3 0 0,0 2 0,-4-1 0,-5 1 0,1-2 0,-5 0 0,6 0 0,-8 0 0,13 0 0,8 2 0,-4 7 0,13-5 0,-18 4 0,-2-6 0,1 0 0,-6 2 0,-6-1 0,-3 0 0,-7-3 0,-3 2 0,-2 0 0,-4 1 0,-7 2 0,-7-1 0,-13 5 0,-7-3 0,-13 6 0,-10 0 0,-2 0 0,-10 2 0,4-1 0,-3-1 0,10 0 0,3-7 0,16 0 0,6-1 0,16 0 0,9 0 0,4-2 0,4-2 0,-2 0 0,3 1 0,-2-1 0,1 1 0,-1-1 0,2 1 0,11-8 0,5 4 0,10-6 0,6 0 0,0 1 0,5-4 0,-2 4 0,1-3 0,-4 5 0,-2-1 0,-3 2 0,-9 2 0,-4-1 0,-5 1 0,-4 2 0,0 1 0,-8 7 0,2-1 0,-11 12 0,5-5 0,-8 9 0,9-2 0,-5 2 0,2-1 0,-2 7 0,0-5 0,3 4 0,3-6 0,2-3 0,-1 5 0,4-10 0,1 4 0,-1-7 0,3-3 0,-2 3 0,2-7 0,0-1 0,1-8 0,0 0 0,2-5 0,-2 0 0,5-3 0,-3-7 0,1-4 0,3-12 0,-6 10 0,3-8 0,-4 13 0,0 4 0,0 7 0,0 13 0,-1 8 0,-4 8 0,0 12 0,-4 3 0,4 5 0,-3 2 0,4-8 0,-2 17 0,1-9 0,-3 17 0,0-9 0,0 3 0,-5 0 0,4 0 0,-4 4 0,-1 0 0,3-4 0,-2 0 0,5-12 0,3-3 0,-3-11 0,7-7 0,-5-6 0,6-11 0,2-13 0,1-13 0,1-8 0,2-10 0,-4-2 0,3-6 0,-4-10 0,1 5 0,-2 1 0,0 8 0,0 9 0,0-2 0,0 5 0,0 3 0,0 5 0,0 7 0,0 1 0,0 2 0,0 3 0,-2 2 0,2 2 0,-2 5 0,1 4 0,-2 7 0,1 4 0,-3 29 0,0-4 0,1 28 0,0-11 0,4 3 0,0 5 0,0-10 0,0 3 0,0 3 0,0-8 0,0 8 0,-5-8 0,4 12 0,-6-18 0,5 4 0,-5-22 0,5-6 0,-3-4 0,4-5 0,-3-2 0,2-5 0,-2 3 0,2-3 0,-1-8 0,2-2 0,-1-10 0,2 0 0,-2-9 0,2-1 0,-2-10 0,2-3 0,0-3 0,0-1 0,-3-2 0,0 5 0,-4-2 0,-1 9 0,1 7 0,2 11 0,1 3 0,3 6 0,-2-1 0,3 4 0,-2 3 0,1 0 0,-3 14 0,-3 0 0,0 24 0,-4-9 0,3 19 0,-2-7 0,0 12 0,1 0 0,-1 1 0,4-1 0,-1-7 0,1-3 0,1-3 0,1-7 0,-1-6 0,1-5 0,1-10 0,0-7 0,1-8 0,-2-10 0,0-8 0,-2-3 0,2-8 0,-4-3 0,6 4 0,-5-9 0,5 13 0,-1-8 0,1 9 0,0-3 0,1 6 0,-1 1 0,1 6 0,0-2 0,0 5 0,1-2 0,0 2 0,0 4 0,0 2 0,0 2 0,0 1 0,0 0 0,0 2 0,-4 12 0,4-3 0,-4 18 0,0 2 0,1 7 0,-2 5 0,0-2 0,0-1 0,0 3 0,0-5 0,2 2 0,3-15 0,0 0 0,0-14 0,0-6 0,0-5 0,2-7 0,0-5 0,5-9 0,-2-2 0,2-2 0,-2 1 0,-1 5 0,-1-12 0,1 11 0,-3-7 0,0 11 0,-1-8 0,2 11 0,-2-4 0,2 8 0,0 1 0,-2 0 0,2 2 0,-2-8 0,0 12 0,0-9 0,0 11 0,0 0 0,0 1 0,0 0 0,0 1 0,2-3 0,-1 4 0,2-3 0,-2 4 0,-1-2 0,1 2 0,-1-2 0,2 2 0,-1-2 0,0 2 0,0-2 0,-1 2 0,0-1 0,2 1 0,-1 0 0,4-1 0,-2 0 0,2 1 0,-3-1 0,1 2 0,-1-1 0,1 2 0,1-1 0,1 1 0,1 0 0,2 0 0,-2 1 0,-1 1 0,0 0 0,0 7 0,1-3 0,-1 11 0,-1 4 0,2 1 0,-3 11 0,3-8 0,-2 6 0,0-3 0,0-4 0,-4 0 0,0-6 0,0-3 0,0-6 0,0 2 0,0-6 0,0 5 0,0-6 0,-1 0 0,1-1 0,-2 1 0,1-1 0,-1 1 0,1 0 0,0-2 0,-1-7 0,0-3 0,0-7 0,2 0 0,-2 1 0,0 0 0,2 2 0,-2 2 0,2 5 0,-1-1 0,1 4 0,-3 11 0,3-1 0,-2 23 0,2-8 0,-2 14 0,-1-3 0,0 7 0,-1 1 0,3-4 0,-1 5 0,2-1 0,0 3 0,0-1 0,0-9 0,0-5 0,0-5 0,0 5 0,0-10 0,0 4 0,0-10 0,0-3 0,0 0 0,0-6 0,0 2 0,0-2 0,0 1 0,0 1 0,0-4 0,0 2 0,0 0 0,0-1 0,0 6 0,0-5 0,0 3 0,0-5 0,0 0 0,0 1 0,0-1 0,0 1 0,0-1 0,0 0 0,0 0 0,7-12 0,0-2 0,7-11 0,2-3 0,-2 0 0,0 3 0,-5-7 0,-2 9 0,0-10 0,0 8 0,-2-7 0,-4 6 0,-1-1 0,2 4 0,-1-1 0,2-1 0,-2 4 0,1-1 0,-2 9 0,0-2 0,0 5 0,0 6 0,0 8 0,0 7 0,-3 1 0,1 8 0,-1-5 0,-5 7 0,7 2 0,-6-8 0,5 4 0,0 1 0,-2-2 0,3 5 0,-2-9 0,1 3 0,-3 0 0,1 3 0,-2-2 0,3-2 0,-1-5 0,3-1 0,0-3 0,0 0 0,0-6 0,0 0 0,1-3 0,0 0 0,0 1 0,0 0 0,0 2 0,0-1 0,0 3 0,0-4 0,0 1 0,0 1 0,0-2 0,0 5 0,1-5 0,-1 3 0,2-4 0,-1 0 0,3-5 0,-2-1 0,2-2 0,-2-2 0,5-2 0,1 0 0,2-8 0,5-2 0,-6-2 0,5-3 0,-5-2 0,1 5 0,-2-5 0,0 3 0,1-4 0,-4 0 0,5-3 0,-6 1 0,-1 4 0,-1-3 0,-2 10 0,0-1 0,0 2 0,0 3 0,0-5 0,0 5 0,0-2 0,0 2 0,0 4 0,0-3 0,0-1 0,0 4 0,0-2 0,0 10 0,0-3 0,0 4 0,0-1 0,-2 13 0,2-2 0,-4 14 0,0-4 0,1 6 0,-3 7 0,3 1 0,-2 8 0,2 1 0,-3 1 0,2 2 0,-1-3 0,0-3 0,1 0 0,0-10 0,0-1 0,0-6 0,3-3 0,-2-3 0,3-5 0,-1-4 0,0-1 0,1-1 0,0-2 0,0 1 0,0 0 0,0 0 0,0 1 0,0-1 0,0 1 0,-2 1 0,2-2 0,-1 3 0,1-4 0,2-10 0,2 1 0,3-14 0,3 3 0,-1-6 0,1 0 0,-2-10 0,3 5 0,-3-8 0,4 3 0,-5 2 0,-2-5 0,1 9 0,-2-6 0,0 3 0,-2 2 0,-2-6 0,0-10 0,0 1 0,0-9 0,0 14 0,0 5 0,0 3 0,0 1 0,0 4 0,0 2 0,0 7 0,0-3 0,0 1 0,0-14 0,0 13 0,0-10 0,0 12 0,0-3 0,0 0 0,0 3 0,0-2 0,0 5 0,0-6 0,0 9 0,0-7 0,0 11 0,0-8 0,0 9 0,0-6 0,0 1 0,0 1 0,0-6 0,0 8 0,2-10 0,2 6 0,0-7 0,2 5 0,-2-2 0,1 0 0,-2-2 0,5 3 0,-5-1 0,5 7 0,-3-3 0,4 0 0,-4 2 0,3 0 0,-6 6 0,3-1 0,-2 4 0,3-8 0,-2 6 0,6-4 0,-1 1 0,-1 1 0,0-3 0,-5 3 0,1 1 0,-1 1 0,-1 2 0,0 0 0,0 0 0,0 1 0,0-1 0,1 1 0,-1 0 0,1 2 0,-1 2 0,-1 2 0,0 2 0,-1 0 0,0 7 0,0 1 0,0 6 0,0 0 0,0 3 0,0-2 0,0 4 0,0-4 0,2 5 0,-2-5 0,2-1 0,-2 2 0,0-4 0,0 8 0,0-6 0,0 6 0,0-2 0,0 3 0,0-1 0,0 1 0,0-1 0,0 4 0,0 6 0,0 2 0,0-4 0,-7 7 0,-3 12 0,-2-1 0,0 7 0,5-23 0,-3 0 0,2-11 0,1 1 0,4-13 0,3 0 0,-3-3 0,2-1 0,-1-1 0,1-4 0,0-1 0,1 2 0,-1-3 0,1 1 0,-1 0 0,1 0 0,-1 1 0,1-1 0,0 1 0,0-2 0,-1 0 0,1 2 0,-1-1 0,1 1 0,-1-3 0,1 2 0,-1-1 0,1 1 0,0-1 0,-1 2 0,0-1 0,-1 3 0,1-2 0,0 3 0,0-1 0,-1-1 0,-3 5 0,3-4 0,-2 2 0,2-2 0,-1-1 0,-1 2 0,2-1 0,-1-1 0,0 0 0,0-2 0,1 2 0,1-2 0,-3 3 0,3-2 0,-5 0 0,4 0 0,-4 1 0,5 0 0,-4 1 0,2-3 0,-5 4 0,5-4 0,-6 6 0,6-5 0,-3 4 0,0-5 0,-1 5 0,1 1 0,-1-2 0,-1 7 0,5-10 0,-6 4 0,7-3 0,-9 1 0,7 0 0,-4 1 0,3-4 0,2 0 0,-2 0 0,4-1 0,-3-1 0,4 0 0,-3 1 0,1-1 0,-1 3 0,0-3 0,0 2 0,2-3 0,-2 2 0,2-2 0,-2 2 0,2 0 0,-2-2 0,1 2 0,-1-2 0,1 1 0,1 0 0,-1 1 0,0-1 0,1 1 0,-1-1 0,2 1 0,0-1 0,0 1 0,0 0 0,0-1 0,0 1 0,0 0 0,0 0 0,0-1 0,1 2 0,0-2 0,1 1 0,-2-1 0,0 1 0,0 0 0,0 0 0,0 1 0,0 0 0,0 1 0,0-1 0,0 2 0,0-3 0,0 1 0,0 1 0,0-3 0,0 4 0,1-4 0,0 2 0,0-2 0,0 1 0,0 1 0,1-1 0,-1 1 0,0-1 0,-1-1 0,0 1 0,2-1 0,-1 1 0,0 0 0,1 0 0,-1 0 0,1 1 0,-2-2 0,2 2 0,0-1 0,1 0 0,-2 0 0,0-1 0,-1 1 0,0 0 0,0-1 0,0 1 0,0 0 0,0 0 0,0-1 0,0 1 0,-1 0 0,0-1 0,-1 1 0,0-2 0,-1 0 0,1-5 0,1 1 0,1-2 0,0 1 0,-1 1 0,0-3 0,0 3 0,0-4 0,1 4 0,-1-3 0,0 4 0,-1-2 0,1 2 0,-2-3 0,3 2 0,-2-1 0,1 1 0,0 0 0,-1 0 0,1 1 0,0 0 0,-1-1 0,0 0 0,0 2 0,-1-1 0,0-1 0,1 0 0,0-1 0,1 2 0,-2-3 0,1 1 0,-1-3 0,1 2 0,1 1 0,-2-2 0,2 4 0,-2-4 0,3 3 0,-3 0 0,3-1 0,-4 3 0,3-2 0,-4 1 0,5 0 0,-2-2 0,2 2 0,-1-1 0,0 0 0,0 1 0,0-1 0,0-1 0,0 1 0,1 10 0,2 1 0,-1 5 0,7-2 0,-6-5 0,4 0 0,-3 0 0,-2-3 0,4 4 0,-3-3 0,3 2 0,-4-4 0,0 0 0,0 1 0,1 0 0,0 0 0,-1-1 0,0 1 0,0-1 0,0 1 0,1-1 0,0 3 0,1 0 0,-1 0 0,2 2 0,-2-6 0,1 5 0,-1-4 0,-1 2 0,0-1 0,0 0 0,0 1 0,-1-2 0,1 2 0,-1-2 0,0 1 0,0 0 0,0-1 0,0 1 0,0 0 0,0-1 0,0 2 0,0-2 0,0 1 0,1 1 0,1-2 0,1 1 0,0-2 0,1 2 0,-2 0 0,0-1 0,0 0 0,0-1 0,2-4 0,-2 0 0,2-2 0,-4 3 0,2-1 0,-1 1 0,0-1 0,0-1 0,1 1 0,-2-1 0,3 2 0,-3-1 0,2 0 0,-1 0 0,0 1 0,1 0 0,-1 0 0,0 0 0,1-2 0,0 2 0,0-1 0,0 0 0,-1 0 0,1-1 0,0 1 0,0 0 0,0-2 0,0 2 0,1-2 0,-2 2 0,3 0 0,-3-2 0,5 0 0,-2-1 0,3-1 0,-3 0 0,0 0 0,-3 1 0,1 2 0,-1 2 0,1 0 0,-2-1 0,2 1 0,-2-1 0,1-1 0,0 2 0,0-1 0,0 1 0,0-1 0,3-1 0,1-3 0,12-14 0,-1-1 0,2-10 0,-7 15 0,-6 5 0,-2 8 0,0 2 0,-1-3 0,0 3 0,-1-2 0,1 3 0,0-1 0,-1-1 0,0 1 0,1-1 0,0-1 0,1 0 0,-1 0 0,3 2 0,0-3 0,0 3 0,-1-2 0,0-1 0,0 2 0,1-4 0,7 0 0,-5-1 0,6-1 0,-9 2 0,9 0 0,-4-2 0,9-4 0,-10 5 0,5-5 0,1 0 0,-3-1 0,3-1 0,-7 6 0,-2-1 0,3 1 0,0-3 0,1-1 0,-2 3 0,-2-3 0,-3 6 0,3-6 0,-2 3 0,4-5 0,-5 0 0,3 4 0,-4-6 0,1 8 0,-2-4 0,1 5 0,-1 2 0,2-2 0,-2 5 0,1-7 0,0 6 0,1-7 0,1 5 0,-3-2 0,2 1 0,-1-1 0,0 3 0,1-1 0,-2 1 0,1-1 0,-1 1 0,1-2 0,-1 4 0,1-3 0,-1 3 0,2-6 0,-2 4 0,2-4 0,-2 5 0,0 1 0,-4 11 0,1-3 0,-4 14 0,0-1 0,-2 7 0,0 0 0,-2 2 0,2 0 0,-1 2 0,3 1 0,1-11 0,0 6 0,2-9 0,-4 9 0,6-10 0,-6 0 0,7-7 0,-5 0 0,5-3 0,-1-1 0,1 0 0,-1-1 0,2-1 0,-2 0 0,0 1 0,-1 1 0,0 2 0,-1-1 0,1 2 0,0-3 0,1 1 0,1-3 0,0-12 0,1-2 0,0-12 0,0 3 0,0-6 0,0-4 0,0-7 0,0-3 0,0 0 0,0 2 0,0 2 0,0 6 0,-2-6 0,-3 8 0,2-5 0,-3 7 0,1 2 0,2 4 0,-5-5 0,5 6 0,-2-4 0,1 10 0,3 5 0,-2 2 0,2-2 0,1 3 0,-2-2 0,0 9 0,1 5 0,-3 7 0,-3 8 0,-1 12 0,-3 3 0,3 8 0,-3-3 0,-2 6 0,5-4 0,-2 7 0,4-5 0,1-3 0,2 1 0,1-11 0,2 5 0,-2-6 0,1-5 0,-2-3 0,1-12 0,0-2 0,1-2 0,1-4 0,0 3 0,0-3 0,0 3 0,-1-2 0,1 2 0,-2 2 0,2 0 0,0 2 0,0-3 0,0 2 0,0-3 0,-1-2 0,0 1 0,1-1 0,-1-1 0,5-16 0,-1-1 0,4-22 0,-4-2 0,6-7 0,-3 0 0,5-2 0,-6-1 0,-3 2 0,-2-10 0,0 13 0,0-10 0,0 17 0,0 3 0,-4 6 0,3 11 0,-3-1 0,4 11 0,0-1 0,0 3 0,0-1 0,0 3 0,0-1 0,0 10 0,0-3 0,0 8 0,0-1 0,0-4 0,0 1 0,0-4 0,0-2 0,2-12 0,0 3 0,2-14 0,-1 6 0,5-9 0,0-4 0,-1 6 0,2-10 0,-6 12 0,2-16 0,-1 10 0,1-11 0,-2 3 0,3-1 0,0-11 0,-1 6 0,3-4 0,-3 4 0,0 5 0,2 0 0,-4 10 0,1-1 0,-4 10 0,1 1 0,0 6 0,0 6 0,0 0 0,-1 21 0,0-2 0,0 25 0,0 0 0,0 7 0,0 4 0,0-1 0,0-6 0,0 2 0,0-11 0,3 6 0,-3-13 0,3-4 0,-3-6 0,0-12 0,0 1 0,0-5 0,0-1 0,0 1 0,0 0 0,0 1 0,0-1 0,1 3 0,-1-1 0,1 5 0,-1-1 0,0 0 0,0-4 0,1-2 0,-1 0 0,1 1 0,-1-2 0,0 1 0,0 0 0,0-1 0,3-10 0,1-3 0,6-14 0,-3 1 0,4-4 0,-3-8 0,-1-3 0,5-3 0,-5-4 0,0 7 0,-2-11 0,-5 7 0,5-7 0,-4 11 0,1-1 0,-2 8 0,0 2 0,4 5 0,-3-2 0,2 11 0,-3-6 0,0 15 0,0-5 0,0 30 0,-2-4 0,0 24 0,-1-4 0,-2 7 0,2 7 0,0 6 0,-4 5 0,6 5 0,-4 1 0,5 9 0,0-5 0,-3 11 0,3-13 0,-5 6 0,4-8 0,-4 6 0,2-5 0,0-5 0,0-13 0,3-14 0,0-7 0,0-13 0,0-4 0,0-9 0,2-17 0,9 0 0,-1-12 0,5-3 0,-6-8 0,3-6 0,-5-12 0,8 5 0,-6-15 0,5 1 0,-7-2 0,3 3 0,-10 14 0,3 10 0,-3 7 0,0 15 0,0-6 0,0 12 0,0-7 0,0 9 0,0 0 0,0 6 0,1-6 0,-1 7 0,1-13 0,1 10 0,-1-10 0,3 3 0,-2 2 0,1-2 0,-1 9 0,0-5 0,1 6 0,-1-6 0,0 5 0,0-1 0,-2-7 0,2 5 0,0-11 0,-1 3 0,1-2 0,-2 4 0,0 0 0,0 6 0,0-3 0,0 5 0,0-4 0,0 3 0,0-9 0,0 1 0,0-3 0,0 1 0,0 6 0,0 4 0,0 3 0,0 2 0,0 0 0,0 11 0,0-5 0,0 14 0,0-8 0,0 7 0,0 1 0,-2 6 0,2 3 0,-2 5 0,2 2 0,0 3 0,0-1 0,0 1 0,0-6 0,0 3 0,0-6 0,0 9 0,0-17 0,0 12 0,0-17 0,0 3 0,0-1 0,0 1 0,0 1 0,0-1 0,0-4 0,0-1 0,0-5 0,1 3 0,-1-2 0,1-4 0,0 4 0,-1-1 0,1-1 0,-1 2 0,2-1 0,-1-4 0,1 2 0,-2-2 0,0-1 0,0 0 0,1-1 0,-1 1 0,1 0 0,-1 0 0,0 1 0,0 1 0,0 1 0,0-1 0,-1 2 0,-1 1 0,0 0 0,1 6 0,0-5 0,0 1 0,-1-2 0,2-2 0,-3 1 0,2-1 0,-1 0 0,0-1 0,1-1 0,1-1 0,0 2 0,0-2 0,0 2 0,0-17 0,0 1 0,4-17 0,-2 3 0,4-9 0,-6 2 0,5-11 0,-2 1 0,0-12 0,-1 14 0,-2-12 0,0 14 0,0-1 0,0-7 0,0 10 0,0-2 0,-2 2 0,-2 7 0,0-1 0,0 5 0,4-5 0,-2 8 0,2-5 0,-4 6 0,4 3 0,-4-15 0,4 9 0,-2-16 0,2 15 0,0-2 0,0 6 0,-3 6 0,3 1 0,-2 6 0,0 1 0,2 2 0,-1 0 0,1 2 0,0 2 0,0-1 0</inkml:trace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5:53.124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2122 1 24575,'-18'0'0,"-2"0"0,-1 0 0,-1 0 0,-5 2 0,6-2 0,-9 3 0,7-3 0,-4 0 0,6 0 0,6 0 0,2 0 0,2 0 0,4 0 0,-1 0 0,5 1 0,0 0 0,1-1 0,-1 0 0,0 0 0,-1 0 0,1 0 0,-1 0 0,1 0 0,0 0 0,-1 0 0,1 0 0,-2 0 0,2 0 0,-1 0 0,2 0 0,-3 0 0,1 0 0,-1 0 0,-1 0 0,0 0 0,-2 0 0,1 0 0,-7 0 0,2 0 0,-5 0 0,-1 0 0,0 0 0,-6 0 0,3 0 0,-6 0 0,2 0 0,0 0 0,2 0 0,2 0 0,0 0 0,0 0 0,-3 0 0,2 0 0,-2 0 0,3 0 0,0 0 0,-3 0 0,8 0 0,-21 0 0,18 0 0,-18 1 0,22 0 0,-1 2 0,2 0 0,-2-1 0,-4 0 0,2-2 0,-3 0 0,-6 1 0,4 0 0,-7 0 0,11 1 0,-7-2 0,7 5 0,-8-4 0,3 5 0,-1-3 0,1-1 0,3 2 0,-6 1 0,2-2 0,-3 3 0,-8 0 0,12-1 0,-12 3 0,11-5 0,3 0 0,-4 2 0,13-1 0,-12 0 0,3-1 0,0 0 0,-5 1 0,9 0 0,-3 0 0,6 0 0,-5 1 0,11-3 0,-5 2 0,6-3 0,-2 3 0,3-2 0,-3 1 0,-2-2 0,4 1 0,-4-2 0,5 2 0,3-1 0,-3-1 0,5 1 0,-4-1 0,1 0 0,-1 0 0,-1 0 0,0 0 0,0 0 0,-1 0 0,0 0 0,1 1 0,-7-1 0,5 1 0,-11-1 0,11 2 0,-4-2 0,5 1 0,0 0 0,3-1 0,0 2 0,3-2 0,11 1 0,-1-1 0,16 1 0,-6-1 0,15 0 0,-4 0 0,12 0 0,0 0 0,1 0 0,2 0 0,0 0 0,-2 0 0,2 0 0,-6 0 0,2 0 0,-2 0 0,0 0 0,-12 0 0,5 0 0,-11 0 0,10 0 0,-5 0 0,-1 0 0,-6-1 0,5 0 0,-7-2 0,4 3 0,-5-2 0,-4 2 0,-3-1 0,-1 1 0,-3-1 0,4 0 0,-2 1 0,1-2 0,6 2 0,-5-2 0,6 0 0,-7 0 0,-1 0 0,2 1 0,-2 0 0,0 1 0,4-1 0,2-2 0,5 3 0,0-3 0,3 3 0,-4 0 0,1-2 0,-6 2 0,0-2 0,-3 2 0,-1 0 0,4 0 0,-3 0 0,3 0 0,3 0 0,1 0 0,3 0 0,-3 0 0,-1 0 0,-6 0 0,3 0 0,-3 0 0,-1 0 0,1 0 0,3 0 0,0 0 0,6 0 0,2 0 0,-1 0 0,-3 0 0,1 0 0,-6 0 0,6 0 0,-4 0 0,2 0 0,0 0 0,1 0 0,2 0 0,-2 0 0,5 0 0,-8 0 0,11 0 0,-10 0 0,8 0 0,-11 0 0,3-1 0,-6 0 0,6 1 0,-4 0 0,1 0 0,-2-1 0,-2 1 0,2-1 0,-2 0 0,0 1 0,0-1 0,-3 0 0,1 1 0,-2-1 0,1 1 0,0 0 0,0-1 0,1 1 0,2-1 0,0 1 0,1-2 0,1 1 0,-2-1 0,4 2 0,-4-1 0,1 1 0,-3-1 0,-2 1 0,2 0 0,-2-1 0,1 1 0,0-1 0,-1 1 0,1 0 0,0 0 0,0-1 0,1 1 0,-1-1 0,1 1 0,-1 0 0,2 0 0,-2-1 0,2 1 0,-2-1 0,3 1 0,-2-2 0,3 1 0,-4 0 0,3 0 0,-2 0 0,-1 1 0,0 0 0,-1-1 0,1 0 0,-1 0 0,1 0 0,-13 1 0,-1 0 0,-11 0 0,4 1 0,-5 0 0,10 2 0,-10 0 0,11 0 0,-5 2 0,6-5 0,2 5 0,-8-3 0,11 0 0,-13 0 0,9 1 0,-2-3 0,2 3 0,4-3 0,1 3 0,0-2 0,1 1 0,-3-1 0,2-1 0,-4 2 0,4-2 0,-3 4 0,3-3 0,-5 4 0,4-3 0,-7-1 0,7 2 0,-4-3 0,2 1 0,0 1 0,0-1 0,-6 1 0,5-2 0,-5 1 0,3 0 0,0 0 0,-3 2 0,-4-2 0,3 2 0,1-2 0,-3-1 0,8 1 0,-5-1 0,7 2 0,-1-2 0,-1 2 0,-3-2 0,4 1 0,-8-1 0,8 0 0,-5 1 0,2-1 0,-1 2 0,-2-2 0,-3 0 0,-1 0 0,-6 0 0,-13 0 0,3 0 0,-12 0 0,16 0 0,-11 0 0,11 0 0,-2 0 0,0 0 0,10 0 0,-6 0 0,1 0 0,8 0 0,-2 0 0,4 0 0,2 0 0,-6 0 0,3 0 0,-3 0 0,-2 0 0,-2 0 0,0 0 0,-5 0 0,5 0 0,-6 0 0,4 0 0,2 0 0,1 0 0,3 0 0,6 0 0,-5 0 0,8 0 0,-5 0 0,6 0 0,0 0 0,0 0 0,5 0 0,-5 0 0,5 0 0,-2 0 0,-2 0 0,-2 0 0,-2 0 0,0 0 0,-1 0 0,1 0 0,0 0 0,-1 0 0,1 0 0,1 0 0,-1 0 0,6 0 0,0 0 0,3 2 0,-4-2 0,2 3 0,-9-3 0,10 1 0,-6-1 0,9 2 0,0-2 0,1 2 0,-1-2 0,-1 2 0,1-1 0,-2 1 0,-1 4 0,1-3 0,-1 3 0,3-4 0,2 0 0,0 1 0,1 0 0,7-1 0,7-1 0,6 0 0,10-1 0,-1 0 0,-1 0 0,2 0 0,-8 0 0,5 0 0,-6 0 0,6 0 0,-2 0 0,6 0 0,-12 0 0,9 0 0,-12-2 0,8 1 0,0-1 0,4 2 0,-6-1 0,10-2 0,-6 1 0,0 0 0,0 2 0,-10 0 0,1 0 0,-3 0 0,1 0 0,-4 0 0,3 0 0,-3 0 0,6-2 0,4 2 0,4-2 0,3 2 0,-3 0 0,-4 0 0,-4 0 0,-2 0 0,-1 0 0,1 0 0,-4 0 0,5 0 0,6 0 0,-2 0 0,3 0 0,-8 0 0,-4 0 0,3 0 0,-3 0 0,3 0 0,1 0 0,-4 0 0,0 0 0,-1 0 0,-1 0 0,7 0 0,0 0 0,-1 0 0,-1 0 0,-9 0 0,1 0 0,-3 0 0,3 0 0,-2 0 0,3 0 0,-2 0 0,2 0 0,-2-1 0,-1 1 0,2-1 0,1 1 0,1 0 0,0 0 0,-1 0 0,-2 0 0,2 0 0,-4 0 0,4 0 0,-3 0 0,3 0 0,-3 0 0,1 0 0,0 0 0,1 0 0,1 0 0,-2 0 0,-1 0 0,0 0 0,2 0 0,-2 0 0,7 0 0,-6 0 0,5 0 0,-6 0 0,4 0 0,-2 0 0,2 0 0,-3 0 0,0 0 0,-3 0 0,0 0 0,1 0 0,0 0 0,0 0 0,1 0 0,-2 0 0,2 0 0,-1 0 0,0 0 0,2 0 0,-1 0 0,2 0 0,2 0 0,-1 0 0,2 0 0,-2 0 0,-2 0 0,0 0 0,-2 0 0,-1 0 0,0 0 0,1 0 0,0 0 0,0 0 0,0 0 0,-1 2 0,-3 1 0,0 2 0,-2-2 0,-3-1 0,2 2 0,-3-2 0,2 3 0,-3-3 0,5 1 0,-7-1 0,6 0 0,-5 0 0,5-2 0,0 1 0,1-1 0,0 0 0,-2 2 0,2-1 0,-5 0 0,4 0 0,-3-1 0,3 1 0,-3-1 0,2 1 0,-3-1 0,0 0 0,1 0 0,1 0 0,-8 0 0,7 0 0,-7 0 0,4 0 0,-2 0 0,1 0 0,2 0 0,2 1 0,0-1 0,1 2 0,1-2 0,-4 1 0,2 0 0,-6 0 0,4 0 0,-4 0 0,6-1 0,-9 0 0,2 1 0,-4 0 0,-3 0 0,6-1 0,-2 0 0,-1 0 0,3 0 0,-5 0 0,5 0 0,-2 0 0,-4 0 0,2 0 0,-4 0 0,2 0 0,-4 0 0,9 0 0,-1 0 0,11 0 0,0 0 0,1 0 0,-1 0 0,0 0 0,-5 0 0,6 0 0,-11 0 0,5 0 0,-7 0 0,4 0 0,0 0 0,-4 0 0,3 0 0,-5 0 0,2 0 0,-3 0 0,0 0 0,-6 0 0,5 0 0,-8 0 0,-1 2 0,4-2 0,3 2 0,4-2 0,11 0 0,-4 0 0,7 1 0,-8-1 0,7 1 0,-7-1 0,8 1 0,-1-1 0,3 1 0,0 0 0,1-1 0,0 1 0,-1 1 0,0-2 0,-2 2 0,2-2 0,-3 1 0,-1-1 0,0 2 0,-6 1 0,3-2 0,-1 3 0,-8-2 0,4 1 0,-5 1 0,1 0 0,2 0 0,3-2 0,-5 2 0,11-4 0,-5 3 0,8-2 0,1 0 0,3 0 0,0-1 0,-1 1 0,0 0 0,-1-1 0,1 1 0,1 0 0,0 0 0,0 0 0,-2 2 0,1-3 0,1 3 0,6 0 0,0-1 0,5 1 0,1-3 0,5 0 0,6 0 0,3 0 0,7 0 0,0 0 0,1 0 0,-5 0 0,0 0 0,-5 0 0,5 0 0,-2 0 0,-4 0 0,5 0 0,-7 0 0,8 0 0,-5 0 0,2 0 0,0 0 0,-3 0 0,0 0 0,0 0 0,-6 0 0,5 0 0,-5 0 0,2-1 0,4 0 0,-8 0 0,2-1 0,-4 1 0,-2-1 0,3 1 0,-2 1 0,-2-1 0,-2 1 0,2 0 0,-4 0 0,1 0 0,2-1 0,-3 0 0,5-1 0,-5 2 0,3-1 0,-2 1 0,3 0 0,-1 0 0,1 0 0,-3-1 0,5 1 0,-5-2 0,8 2 0,-4-1 0,5 0 0,-5 0 0,-1 0 0,-4 1 0,0 0 0,0 0 0,-1 0 0,1 0 0,-1 0 0,1-1 0,1 1 0,0-1 0,4 1 0,-4 0 0,1 0 0,-3 0 0,-1 0 0,1 0 0,0 0 0,0 0 0,0 0 0,-1 0 0,4 0 0,-2 0 0,2 0 0,-3 0 0,0 0 0,-1 0 0,1 0 0,-1 0 0,10 0 0,-8 0 0,9 0 0,-10 0 0,5 0 0,-2 0 0,-1 0 0,0 0 0,-3 0 0,1 0 0,1 0 0,-2 0 0,1 1 0,1-1 0,0 1 0,6 1 0,-5-2 0,5 2 0,-3-2 0,-1 0 0,-1 1 0,1-1 0,-1 1 0,-1 0 0,-16 3 0,0-3 0,-15 5 0,0-3 0,2-1 0,-9 4 0,-3-2 0,1 3 0,-1-4 0,12 1 0,-1-4 0,13 3 0,-9-3 0,12 1 0,-3-1 0,7 1 0,-7-1 0,-1 1 0,-1 0 0,-4 0 0,3 2 0,-11-3 0,7 2 0,-3-2 0,11 0 0,3 0 0,4 0 0,-4 0 0,2 0 0,-2 0 0,-1 0 0,0 0 0,-7 0 0,-7 0 0,-2 0 0,-5 0 0,3 0 0,1 0 0,2 0 0,1 0 0,6 0 0,1 0 0,3 0 0,-4 0 0,5 1 0,-7 0 0,11 1 0,-7-2 0,7 1 0,-1 0 0,2 0 0,3 1 0,-1-2 0,-1 1 0,1-1 0,-7 1 0,3 0 0,-7 3 0,4-3 0,1 3 0,5-3 0,1 0 0,1 0 0,0-1 0,4 3 0,-5-3 0,3 2 0,-3-1 0,0-1 0,-1 3 0,0-1 0,0 1 0,-1-1 0,5-1 0,-2 1 0,1-2 0,0 0 0,0 2 0,1-1 0,1 1 0,14 0 0,-6-2 0,19 2 0,-7-2 0,6 0 0,4 0 0,3 0 0,0 0 0,3 0 0,4 0 0,-3 0 0,5 0 0,-2 0 0,3 0 0,-3 0 0,3 0 0,-6 0 0,-1 0 0,-3 0 0,-1 0 0,-1 0 0,-2 0 0,3 0 0,-4 0 0,4 0 0,-5 0 0,-1 0 0,-3 0 0,3 0 0,-9 0 0,-1 0 0,-11 0 0,0 0 0,0 0 0,1 0 0,0 0 0,7 0 0,0 0 0,6-1 0,-6 0 0,3 0 0,-5 1 0,0-1 0,-4 0 0,-2 1 0,0 0 0,-1 0 0,1-1 0,-1 0 0,2 1 0,-2 0 0,1 0 0,0 0 0,0 0 0,1-1 0,1 0 0,-1 0 0,0 1 0,-1 0 0,-1 0 0,1 0 0,-1-1 0,1 0 0,-12 5 0,-2-1 0,-20 6 0,-7-4 0,-16 8 0,-8-4 0,-12 3 0,4-2 0,-7-3 0,14 1 0,0-3 0,17-1 0,3-2 0,9-2 0,2 0 0,2 0 0,5 0 0,-2 2 0,2-2 0,-20 3 0,12-3 0,-10 0 0,20 0 0,5 0 0,-3 0 0,9 0 0,-4 0 0,4 0 0,-5 0 0,2 0 0,-2 0 0,-1 0 0,0 0 0,-12 0 0,12 0 0,-7 0 0,18 0 0,6 0 0,7 0 0,15 0 0,-2 0 0,7 0 0,-1 0 0,6 0 0,0 0 0,3 0 0,7 0 0,-2 0 0,5 0 0,-3 0 0,0 0 0,0 0 0,0 0 0,0 0 0,0 0 0,-3 0 0,0 0 0,-4 0 0,4 0 0,-12 0 0,-2 0 0,-14 0 0,-4 0 0,0 0 0,-3 0 0,1 0 0,1 0 0,-1 0 0,1 0 0,-2 0 0,-1 0 0,1 0 0,-1 0 0,2 0 0,-2 0 0,6 0 0,1-2 0,6 0 0,2 0 0,-5-1 0,5 3 0,-6-3 0,-2 3 0,-2-2 0,-4 2 0,0 0 0,-4 5 0,-1-2 0,-3 2 0,-6-1 0,3 0 0,-11 0 0,13 0 0,-13-2 0,14 1 0,-9 0 0,3 1 0,3 1 0,-3-1 0,1 0 0,1 0 0,-13 0 0,11 1 0,-14-2 0,14 4 0,-3-5 0,5 6 0,1-5 0,0 1 0,1-1 0,-7 2 0,7-2 0,-9 4 0,9-1 0,-4 0 0,-4-1 0,6 0 0,-5-3 0,6 4 0,2-3 0,-1 0 0,1 1 0,-2-3 0,0 3 0,1-3 0,1 3 0,-1-2 0,4 1 0,-4 0 0,1-1 0,-4 2 0,2-2 0,0 2 0,2-1 0,1 1 0,-1-2 0,-1 3 0,0-4 0,0 4 0,1-3 0,-2 2 0,3 1 0,-9 0 0,6 0 0,-4-2 0,2 3 0,5-4 0,-5 3 0,5-2 0,-2 1 0,1-2 0,-1 4 0,2-5 0,0 5 0,1-3 0,-2 0 0,0 2 0,1-3 0,-1 4 0,0 1 0,0 1 0,0 1 0,-2 0 0,4-3 0,-1 6 0,0-6 0,4 4 0,-4-3 0,4-2 0,0 0 0,0 0 0,1 0 0,0 0 0,-1-1 0,1 1 0,-2-3 0,1 4 0,0-4 0,-2 2 0,3 1 0,-3-3 0,3 3 0,-2-3 0,2 2 0,-2-2 0,2 2 0,-2-3 0,1 2 0,0-1 0,-1 0 0,2 1 0,-3-1 0,2 2 0,-1-2 0,2 2 0,-2-2 0,1 2 0,-1-2 0,0 1 0,-1 1 0,0 1 0,1 2 0,-4-2 0,4 2 0,-3-2 0,3 0 0,-1-1 0,1 1 0,-1-2 0,2 2 0,-1-3 0,0 0 0,1 1 0,-1-1 0,0 1 0,0-1 0,1 0 0,0 2 0,0-2 0,0 2 0,-1-1 0,0-1 0,1 0 0,0 1 0,8-11 0,-1 3 0,8-9 0,1 6 0,2-5 0,5 5 0,-2-7 0,-6 9 0,-1-5 0,1 5 0,-2-4 0,2-2 0,-5 4 0,-3 0 0,5-2 0,-1 4 0,1-6 0,1 3 0,-5 3 0,2-1 0,-1 2 0,-3 2 0,2-1 0,-2-1 0,0 2 0,1-3 0,-1 1 0,5-1 0,-4 2 0,2 1 0,-3-1 0,1 1 0,-1-1 0,2 0 0,-4 0 0,4 0 0,-4 1 0,5-1 0,-5 0 0,4 0 0,-1 0 0,1 2 0,1-3 0,-4 4 0,2-2 0,3-1 0,-3 1 0,5-2 0,6-1 0,-7 0 0,9 0 0,-8 0 0,1 3 0,-4-2 0,1 2 0,-6 1 0,6 0 0,-6 0 0,2 0 0,-1 1 0,1-2 0,-1 1 0,1 0 0,-1 0 0,1 0 0,-1 1 0,2-1 0,-2 2 0,0-2 0,0 1 0,-1-1 0,2 0 0,0 1 0,2-1 0,3 1 0,-5-3 0,4 2 0,-5-1 0,1 1 0,3 1 0,4-3 0,0 2 0,-1-2 0,-5 1 0,1 2 0,-3-3 0,1 2 0,-3-1 0,0 3 0,-1-3 0,2 3 0,0-3 0,-1 2 0,1 0 0,-1-1 0,0 0 0,-1 0 0,0-1 0,0 0 0,0 1 0,-1-1 0,0-1 0,-1 2 0,-1-3 0,-3 5 0,-1-1 0,-5 1 0,0-1 0,-7 0 0,0 0 0,-6 1 0,6 0 0,-11 0 0,6 0 0,-10 0 0,-2 0 0,3 0 0,-8 0 0,5 2 0,0 3 0,-7-2 0,9 1 0,1-2 0,3 0 0,10 0 0,-20 6 0,14-7 0,-11 5 0,18-5 0,-8 0 0,4 0 0,-6-1 0,7 0 0,7 0 0,3 0 0,6 0 0,0 0 0,1 0 0,1 0 0,-2 0 0,1 0 0,0 0 0,1 0 0,-3 0 0,4 0 0,-3 0 0,15 3 0,-7 0 0,15 1 0,-14-1 0,6-2 0,-7-1 0,0 2 0,0 0 0,-3 1 0,4 3 0,-3-1 0,3 0 0,-3 0 0,2 2 0,-2-3 0,3 7 0,-1-8 0,0 3 0,-1-4 0,0 0 0,1 1 0,0-3 0,0 2 0,1-2 0,4 0 0,2 0 0,7 0 0,10 0 0,-1 0 0,11 0 0,-9 0 0,-3 0 0,-5 0 0,-9 0 0,0 0 0,-7-4 0,0 3 0,-4-3 0,0 3 0</inkml:trace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05.24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1350 1 24575,'-7'1'0,"-1"0"0,4 0 0,0-1 0,1 1 0,1-1 0,-1 1 0,0-1 0,1 1 0,-2-1 0,1 0 0,-1 1 0,2-1 0,-2 1 0,2 0 0,-2-1 0,2 2 0,-1-2 0,0 3 0,-1-3 0,2 2 0,-1-2 0,0 1 0,0-1 0,1 3 0,-1-2 0,0 1 0,0 0 0,1-1 0,0 1 0,-1-1 0,0 0 0,1 0 0,0 0 0,-1 0 0,1 2 0,-2-2 0,2 1 0,-1-1 0,0 0 0,1 0 0,-1 0 0,1 1 0,-1-2 0,1 1 0,-3 0 0,3 0 0,-2 1 0,2 0 0,0-2 0,-1 2 0,-1-1 0,0 0 0,1 1 0,1-2 0,-1 2 0,1-1 0,-2 0 0,2 1 0,-2-2 0,2 1 0,-1-1 0,0 0 0,0 2 0,-1-2 0,1 3 0,-1-3 0,2 1 0,-1 0 0,0 0 0,1 1 0,-1-1 0,-2 0 0,4 0 0,-4-1 0,2 1 0,2 0 0,-5-1 0,4 1 0,-1 2 0,0-2 0,1 3 0,0-4 0,-2 1 0,2-1 0,-1 1 0,-1 0 0,2 0 0,-3 1 0,3-2 0,-1 0 0,0 1 0,1 0 0,-1 0 0,0 1 0,1-2 0,-1 1 0,-1 0 0,1 0 0,0 1 0,1-1 0,-1 2 0,0-3 0,0 2 0,1-1 0,-1 1 0,0-1 0,0 1 0,0-1 0,1-1 0,-1 1 0,1 0 0,-1-1 0,0 2 0,1-2 0,-2 2 0,1-2 0,0 2 0,0-2 0,1 2 0,-2-2 0,3 2 0,-4-2 0,3 1 0,-1 0 0,0 0 0,1 0 0,-1 0 0,1-1 0,-1 1 0,0 0 0,1 0 0,-2 1 0,1-2 0,-1 2 0,1-1 0,0 0 0,0 0 0,0 0 0,0-1 0,-1 1 0,1 0 0,0 0 0,0 0 0,-1 1 0,-1-2 0,2 2 0,-2-2 0,2 1 0,0-1 0,-1 0 0,1 0 0,-1 0 0,1 1 0,0-1 0,1 1 0,-2 1 0,-1-2 0,3 3 0,-4-1 0,4-1 0,-5 1 0,4-1 0,-2 0 0,3 1 0,-4-1 0,2 1 0,-1-2 0,1 3 0,1-2 0,0 1 0,-3 1 0,4-2 0,-6 2 0,5-2 0,-3 0 0,3 1 0,-1-2 0,1 3 0,0-2 0,0 1 0,-1 0 0,1 0 0,-4 0 0,4 1 0,-6-1 0,5 1 0,-2-2 0,3 2 0,1-3 0,-1 2 0,1 0 0,-2-2 0,2 2 0,-1 0 0,1-2 0,-1 3 0,1-3 0,-1 2 0,-2-1 0,3 0 0,-4 1 0,4-1 0,-1 1 0,0 0 0,0-1 0,0 0 0,0 0 0,1 0 0,-1 2 0,0-1 0,-1 0 0,1-1 0,0 0 0,1-1 0,-1 2 0,0 0 0,-1 0 0,1 0 0,0 1 0,-1-2 0,1 1 0,0-1 0,0-1 0,1 2 0,0-2 0,-1 2 0,-1 0 0,1-1 0,1 3 0,-1-4 0,1 3 0,1-1 0,-2-1 0,2 2 0,-2-3 0,0 2 0,0-1 0,0 1 0,1-1 0,0 2 0,0-3 0,-1 3 0,1-2 0,-1 0 0,1 1 0,0 0 0,-1-1 0,2 3 0,-4-4 0,4 3 0,-5-3 0,6 2 0,-4 0 0,2 0 0,-4 0 0,3-1 0,-1 0 0,3 0 0,-2 4 0,1-4 0,-2 4 0,3-4 0,-2 1 0,1-1 0,-1 1 0,0 0 0,1-1 0,1 2 0,-2-3 0,1 2 0,-4-1 0,4 2 0,-2-2 0,4 2 0,-5-3 0,5 3 0,-6-3 0,4 3 0,-1-3 0,0 3 0,1-2 0,-2 1 0,1 0 0,-3-1 0,4 0 0,-1 1 0,-1-1 0,2 2 0,-3-2 0,3 2 0,0-3 0,-1 3 0,1-1 0,-2-1 0,1 1 0,0-1 0,0-1 0,0 3 0,1-3 0,-1 3 0,0-3 0,0 2 0,-1-2 0,1 3 0,-1-3 0,0 2 0,1-1 0,-2 0 0,3 1 0,-2 0 0,2 0 0,-1-1 0,1 0 0,-1 0 0,1 0 0,-3 0 0,3 1 0,-5-2 0,5 3 0,-3-2 0,3 1 0,-2 0 0,1-1 0,-1 0 0,2 1 0,0-2 0,0 3 0,-1-3 0,1 3 0,-1-3 0,0 1 0,1-1 0,-1 1 0,1 0 0,-1 0 0,1 1 0,-2-2 0,2 1 0,-1-1 0,1 4 0,-2-3 0,1 2 0,-2-3 0,3 1 0,0-1 0,-1 1 0,0 1 0,0-1 0,-1 0 0,2 0 0,-2 0 0,-1-1 0,1 1 0,0 0 0,1 1 0,1-2 0,-2 1 0,2 0 0,-1 0 0,12-5 0,-7 3 0,9-5 0,-9 5 0,1-1 0,-1 0 0,2-1 0,-1 2 0,0-1 0,1 0 0,-1 1 0,0-2 0,1 2 0,-2 0 0,0-2 0,1 3 0,-1-4 0,1 3 0,2-1 0,-3-1 0,3 3 0,-4-3 0,2 2 0,-2-3 0,2 2 0,0-3 0,1 5 0,-3-2 0,3 0 0,-3 0 0,4 0 0,-3 0 0,3 2 0,-3-2 0,0 1 0,1-1 0,-1 1 0,1-1 0,-1 1 0,2-1 0,-2 1 0,1-1 0,-1 1 0,1 0 0,-1-1 0,1 1 0,0 0 0,-2-1 0,3 1 0,-2-1 0,4 1 0,-3 0 0,3 1 0,-3-1 0,1 1 0,-1-3 0,0 3 0,-2-3 0,6 3 0,-4-1 0,5 1 0,-7-1 0,5 0 0,-4 0 0,3-1 0,-1 0 0,-2 0 0,2 1 0,-2 0 0,2 1 0,-2-1 0,1 0 0,0 0 0,-2-1 0,3 1 0,-2-1 0,2 2 0,0-1 0,2-1 0,-2-2 0,1 2 0,-2 0 0,5 1 0,-4-1 0,2-1 0,-1 1 0,-2 0 0,2 1 0,-1 1 0,-1-2 0,1 0 0,-1 0 0,2 2 0,-2 0 0,3-1 0,-4 0 0,2-1 0,-2 1 0,1 1 0,1-1 0,-1 0 0,2 1 0,-3-2 0,3 1 0,-4 0 0,5 0 0,-4 0 0,3-1 0,-3 1 0,0 0 0,1 1 0,1-1 0,-1 0 0,4 0 0,-5-1 0,2 0 0,1 1 0,-2-1 0,2 1 0,-2 1 0,-2-2 0,4 1 0,-4 0 0,4-1 0,-3 1 0,0-1 0,-8 5 0,3-1 0,-8 4 0,6 0 0,-2-3 0,0 2 0,-2 1 0,3-3 0,-3 3 0,4-1 0,-2-3 0,3 1 0,-3 0 0,3-2 0,-1 3 0,-3 0 0,2-1 0,-1 1 0,-3-2 0,6 1 0,-6-1 0,5-1 0,-6 3 0,5-1 0,-3-1 0,3 2 0,0-2 0,1-1 0,-8 4 0,6-4 0,-4 3 0,3-3 0,5 0 0,-4 2 0,3-2 0,-3 2 0,1-1 0,0 2 0,-2-3 0,2 1 0,-1-1 0,-1 2 0,2-1 0,-2 1 0,4-1 0,-3 2 0,2-3 0,0 2 0,-1-3 0,1 3 0,-2-1 0,1 0 0,0 1 0,1-3 0,0 3 0,2-2 0,-7 1 0,6-1 0,-4 1 0,3 0 0,1-1 0,-1 2 0,2-3 0,-1 3 0,1-2 0,-1 0 0,1 1 0,0-1 0,-1 1 0,2-1 0,-2 1 0,1-1 0,0 0 0,1 4 0,0-4 0,1 3 0,-3-4 0,2 1 0,-3-1 0,3 3 0,-1-2 0,0 3 0,1-3 0,0 0 0,-1 1 0,-1-1 0,2 1 0,-1-1 0,1 0 0,-1 1 0,1-1 0,-2 0 0,2 0 0,-1 0 0,1 0 0,0 1 0,0 0 0,-2-1 0,-3 5 0,1-4 0,-1 5 0,3-4 0,0-1 0,-2 1 0,0-3 0,0 5 0,1-4 0,0 3 0,0-3 0,0 2 0,1-1 0,0 0 0,-2 0 0,2-1 0,-4 1 0,5-1 0,-2 0 0,4 0 0,-2-1 0,2 3 0,-2-3 0,0 2 0,0-1 0,0 0 0,-1 1 0,2 0 0,-2-1 0,1 0 0,0-1 0,-3 2 0,5 0 0,-5 0 0,5-1 0,-1 1 0,-2-2 0,2 3 0,-4-3 0,4 1 0,0 1 0,1 0 0</inkml:trace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15.87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147 0 24575,'5'0'0,"0"0"0,-1 0 0,0 0 0,0 0 0,-1 0 0,1 0 0,-2 0 0,1 0 0,-1 0 0,1 0 0,5 0 0,-4 0 0,4 0 0,-6 0 0,0 0 0,1 1 0,0-1 0,0 2 0,0-2 0,1 1 0,-1 1 0,2 1 0,-1-1 0,1 0 0,-3-2 0,0 0 0,1 0 0,-1 1 0,0-1 0,1 2 0,0-1 0,-1-1 0,0 0 0,2 0 0,-2 1 0,2 0 0,-3 0 0,2 0 0,-1 0 0,0 0 0,-1-1 0,1 0 0,3 0 0,-2 0 0,0 1 0,-1 0 0,-1 0 0,2 0 0,-1-1 0,1 0 0,0 0 0,-1 0 0,1 0 0,-2 1 0,2 0 0,-2 0 0,2 0 0,0 0 0,0 0 0,-1 0 0,1-1 0,0 0 0,0 1 0,0 0 0,-2 1 0,-2 0 0,-2-1 0,-3 0 0,0 0 0,-2-1 0,3 2 0,-2-2 0,4 1 0,-1-1 0,2 1 0,0-1 0,0 1 0,-1-1 0,0 0 0,1 0 0,-1 1 0,1-1 0,-2 1 0,0-1 0,0 0 0,1 1 0,0-1 0,1 1 0,-1-1 0,0 0 0,0 0 0,0 1 0,1-1 0,-1 1 0,1-1 0,-3 0 0,3 1 0,-2-1 0,2 1 0,-1-1 0,-1 0 0,1 0 0,-2 0 0,0 0 0,0 0 0,-3 0 0,5 0 0,-5 0 0,6 0 0,-1 0 0,0 0 0,1 1 0,-1-1 0,2 1 0,-1-1 0,-1 1 0,0-1 0,0 1 0,-1-1 0,3 1 0,-2-1 0,1 1 0,0-1 0,-1 0 0,1 0 0,0 0 0,0 0 0,0 0 0,0 1 0,0-1 0,-1 1 0,1-1 0,0 2 0,-3-1 0,3 0 0,-3 0 0,1-1 0,2 1 0,-2-1 0,2 0 0,-1 0 0,1 0 0,1 1 0,-1-1 0,1 1 0,-1-1 0,0 0 0,0 0 0,0 0 0,0 0 0,0 0 0,0 1 0,0 0 0,-1-1 0,-2 0 0,1 0 0,-3 0 0,4 0 0,-4 0 0,2 0 0,-2 0 0,1 0 0,-5 0 0,3 0 0,0 0 0,5 0 0</inkml:trace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43.44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385 0 24575,'-4'3'0,"2"2"0,2-3 0,-1 1 0,0-1 0,0-1 0,0 1 0,1 0 0,-1-1 0,0 1 0,0 0 0,0 0 0,0 0 0,-1 1 0,0-2 0,0 2 0,1-1 0,0-1 0,0 2 0,-1-2 0,1 2 0,0-1 0,-1-1 0,2 1 0,-4 1 0,3-1 0,-3 1 0,4-2 0,-3 1 0,2 1 0,0 0 0,-1-2 0,1 1 0,0 0 0,0 0 0,0 1 0,-1-1 0,0 1 0,0-1 0,1 0 0,0 0 0,0-1 0,0 1 0,0-1 0,-1 1 0,1-1 0,0 0 0,0 1 0,-1 0 0,1 0 0,-2 0 0,3 0 0,-2-2 0,1 1 0,0 0 0,0 0 0,0 0 0,1 1 0,-1-1 0,0 0 0,0 1 0,0 0 0,-2 0 0,3 1 0,-2-1 0,2 0 0,-1 1 0,0-2 0,0 3 0,-1-4 0,2 3 0,-1-2 0,0 1 0,1 0 0,-2 1 0,1-2 0,0 2 0,0-1 0,1 0 0,-1 1 0,0-1 0,0 3 0,-1-2 0,-1 0 0,1-1 0,-2-1 0,2 2 0,1-1 0,-1 2 0,2-2 0,-1 1 0,0-1 0,1 0 0,-2 1 0,2-1 0,-2 0 0,2 0 0,-2 0 0,1 0 0,0 1 0,-1-1 0,1 1 0,-1-1 0,1 0 0,0-1 0,-1 1 0,2-1 0,-2 0 0,1 2 0,1-1 0,-2-1 0,2 0 0,-2 1 0,2 0 0,-2 0 0,1 1 0,0 1 0,-1-2 0,2 1 0,-1 0 0,-1-1 0,2 1 0,-3-1 0,3 0 0,-2 0 0,2 1 0,-2-2 0,2 2 0,-2-2 0,1 1 0,0 0 0,-1 1 0,2-1 0,-1 1 0,0-1 0,1 0 0,-1 0 0,1 0 0,-1-1 0,1 2 0,-3-3 0,3 3 0,-2-1 0,2 0 0,-1 2 0,1-2 0,-3 0 0,3 1 0,-3-3 0,3 4 0,-1-3 0,1 2 0,-2 0 0,2 0 0,-3 0 0,2-1 0,0 1 0,-1-2 0,2 3 0,-5-1 0,4 0 0,-2-1 0,3 1 0,-1-1 0,1 1 0,-2 0 0,1-1 0,0 1 0,0-1 0,1 1 0,-2-2 0,2 2 0,-2-1 0,1-1 0,1 2 0,-2-1 0,1 0 0,0 0 0,-2 0 0,3 0 0,-3 2 0,3-1 0,-2-1 0,1 1 0,0 0 0,0-1 0,0 1 0,0 0 0,-1 2 0,0-2 0,1 1 0,0-2 0,1 1 0,-1-1 0,1 1 0,-1-1 0,1 0 0,-1 1 0,0 0 0,1 0 0,-2 0 0,2 1 0,-1-1 0,0 0 0,1 0 0,-1-1 0,1 2 0,0-1 0,0 1 0,0-2 0,0 2 0,0-2 0,-2 0 0,1 1 0,-3-2 0,3 4 0,-2-2 0,3 2 0,-1-2 0,0 0 0,1-1 0,-1 1 0,0-2 0,1 2 0,-1-2 0,1 2 0,-1-1 0,1 1 0,-1-1 0,0 0 0,1 0 0,-1 0 0,1 0 0,-1 1 0,1-1 0,-1 1 0,1-1 0,-1 0 0,1 0 0,-2 0 0,2 0 0,-2 0 0,2 0 0,-1 0 0,1 0 0,0 0 0,-2-1 0,2 2 0,-2-2 0,2 2 0,0-1 0,-1 3 0,0-4 0,-1 4 0,0-3 0,-3 4 0,2-3 0,-2 3 0,3-4 0,2 0 0,0 1 0,0-1 0,-1 0 0,0 0 0,1 0 0,0 1 0,0-1 0,0 2 0,-1-2 0,0 2 0,0-1 0,1-1 0,-1 1 0,0-1 0,1 0 0,0 2 0,0-2 0,0 1 0,0 0 0,0-1 0,-1 1 0,0 2 0,1 0 0,0 1 0,0 0 0,0-2 0,0-2 0,-1 1 0,0-2 0,-1 2 0,1-1 0,0 0 0,1 3 0,0-2 0,0 2 0,0-2 0,-2 0 0,0-1 0,0-1 0,1 0 0,0 1 0,1 1 0,0 0 0,0 0 0,-1-2 0,1 2 0,-1-1 0,0 0 0,1 2 0,-1-2 0,1 2 0,-1-1 0,1 0 0,-1 2 0,0-2 0,1 2 0,-1-3 0,1 1 0,0 0 0,-1 0 0,1-1 0,-1 1 0,1-1 0,0 0 0,0 0 0,0 0 0,0 1 0,-1-1 0,1 2 0,-1-2 0,1 2 0,0-2 0,-1 0 0,1 2 0,-2-1 0,2 2 0,-2-1 0,1-2 0,0 2 0,-1-1 0,2 0 0,-1 0 0,0-1 0,1 0 0,-1 1 0,0-1 0,1 2 0,-1-2 0,1 1 0,-1 0 0,0-2 0,-1 3 0,1-2 0,0 1 0,0-1 0,1 1 0,-2-1 0,2 1 0,-1 1 0,1 1 0,0-2 0,0 3 0,0-4 0,0 1 0,0-1 0,0 0 0,0 0 0,0 0 0,0 0 0,0 1 0,-1-2 0,1 2 0,-1-2 0,0 1 0,1 0 0,-1 1 0,1-1 0,0 2 0,-1-3 0,1 2 0,-2-2 0,1 0 0,0 1 0,0 0 0,1 0 0,0 2 0,-1-2 0,1 1 0,-1-1 0,1 0 0,0 0 0,0 0 0,0 0 0,0 0 0,0 1 0,0 0 0,0 0 0,0-1 0,0 0 0,0 1 0,-1 1 0,1-1 0,-1 1 0,1 0 0,-1-1 0,1 0 0,-1 1 0,1-1 0,0 1 0,-1-1 0,1 0 0,-1 0 0,1-1 0,0 1 0,0 1 0,0-2 0,0 2 0,0-2 0,0 1 0,0 0 0,0-1 0,0 1 0,0 0 0,0-1 0,0 2 0,0-2 0,-2 2 0,2-1 0,-2 0 0,2 1 0,0-2 0,0 2 0,0-2 0,0 1 0,0-1 0,0 0 0,0 1 0,0-1 0,0 1 0,0 0 0,0-1 0,0 2 0,0-2 0,0 1 0,0-1 0,0 0 0,0 0 0,0 0 0,0 0 0,0 0 0,0 1 0,0 0 0,0-1 0,0 0 0,-1 0 0,1-1 0,-1 0 0,0 1 0,1-1 0,-1 1 0,1 1 0,0 0 0,0 0 0,0 0 0,0-1 0,0 0 0,0 1 0,0-1 0,0 1 0,0-1 0,0 0 0,0 1 0,0-1 0,0 1 0,0-1 0,-1 1 0,1-1 0,-1 2 0,1-2 0,0 2 0,0-2 0,0 2 0,0 1 0,0-2 0,0 2 0,0-3 0,0 1 0,0-1 0,0 3 0,0-1 0,0 1 0,0-2 0,0 1 0,1-1 0,0-1 0,0 0 0,0 0 0,0 2 0,-1-2 0,1 2 0,-1-2 0,0 2 0,1-2 0,-1 2 0,1-2 0,-1 3 0,0 6 0,0-4 0,1 6 0,-1-10 0,1 1 0,-1-2 0,0 1 0,0-1 0,0 2 0,0-1 0,1-1 0,0 0 0,-1 1 0,0 0 0,0 0 0,3 2 0,-3-1 0,4 1 0,-4-3 0,1 2 0,0-2 0,-1 2 0,1-1 0,-1 0 0,0 0 0,1 0 0,0 1 0,1-1 0,-2 0 0,0-1 0,1 0 0,-1 2 0,1-1 0,-1 1 0,1-2 0,-1 1 0,1-1 0,-1 1 0,0-1 0,1 2 0,-1-2 0,2 1 0,-2-1 0,2 2 0,-2-1 0,1 2 0,-1-3 0,2 1 0,-1-1 0,0 1 0,0 0 0,-1 0 0,1 0 0,1 1 0,-1-2 0,0 1 0,0-1 0,0 0 0,-1 1 0,0-1 0,0 2 0,1-2 0,0 1 0,0 0 0,0-1 0,-1 1 0,0-1 0,0 1 0,0 0 0,1 0 0,0 0 0,-1-1 0,0 0 0,1 0 0,0 0 0,1 3 0,-2-2 0,1 2 0,-1-1 0,0-2 0,0 1 0,0-1 0,0 0 0,0 1 0,2-1 0,-2 1 0,2-1 0,-2 1 0,0-1 0,0 2 0,0-2 0,0 2 0,0-2 0,0 2 0,0-2 0,0 1 0,0-1 0,0 0 0,0 0 0,0 0 0,1 0 0,-1-1 0,2 1 0,-2 1 0,1-1 0,-1 1 0,0-1 0,0 0 0,1 0 0,-1 0 0,1 1 0,-1 1 0,0-2 0,0 2 0,0-2 0,1 0 0,-1 1 0,1-2 0,-1 2 0,1-1 0,0 1 0,1 0 0,1 5 0,-1-2 0,0 2 0,0-4 0,-1 2 0,1-2 0,0 2 0,0-2 0,-1 2 0,0-2 0,1 3 0,-2-3 0,1 1 0,-1-2 0,2 2 0,0-1 0,0 0 0,-1-1 0,0-1 0,-1 0 0,2 1 0,-2 0 0,1 1 0,0-1 0,0 0 0,0 2 0,0-1 0,-1 1 0,1-2 0,-1 0 0,2-2 0,-1 2 0,1-2 0,-1 3 0,2-1 0,-2 1 0,1-2 0,-1 1 0,0 0 0,1-1 0,-1 0 0,1 0 0,-1 1 0,1-1 0,-1 0 0,0 0 0,0 0 0,1 0 0,-1-1 0,0 1 0,-1-1 0,1 1 0,0 0 0,1 0 0,-1 1 0,1 0 0,-1 0 0,0 0 0,0-1 0,1 1 0,0-1 0,0 1 0,-1-1 0,1 1 0,-1-1 0,1 2 0,-2-2 0,2 2 0,-1-2 0,0 2 0,3-2 0,-3 2 0,2-1 0,-2 1 0,-1-2 0,2 2 0,-1-1 0,1 0 0,0 1 0,0-1 0,0 0 0,-1 0 0,0 0 0,1-1 0,0 2 0,-1-3 0,1 2 0,0-3 0,0 3 0,0-3 0,-1 3 0,0-1 0,-1-1 0,2 1 0,0 0 0,-1-1 0,1 2 0,-1-1 0,2 0 0,-1 1 0,1-1 0,-1 1 0,0-1 0,1 0 0,-1 0 0,0 0 0,1 0 0,-2 1 0,3 0 0,-1-1 0,1 0 0,-2 1 0,1 0 0,-2 0 0,1-1 0,-1 1 0,1 0 0,-2-1 0,2-1 0,-2 1 0,1 0 0,-1 1 0,2-1 0,-2 0 0,2 0 0,-2 0 0,0 0 0,0 1 0,0-1 0,1 2 0,-1-1 0,1 0 0,-1 0 0,1 0 0,-1-2 0,1 1 0</inkml:trace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59.664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19 24575,'1'4'0,"0"0"0,-1-2 0,0 0 0,0 1 0,0-1 0,1 1 0,-1-1 0,3 1 0,-3-1 0,3 2 0,-3-1 0,2 1 0,-2-1 0,2 1 0,-1-3 0,0 2 0,2-2 0,-2 2 0,3 0 0,-2 0 0,4 2 0,-3-3 0,1 1 0,-3-1 0,1 0 0,-1-1 0,0 0 0,2 1 0,-2 0 0,2-1 0,0 0 0,0 1 0,1 1 0,-1-1 0,-1-2 0,-1 0 0,-1-4 0,0 1 0,0-1 0,0 2 0,0-2 0,0 0 0,0-1 0,0 1 0,0 0 0,-1 0 0,1 1 0,-2 0 0,2-1 0,-1 1 0,1 1 0,0 0 0,0 0 0,0 0 0,0 0 0,-1-1 0,1 1 0,-1-2 0,1 2 0,0-2 0,-2 3 0,1-1 0,-2 2 0,0 0 0,1 0 0,-1-1 0,0-1 0,1 0 0,-1-2 0,2 2 0,-1-2 0,2 2 0,-4-2 0,3 1 0,-3 0 0,4 3 0,0 3 0,1 0 0,-1 2 0,2-1 0,-2-2 0,1 1 0,1 2 0,-2-3 0,1 4 0,0-5 0,0 2 0,1-1 0,0 0 0,-1 2 0,0-2 0,-1 1 0,1-1 0,-1 0 0,2 1 0,-1-1 0,0 2 0,1-2 0,-2 1 0,1-1 0,-1 0 0,1 1 0,0-2 0,0 2 0,0-1 0,0 0 0,-1 1 0,2-2 0,-2 1 0,2-2 0,-2 3 0,2-2 0,-1 1 0,0 0 0,1 0 0,0 2 0,0-1 0,0 0 0,0-1 0,-2 0 0,2-1 0,2 2 0,-2-1 0,2 2 0,-3-1 0,1-2 0,-2 1 0,3-1 0,-2 1 0,1 0 0,-1 0 0,2 0 0,-3 0 0,2 0 0,-2 1 0,1-2 0,-1 2 0,1-2 0,0 1 0,0 0 0,0 1 0,1-1 0,-2 1 0,2-1 0,-2 1 0,2-1 0,-2 2 0,3-2 0,-3 2 0,3-2 0,-2 2 0,1-2 0,1 2 0,-1-3 0,0 3 0,1-3 0,0 5 0,0-4 0,0 2 0,-2-4 0,1 2 0,0-1 0,-1 1 0,1-1 0,0 2 0,2-3 0,-2 3 0,1-2 0,-1 1 0,0 0 0,1 0 0,-1 0 0,1-1 0,-1 0 0,0 1 0,0-1 0,0 2 0,1-1 0,3 4 0,-3-3 0,3 2 0,-6-3 0,2-1 0,-1 1 0,2 0 0,-2 0 0,1 1 0,1 0 0,-1 1 0,0-1 0,1 1 0,-2-2 0,1 2 0,1-2 0,-2 1 0,1-1 0,0 0 0,-2 1 0,2-1 0,0 1 0,-1-1 0,1 0 0,-2 1 0,1 0 0,0 0 0,0-1 0,1-1 0,-1 3 0,2-2 0,-1 3 0,0-3 0,0 1 0,0-2 0,1 1 0,-2 1 0,2-1 0,-1 2 0,1-2 0,0 3 0,0-2 0,1 1 0,-1-2 0,-2 0 0,2 1 0,1 1 0,-1 0 0,3 0 0,-4-1 0,1 0 0,-1-1 0,0 0 0,1 1 0,-2-1 0,3 1 0,-4 0 0,3-2 0,-3 1 0,2 0 0,-1 0 0,1 0 0,0 0 0,0 2 0,1-1 0,-2 0 0,2 0 0,-2-1 0,1 0 0,0 1 0,-1-1 0,1 1 0,0-1 0,0 1 0,2-1 0,-2 1 0,1 0 0,0-1 0,0 2 0,0-1 0,3 2 0,-4-2 0,3 1 0,-5-2 0,3 1 0,1 0 0,-2 0 0,3-2 0,-3 2 0,1-1 0,1 0 0,-1 1 0,1 0 0,-2-2 0,0 0 0,0 1 0,1 0 0,2 1 0,-2-1 0,1-1 0,-2 3 0,0-3 0,0 1 0,-1 0 0,2-1 0,-1 1 0,0 0 0,1 0 0,-1 0 0,0-1 0,1 4 0,-1-3 0,4 2 0,-3-1 0,2-1 0,-3 1 0,0-2 0,-1 1 0,2 1 0,-1-1 0,1 1 0,-1 0 0,1 0 0,1 1 0,-1-1 0,0 1 0,0-2 0,1 1 0,-3-1 0,2 0 0,-1 0 0,1 1 0,-1-1 0,1 2 0,-1-3 0,1 2 0,0-1 0,-1 0 0,0 1 0,1-1 0,-3 0 0,4 0 0,-3 0 0,2 0 0,0 1 0,0 0 0,0 0 0,1 1 0,-2-2 0,1 0 0,0-1 0,-1 1 0,0 0 0,3 2 0,-4-3 0,3 2 0,-1-1 0,-2 0 0,2 0 0,-1-1 0,1 0 0,-1 0 0,1 0 0,-1 2 0,0-1 0,0-1 0,0 2 0,-1-2 0,2 1 0,-2 0 0,2-1 0,-1 1 0,0-1 0,1 1 0,-1 0 0,1 0 0,0 1 0,-1-2 0,1 2 0,-1-2 0,0 1 0,0-1 0,0 1 0,3 0 0,-3 1 0,2-1 0,-2 0 0,-1-1 0,3 0 0,-3 2 0,3-2 0,-2 1 0,1 0 0,-1-1 0,0 1 0,0 0 0,0 0 0,1 0 0,0 1 0,0-1 0,0 0 0,0 1 0,0-2 0,3 6 0,-3-5 0,3 4 0,-5-5 0,2 1 0,-2 0 0,3 0 0,-1 1 0,1 0 0,-1-1 0,0 1 0,2 0 0,0-1 0,0 2 0,1-2 0,-3 3 0,1-4 0,0 4 0,1-4 0,-2 2 0,4 0 0,-4 0 0,2-2 0,-3 1 0,1-1 0,0 1 0,0 1 0,0-2 0,0 2 0,-2-2 0,2 0 0,-2 1 0,1-1 0,0 0 0,0 2 0,0-3 0,0 3 0,0-3 0,1 3 0,0-2 0,0 3 0,1-3 0,-2 2 0,2-2 0,1 3 0,-2-1 0,2 0 0,-3-1 0,2 1 0,-1-2 0,2 2 0,-3-3 0,0 2 0,-1 0 0,1 0 0,1 0 0,0 0 0,0 0 0,0-1 0,1 1 0,-3 0 0,2 0 0,4 2 0,-2-2 0,3 3 0,-4-2 0,-2-2 0,1 2 0,0-2 0,0 3 0,0-3 0,3 2 0,-3-1 0,3 1 0,-2 0 0,0-1 0,-1 1 0,3-2 0,-3 2 0,7 1 0,-5-1 0,2 2 0,4-2 0,-7-1 0,8 0 0,-10 1 0,1-3 0,1 4 0,-1-4 0,2 3 0,-2-2 0,2 0 0,0 1 0,1-1 0,-1 0 0,-3 0 0,6-1 0,-5 3 0,7-3 0,-5 3 0,2-2 0,-3 0 0,0 2 0,-1-3 0,-1 1 0,3 0 0,-2 1 0,1 0 0,0 0 0,-1-1 0,1 0 0,-2 1 0,0-2 0,0 2 0,1-2 0,0 3 0,0-3 0,-1 3 0,2-2 0,-2 1 0,0-1 0,0 1 0,0-2 0,-1 2 0,1-2 0,-1 2 0,2-1 0,-2 1 0,1-1 0,1 3 0,0-1 0,2 3 0,-2-3 0,0 1 0,-1-2 0,0 0 0,0-1 0,-1 0 0,1 0 0,0 1 0,7 5 0,-5-3 0,5 3 0,-3-1 0,-2-2 0,2 2 0,-2 0 0,-2-4 0,3 3 0,-3-2 0,2-1 0,-2 1 0,2-2 0,-1 3 0,1-3 0,0 4 0,-1-4 0,1 1 0,2 1 0,-3 0 0,2 0 0,-3-1 0,1-1 0,-1 0 0,1 0 0,-2 0 0,3 1 0,1-1 0,0 1 0,0-1 0,-1 1 0,1-1 0,-1 2 0,3-1 0,-4 0 0,5 3 0,-4-3 0,3 1 0,-4-1 0,4 1 0,-4 1 0,2-3 0,-3 2 0,1-3 0,-3 2 0,5 1 0,-4-2 0,4 2 0,-4-2 0,1 1 0,-1 0 0,1 0 0,1 3 0,0-2 0,1 0 0,-3-1 0,2-1 0,-2 0 0,1 1 0,1 0 0,2 1 0,-1 0 0,8 3 0,-5-2 0,7 5 0,-7-5 0,12 6 0,-10-5 0,6 2 0,-10-3 0,4 0 0,-4-1 0,5 3 0,-6-3 0,3 1 0,-4 0 0,11 1 0,-9-2 0,11 2 0,-12-3 0,6 1 0,-6 0 0,3 0 0,-5-2 0,2 1 0,-2-2 0,-1 1 0,0 0 0,1-1 0,0 2 0,1-1 0,0 0 0,1 2 0,-1-2 0,-1 1 0,1-2 0,-2 1 0,4 1 0,-3-2 0,2 2 0,-1-2 0,-1 3 0,0-2 0,1 1 0,-2-1 0,1 0 0,1-1 0,-1 2 0,1-1 0,-1 1 0,1-1 0,-1 0 0,2 0 0,-2 0 0,1 0 0,0 2 0,-1-2 0,1 1 0,2 0 0,-2-1 0,2 1 0,-1 0 0,-2-1 0,4 1 0,-1 0 0,1 3 0,5-1 0,-6 3 0,8-1 0,-9-2 0,5-1 0,-6-2 0,1 1 0,-1 0 0,1 0 0,-1 0 0,0-2 0,0 2 0,0-2 0,3 3 0,-2-2 0,0 2 0,-1-3 0,-1 1 0,1 0 0,0-1 0,1 2 0,-2-2 0,2 2 0,-2-2 0,1 1 0,2 1 0,-4-1 0,5 0 0,-5 0 0,2 0 0,-1-1 0,1 2 0,-1-2 0,1 2 0,0-1 0,-1 0 0,2 0 0,1 1 0,-1 0 0,3 3 0,-3-4 0,3 1 0,-3-1 0,0 0 0,-1 2 0,-1-1 0,1 0 0,-1-1 0,1 1 0,-1-1 0,3 2 0,-2-2 0,2 2 0,-4-1 0,2-1 0,-2 0 0,1-1 0,-1 1 0,1-1 0,-1 2 0,1-1 0,0 0 0,0 1 0,3-2 0,-3 1 0,4 0 0,-3 0 0,0 2 0,3-3 0,-1 3 0,1-2 0,4 2 0,-5 0 0,6 0 0,-7-1 0,6 2 0,0 0 0,1 2 0,3 1 0,4 3 0,-5-5 0,7 5 0,-13-6 0,0 1 0,2-3 0,-5 1 0,5-2 0,-6 2 0,0-1 0,-1 0 0,2 0 0,-1-1 0,1 0 0,0 2 0,0-2 0,1 2 0,-2-2 0,-1 0 0,0 1 0,0-1 0,0 0 0,1 2 0,0-2 0,-1 2 0,0-2 0,0 0 0,1 0 0,-1 0 0,2 1 0,-1-1 0,2 1 0,-2 0 0,3 1 0,0-2 0,0 0 0,7 6 0,-5-4 0,4 6 0,2-5 0,-6 1 0,5-2 0,-6 2 0,-1-3 0,-2 3 0,2-4 0,-2 2 0,4 0 0,-4 0 0,1 1 0,0-2 0,-2 0 0,2 0 0,-2-1 0,2 2 0,-2-2 0,2 0 0,-3 1 0,0-2 0,0 1 0,1 0 0,-1-1 0,1 1 0,-1 0 0,1 0 0,0 0 0,0 1 0,0-2 0,0 2 0,0-2 0,1 2 0,1-2 0,3 6 0,-2-5 0,3 4 0,0-4 0,-1 1 0,9 4 0,-5-3 0,5 1 0,3 4 0,-4-5 0,0 5 0,-6-5 0,-4-1 0,0 1 0,2 0 0,-6 0 0,3-1 0,-2 0 0,1 0 0,0 0 0,-2-1 0,0 0 0,0 0 0,0-1 0,0 1 0,2-1 0,1 1 0,0 1 0,2-2 0,-3 3 0,0-3 0,1 1 0,0 0 0,1 0 0,-1 1 0,-2-2 0,0 0 0,1 0 0,-2 0 0,2 1 0,-2 0 0,2-1 0,-1 1 0,1 0 0,-1-1 0,0 1 0,0 0 0,-1-1 0,2 0 0,-2 0 0,1 0 0,-1 1 0,0 0 0,3-1 0,0 3 0,1-3 0,-1 3 0,1-2 0,-1-1 0,0 2 0,-2-1 0,0 0 0,-1 0 0,1 0 0,-1 0 0,1 1 0,-1-1 0,0 0 0,0-1 0,0 1 0,1-1 0,0 2 0,-1-2 0,0 2 0,0-2 0,1 1 0,-1-1 0,0 0 0,0 1 0,0-1 0,0 2 0,0-2 0,0 1 0,0-1 0,0 0 0,1 0 0,-1 1 0,2-1 0,-2 1 0,2-1 0,-2 0 0,1 2 0,-1-1 0,1 0 0,-1-1 0,1 0 0,-1 0 0,0 0 0,0 0 0,1 0 0,-1 1 0,2 0 0,-2-1 0,2 0 0,-2 0 0,2 0 0,-1 0 0,0 0 0,0 2 0,-1-1 0,0 0 0,1-1 0,-1 0 0,1 0 0,-1 0 0,-1 1 0,1 0 0,-2 0 0,2 0 0,-2 0 0,2 0 0,-1-1 0,1 0 0,0 1 0,-6 0 0,2-1 0,-7-1 0,5 0 0,-4-1 0,2 0 0,0 0 0,0 0 0,1 1 0,-1-1 0,-2-1 0,0 1 0,1-1 0,-4 2 0,2-3 0,-4 2 0,1-1 0,1-1 0,-8 4 0,9-4 0,-5 3 0,7 0 0,4-1 0,-2 2 0,2-1 0,1 1 0,-2 0 0,2 0 0,-4-1 0,2 1 0,-4-4 0,3 4 0,-2-3 0,2 3 0,0-1 0,-2 1 0,4-1 0,-3 1 0,2 0 0,-1 0 0,1 0 0,0 0 0,-4 0 0,4 0 0,-1 0 0,2 0 0,1 0 0,0 0 0,0 0 0,0-1 0,1 0 0,-2 0 0,1-1 0,0 2 0,-1-2 0,1 1 0,-1 0 0,-1-2 0,0 1 0,-1-1 0,-4-2 0,-1-2 0,-4 1 0,4-1 0,1 3 0,-4-2 0,6 1 0,-5 0 0,7 2 0,2 1 0,-1 1 0,2-1 0,1 2 0,1-2 0,-3 2 0,2-1 0,-3 1 0,1-1 0,1 1 0,-1-1 0,0 1 0,2 0 0,-2-1 0,1 1 0,-8-3 0,0 3 0,-9-6 0,2 3 0,0-3 0,-3 4 0,3-1 0,0-1 0,-2-1 0,5 2 0,-2-2 0,-3 4 0,1-4 0,-5 3 0,-3-3 0,4 1 0,-9-3 0,6 2 0,-1-2 0,3 3 0,3 1 0,-16-5 0,10 5 0,-10-6 0,10 7 0,5-4 0,-5 5 0,0-7 0,-5 5 0,1-2 0,-3-2 0,-9-1 0,3 2 0,-19-9 0,9 11 0,-35-19 0,48 17 0,-14-9 0</inkml:trace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02.86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2 0 24575,'-1'4'0,"0"0"0,1-2 0,0 3 0,0-3 0,0 3 0,0-3 0,0 0 0,0 1 0,0 2 0,0-2 0,0 3 0,0-3 0,0 0 0,0 0 0,0-1 0,0 0 0,0 0 0,0 0 0,0 0 0,0 1 0,0 0 0,0 0 0,0 1 0,0-2 0,0 2 0,0-4 0,0-3 0,0-1 0,0-2 0,0 3 0,0-1 0,0 2 0,0-1 0,0 0 0,0 0 0,0 1 0,0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9:16.44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3074 0 24575,'-8'0'0,"2"0"0,1 0 0,1 0 0,0 0 0,1 0 0,1 0 0,-2 0 0,1 0 0,0 0 0,1 0 0,-1 0 0,0 0 0,-1 0 0,2 0 0,0 0 0,-1 0 0,0 0 0,0 0 0,-2 0 0,1 0 0,-1 0 0,3 0 0,-1 0 0,-1 0 0,1 0 0,-1 0 0,1 0 0,0 0 0,0 0 0,-5 0 0,5 0 0,-6 0 0,7 0 0,-2 0 0,2 0 0,-2 0 0,2 0 0,-2 0 0,1 0 0,0 0 0,-1 0 0,2 0 0,-1 0 0,0 0 0,1 0 0,-2 0 0,2 0 0,-1 0 0,0 0 0,0 0 0,0 0 0,0 0 0,1 0 0,-1 0 0,0 0 0,0 0 0,0 0 0,-1 0 0,1 0 0,0 0 0,0 0 0,1 0 0,-2 0 0,1 0 0,-1 0 0,2 0 0,-1 0 0,0 0 0,1 0 0,-1 0 0,0 0 0,0 0 0,0 0 0,0 0 0,1 0 0,-2 0 0,0 0 0,-1 0 0,2 0 0,1 0 0,-1 0 0,1 0 0,-2 0 0,2 0 0,-2 0 0,2 0 0,-1 0 0,0 0 0,1 0 0,-1 0 0,0 0 0,1 0 0,-2 0 0,1 0 0,0 0 0,0 0 0,1 0 0,-1 0 0,0 0 0,0 0 0,0 0 0,1 0 0,-1 0 0,1 0 0,-2 0 0,2 0 0,-1 0 0,0 0 0,-2 0 0,1 0 0,-2 0 0,3 0 0,-1 0 0,2 0 0,-4 0 0,3 0 0,-2 0 0,2 0 0,0 0 0,0 0 0,-1 0 0,1 0 0,0 0 0,0 0 0,1 0 0,-1 0 0,0 0 0,1 0 0,-1 0 0,-1 0 0,2 0 0,-2 0 0,2 0 0,-1 0 0,1 0 0,-1 0 0,-1 0 0,1 0 0,-1 0 0,1 0 0,1 0 0,-1 0 0,0 0 0,0 0 0,1 0 0,-1 0 0,-1 0 0,2 0 0,-2 0 0,2 0 0,-1 0 0,-1 0 0,2 0 0,-2 0 0,1 0 0,0 0 0,0 0 0,0 0 0,1 0 0,-1 0 0,1 0 0,-2 0 0,1 0 0,0 0 0,0 0 0,1 0 0,-3 0 0,2 0 0,-2 0 0,0 0 0,1 0 0,-2 0 0,3 0 0,-1 0 0,2 0 0,-2 0 0,2 0 0,-1 0 0,0 0 0,1 0 0,-3 0 0,1 0 0,-1 0 0,2 0 0,1 0 0,-1 0 0,0 0 0,0 0 0,0 0 0,0 0 0,1 0 0,-1 0 0,-1 0 0,-1 0 0,1 0 0,-1 0 0,1 0 0,0 0 0,1 0 0,-2 0 0,2 0 0,-1 0 0,-1 0 0,2 0 0,-1 0 0,2 0 0,-1 0 0,0 0 0,0 0 0,0 0 0,0 0 0,0 0 0,0 0 0,-1 0 0,2 0 0,-1 0 0,0 0 0,0 0 0,-1 0 0,0 0 0,1 0 0,0 0 0,0 0 0,-2 0 0,1 0 0,-1 0 0,2 0 0,1 0 0,-1 0 0,1 0 0,-2 0 0,1 0 0,1 0 0,-2 0 0,1 0 0,-1 0 0,0 0 0,1 0 0,0 0 0,-2 0 0,1 0 0,-1 0 0,3 0 0,-1 0 0,-1 0 0,1 0 0,0 0 0,1 0 0,-1 0 0,0 0 0,0 0 0,-1 0 0,1 0 0,-1 0 0,2 0 0,-3 0 0,0 0 0,-1 0 0,2 0 0,1 0 0,1 0 0,-1 0 0,0 0 0,1 0 0,-1 0 0,0 0 0,0 0 0,-3 0 0,3 0 0,-3 0 0,1 0 0,1 0 0,-1 0 0,0 0 0,-1 0 0,1 0 0,-2 0 0,5 0 0,-6 0 0,3 0 0,-1 1 0,1-1 0,-1 1 0,1-1 0,1 0 0,-2 0 0,3 1 0,-3-1 0,0 3 0,0-3 0,0 1 0,1-1 0,-4 0 0,5 1 0,-5-1 0,6 1 0,0-1 0,-1 1 0,-1-1 0,2 2 0,-2-2 0,2 1 0,0-1 0,0 0 0,0 0 0,-1 0 0,1 0 0,-2 1 0,1-1 0,1 1 0,0-1 0,-2 0 0,0 2 0,1-2 0,0 2 0,1-2 0,-1 0 0,-1 0 0,1 0 0,1 1 0,-3-1 0,5 1 0,-5-1 0,3 0 0,0 1 0,-1-1 0,-1 2 0,1-1 0,-2 0 0,3-1 0,-1 0 0,1 1 0,0-1 0,0 1 0,1-1 0,-1 1 0,1-1 0,-1 1 0,-2-1 0,3 0 0,-4 0 0,4 0 0,-2 1 0,2-1 0,-1 1 0,0-1 0,0 0 0,-1 0 0,1 1 0,1 0 0,-2 0 0,2 0 0,-4 0 0,4-1 0,-2 1 0,2-1 0,-1 0 0,0 0 0,1 0 0,-1 1 0,0-1 0,1 1 0,-1 0 0,0-1 0,1 1 0,-1-1 0,-1 0 0,2 0 0,-3 0 0,2 0 0,0 0 0,-1 1 0,2-1 0,-2 1 0,1-1 0,0 0 0,-3 0 0,3 0 0,-2 0 0,2 0 0,1 0 0,-1 0 0,1 0 0,-2 2 0,2-2 0,-4 2 0,4-1 0,-4-1 0,4 1 0,-2-1 0,2 0 0,-2 1 0,2-1 0,-4 1 0,5 0 0,-4-1 0,3 1 0,-1-1 0,-1 0 0,2 1 0,-3-1 0,2 1 0,0 0 0,-1-1 0,2 1 0,-2 0 0,2-1 0,-1 1 0,-2-1 0,3 0 0,-4 0 0,4 0 0,-2 0 0,1 0 0,0 1 0,-1-1 0,2 1 0,-2-1 0,1 0 0,-3 0 0,4 2 0,-3-2 0,3 2 0,-2-2 0,1 0 0,0 1 0,0-1 0,-1 1 0,0-1 0,-3 0 0,3 0 0,0 0 0,2 0 0,0 0 0,-2 0 0,1 0 0,-1 1 0,1-1 0,0 1 0,0-1 0,-1 0 0,1 0 0,0 0 0,0 1 0,-1-1 0,1 1 0,-1-1 0,1 0 0,0 0 0,-1 0 0,0 0 0,-1 0 0,-1 0 0,2 0 0,-4 0 0,3 0 0,-4 1 0,5-1 0,0 2 0,1-2 0,-1 1 0,1-1 0,0 0 0,-1 0 0,3 1 0,-4-1 0,1 1 0,0-1 0,-2 0 0,4 0 0,-1 0 0,0 0 0,1 0 0,-1 0 0,0 0 0,1 1 0,-1-1 0,-1 1 0,2-1 0,-2 0 0,1 0 0,1 0 0,-1 0 0,0 0 0,1 0 0,-1 0 0,0 0 0,0 1 0,-1-1 0,1 1 0,0-1 0,-1 0 0,-1 0 0,2 0 0,0 1 0,1-1 0,-3 1 0,1-1 0,0 1 0,1-1 0,0 1 0,-1-1 0,0 0 0,1 0 0,-1 0 0,1 0 0,0 0 0,-2 0 0,1 0 0,-1 0 0,3 1 0,-2-1 0,1 1 0,-1-1 0,1 1 0,0-1 0,-1 1 0,0-1 0,1 0 0,1 0 0,-1 0 0,0 0 0,0 0 0,1 0 0,-2 0 0,0 0 0,-1 0 0,0 0 0,1 0 0,-1 0 0,0 0 0,0 0 0,-2 0 0,3 0 0,-7 0 0,5 0 0,-8 0 0,8 0 0,-7 2 0,4-2 0,-2 2 0,2-2 0,-4 0 0,7 0 0,-10 0 0,11 0 0,-5 0 0,5 0 0,-1 0 0,0 0 0,2 0 0,1 1 0,-1-1 0,1 1 0,-1-1 0,1 0 0,-1 0 0,-1 0 0,1 0 0,-1 1 0,-2-1 0,3 1 0,-11-1 0,9 0 0,-7 0 0,6 0 0,-3 0 0,3 0 0,-2 0 0,4 0 0,1 0 0,-3 0 0,4 0 0,-4 0 0,3 1 0,-2-1 0,-1 1 0,4-1 0,-2 0 0,3 1 0,-1-1 0,0 1 0,-1-1 0,0 0 0,1 1 0,0 0 0,0 0 0,0 1 0,-1-2 0,1 1 0,-1-1 0,2 1 0,-2-1 0,-1 1 0,2 1 0,-3-2 0,-1 2 0,2-2 0,-3 0 0,4 1 0,2-1 0,-4 1 0,1 1 0,-1-2 0,-1 2 0,2-1 0,1 0 0,1 1 0,-2-1 0,2 0 0,-3-1 0,4 1 0,-2-1 0,2 1 0,-1-1 0,-1 0 0,3 1 0,-3-1 0,0 2 0,-2-2 0,1 1 0,-1 0 0,4-1 0,-2 1 0,1-1 0,0 1 0,-1-1 0,1 1 0,-1-1 0,0 1 0,0-1 0,-2 1 0,2-1 0,-3 0 0,3 2 0,-1-2 0,-3 2 0,3-1 0,-4-1 0,5 1 0,0-1 0,-2 1 0,-3 0 0,1 2 0,-3-2 0,4 1 0,-1-2 0,0 1 0,2-1 0,-10 3 0,8-2 0,-9 2 0,11-3 0,0 2 0,3-2 0,-2 1 0,2 1 0,-2-2 0,2 1 0,-1 0 0,1-1 0,0 2 0,0-2 0,0 2 0,-1 0 0,1 0 0,-1 0 0,0-2 0,0 2 0,1-1 0,-1 0 0,3 1 0,-3-2 0,3 3 0,-2-3 0,0 3 0,0-2 0,-1 1 0,1 0 0,-3 0 0,5 1 0,-6 0 0,5 0 0,-3-2 0,2 1 0,0 0 0,0-1 0,-2 2 0,2-2 0,-2 1 0,3 0 0,-4 1 0,3 0 0,-3-1 0,3-1 0,0 0 0,-2 0 0,4 1 0,-5-2 0,4 1 0,-1 0 0,0 0 0,1 0 0,-1 0 0,1-1 0,-2 0 0,1 1 0,0-1 0,0 1 0,0-1 0,1 0 0,-1 2 0,1-2 0,-1 2 0,0-2 0,0 0 0,0 1 0,0-1 0,1 1 0,-1-1 0,0 0 0,1 0 0,-2 0 0,1 0 0,1 0 0,-2 0 0,0 0 0,0 0 0,1 0 0,1 0 0,-3 1 0,2 0 0,-4 0 0,6 1 0,-5-2 0,4 1 0,-2-1 0,-1 0 0,1 0 0,-1 0 0,1 0 0,-1 0 0,1 0 0,-2 1 0,3-1 0,0 1 0,1 0 0,-1-1 0,-1 1 0,0-1 0,0 1 0,2-1 0,-2 2 0,2-2 0,-1 1 0,-1 0 0,1-1 0,-1 1 0,0-1 0,2 0 0,-2 1 0,2-1 0,-2 1 0,2-1 0,-2 1 0,2-1 0,-2 1 0,1-1 0,-1 0 0,1 0 0,1 1 0,-1-1 0,1 1 0,-2-1 0,0 0 0,2 0 0,-1 2 0,0-2 0,1 2 0,-1-2 0,-1 0 0,1 0 0,0 1 0,1-1 0,-1 1 0,1-1 0,-1 0 0,0 0 0,1 1 0,-2-1 0,2 1 0,0-1 0,-2 1 0,1-1 0,0 1 0,0-1 0,1 0 0,-2 0 0,1 0 0,-2 1 0,3-1 0,0 1 0,-1-1 0,0 0 0,0 0 0,1 2 0,-1-1 0,1 0 0,-1-1 0,0 0 0,10 2 0,-5-1 0,7 0 0,-4 0 0,-2 0 0,2 0 0,-2-1 0,-1 0 0,1 0 0,-1 1 0,1-1 0,0 1 0,-1 0 0,1-1 0,0 1 0,0-1 0,0 1 0,0-1 0,0 2 0,-1-2 0,1 2 0,1-2 0,-1 1 0,1 0 0,-1-1 0,1 1 0,-1-1 0,0 2 0,0-1 0,0 1 0,1 0 0,-2-2 0,2 2 0,-2-2 0,1 1 0,0-1 0,-1 0 0,1 0 0,0 0 0,0 0 0,0 2 0,0-2 0,-1 3 0,1-3 0,0 1 0,0-1 0,0 1 0,0 1 0,-1-1 0,1 1 0,-1-1 0,3-1 0,-3 2 0,3-2 0,-3 2 0,0-2 0,1 2 0,0 0 0,0-1 0,0 1 0,-1-1 0,1 0 0,-1 0 0,1 0 0,0 0 0,-1-1 0,1 3 0,-1-2 0,1 1 0,0-2 0,0 2 0,1-2 0,-2 1 0,2 1 0,-2-1 0,1 0 0,0 0 0,0 0 0,3 2 0,-2-3 0,0 3 0,-3-2 0,2 0 0,-1 2 0,2-3 0,-2 2 0,2-2 0,-3 2 0,3-2 0,-2 2 0,0-1 0,0 2 0,0-3 0,1 2 0,0-2 0,0 1 0,-1 0 0,1 0 0,0 0 0,-1 1 0,1-2 0,-1 2 0,0-1 0,2 1 0,-1-1 0,0 1 0,0-2 0,-1 1 0,2-1 0,-2 0 0,1 1 0,0 0 0,-1 0 0,2 0 0,-2-1 0,3 1 0,-2-1 0,2 2 0,-3-1 0,0 0 0,1 0 0,-1-1 0,2 0 0,-2 0 0,2 1 0,-1 0 0,0-1 0,0 1 0,-1 0 0,1-1 0,-1 0 0,2 1 0,-2 0 0,2 0 0,-2-1 0,2 0 0,-2 2 0,1-1 0,2 1 0,-3-2 0,4 1 0,-4 0 0,1-1 0,-1 2 0,1-1 0,1 0 0,3 2 0,-2-2 0,0 1 0,-3-1 0,1-1 0,0 1 0,0 1 0,1-1 0,0 0 0,-2-1 0,1 0 0,1 1 0,-1-1 0,0 1 0,1-1 0,-1 1 0,2-1 0,-2 2 0,0-2 0,1 2 0,-1-1 0,-1-1 0,2 0 0,-1 0 0,1 1 0,1 1 0,-1-1 0,0 1 0,-2-2 0,0 1 0,2 1 0,-1-2 0,0 2 0,0-1 0,0-1 0,5 4 0,-5-3 0,5 2 0,-5-1 0,-1-1 0,1 1 0,-1-1 0,1-1 0,-1 1 0,1-1 0,1 2 0,-2-1 0,3 0 0,-3 0 0,1 0 0,1-1 0,-2 2 0,3-2 0,-3 2 0,2-2 0,-2 2 0,1-2 0,1 2 0,-1-1 0,0-1 0,-1 1 0,0 0 0,1-1 0,0 1 0,1 0 0,1 2 0,-2-3 0,0 3 0,-1-2 0,0 0 0,1-1 0,0 1 0,0 0 0,0 0 0,-1 0 0,1 0 0,1 1 0,-1-1 0,0 1 0,-1-2 0,1 1 0,0 0 0,1 0 0,-1 1 0,0-2 0,-1 2 0,2-1 0,-2 0 0,2 1 0,-2-1 0,0 1 0,1-1 0,-1 0 0,4 0 0,-3 0 0,1 1 0,-2-2 0,-1 2 0,4-2 0,-4 1 0,5 0 0,-1 0 0,-3 1 0,3 0 0,-4-1 0,7 2 0,-3-2 0,3 4 0,-5-4 0,-1 0 0,1 0 0,-1 0 0,1 0 0,-1 1 0,1 0 0,-1-1 0,1 1 0,-1-1 0,0 0 0,1 0 0,-1 1 0,2-1 0,-2 1 0,1 0 0,-2-1 0,3 2 0,-1-2 0,0 1 0,0 1 0,-1-3 0,1 2 0,-1-1 0,1 1 0,0-1 0,-1 2 0,0-3 0,1 3 0,-1-3 0,1 2 0,-1-1 0,1 1 0,-1-1 0,2 1 0,-1-1 0,0-1 0,2 3 0,-1-1 0,2 1 0,-3-2 0,0 1 0,0-2 0,0 2 0,0-1 0,0 0 0,0 0 0,0 0 0,1 0 0,0 0 0,-1 0 0,0-1 0,0 1 0,-1 0 0,1 0 0,-1 0 0,1 1 0,0 0 0,1-1 0,-1 1 0,0 0 0,0 0 0,-1 0 0,2 0 0,-1 0 0,0 0 0,0 1 0,-1-2 0,0 0 0,4 4 0,0-3 0,0 2 0,-1-4 0,-3 1 0,1 0 0,7 3 0,-4-3 0,4 5 0,-5-6 0,0 3 0,1-3 0,-2 2 0,0-1 0,-1-1 0,1 2 0,-1-1 0,1 0 0,-2 0 0,2 1 0,-2 0 0,2 0 0,-2-2 0,0 1 0,0 0 0,2 0 0,-1 0 0,1 1 0,-2-2 0,2 1 0,-2 0 0,1-1 0,-1 2 0,1 0 0,0 0 0,0-1 0,1 0 0,-2 0 0,5 4 0,-4-3 0,4 3 0,-5-4 0,3 2 0,0-2 0,1 2 0,-1-3 0,-2 3 0,3-3 0,-3 3 0,2-3 0,-1 3 0,-1-2 0,3 0 0,-2 0 0,1-1 0,0 2 0,0-2 0,-1 2 0,1-2 0,-2 1 0,2 3 0,0-3 0,-1 2 0,0-3 0,-1 1 0,-1-1 0,4 2 0,-4-2 0,4 2 0,-4 0 0,1-1 0,-1 0 0,3 0 0,-3 1 0,4 0 0,-3 0 0,0 0 0,1-1 0,-3 0 0,3 0 0,-3 0 0,2 0 0,0 0 0,0 1 0,0-1 0,0 1 0,-1-1 0,2 1 0,-1 0 0,1 1 0,-1-2 0,0 1 0,0-1 0,0 2 0,1-2 0,-3 2 0,3-3 0,-3 3 0,3-2 0,1 3 0,-2-2 0,3 1 0,-3-3 0,0 3 0,0-3 0,-1 2 0,2-1 0,-2-1 0,1 2 0,0-1 0,-3 1 0,4 0 0,-3 0 0,3-1 0,-2 2 0,2-2 0,-2 1 0,1 0 0,-1-1 0,0 0 0,1 1 0,0 0 0,-1 0 0,3 0 0,-2 0 0,1-1 0,-1 1 0,-1-1 0,1 0 0,0 1 0,-1 0 0,1-1 0,0 0 0,-1 1 0,1-1 0,-1 1 0,1-2 0,0 2 0,2 0 0,-2-1 0,2 1 0,-4-1 0,3 1 0,-3-1 0,3 1 0,-2-1 0,2 0 0,-2 1 0,1-1 0,-1 0 0,3 1 0,-2-2 0,0 2 0,0-2 0,-2 3 0,3-2 0,-2 1 0,1 0 0,0-1 0,-1 0 0,1 1 0,0 0 0,0 0 0,1 0 0,0 0 0,-2 0 0,0-1 0,3 2 0,-1-2 0,1 3 0,-2-2 0,-1 1 0,1-2 0,-2 0 0,3 1 0,-2-1 0,1 1 0,-1-1 0,1 1 0,-1-1 0,2 1 0,-1-1 0,-1-1 0,0 3 0,0-3 0,1 4 0,0-2 0,6 7 0,-4-5 0,4 3 0,-3-3 0,2 5 0,-1-4 0,6 8 0,-7-10 0,4 7 0,-4-6 0,0 2 0,0-1 0,2 0 0,-5-2 0,4 2 0,-1-3 0,0 3 0,-1-3 0,-1 1 0,0 0 0,1 1 0,-1-2 0,-1 1 0,-1-1 0,1-1 0,0 1 0,0 1 0,-1-3 0,2 3 0,0-2 0,0 1 0,-1-1 0,-2 0 0,3-1 0,0 1 0,1 0 0,2-1 0,-5 1 0,5 1 0,-1 0 0,1 3 0,1-3 0,-2 3 0,-1-4 0,-1 1 0,-1-1 0,0-1 0,1 2 0,0 1 0,0-2 0,1 1 0,-1 0 0,0-1 0,0 0 0,-1 0 0,0 1 0,-1-2 0,2 3 0,-1-2 0,0 0 0,0 0 0,1 0 0,-1-1 0,0 3 0,0-3 0,1 3 0,0-2 0,0 1 0,-1 0 0,1 0 0,-1-1 0,1 2 0,1-1 0,-2 0 0,2 1 0,-3-1 0,1-1 0,-1 2 0,2-3 0,-2 3 0,1-3 0,-2 3 0,2-3 0,1 3 0,0-1 0,1 0 0,-2 0 0,0 0 0,1 1 0,0 0 0,0-1 0,-1 0 0,4 3 0,-4-2 0,3 3 0,-1-2 0,-3-2 0,3 2 0,-2-1 0,2 1 0,0-1 0,-1 1 0,7 3 0,-7-2 0,5 2 0,-6-4 0,-1 0 0,1-1 0,-1 1 0,1-1 0,-1 0 0,2 1 0,-1-2 0,1 3 0,-2-3 0,2 1 0,-3 1 0,2-3 0,0 5 0,-2-4 0,3 2 0,-3-1 0,2-2 0,0 3 0,-1-2 0,2 2 0,-4-1 0,4-1 0,-3 2 0,4-1 0,-2 1 0,2-1 0,-3-1 0,1 2 0,-2-2 0,4 1 0,-3 1 0,3-1 0,-2 1 0,1 0 0,-1-1 0,2 2 0,-1-2 0,0 1 0,-2 0 0,1-1 0,-1 0 0,2-1 0,-1 1 0,-1 0 0,0 0 0,1 0 0,0-1 0,0 0 0,1 1 0,-2-1 0,1 0 0,0 1 0,1 0 0,-1 1 0,1-1 0,0 0 0,0 1 0,6 0 0,-6 1 0,5-1 0,-5 0 0,3 3 0,-2-3 0,2 3 0,-3-4 0,1 1 0,0 2 0,1-1 0,-2 1 0,-1-3 0,0 1 0,0-1 0,5 3 0,0 3 0,1-3 0,-2 1 0,-4-3 0,3 0 0,-3 0 0,2 1 0,-2-3 0,0 3 0,-1-3 0,0 3 0,0-4 0,0 3 0,1-1 0,-2 1 0,3 0 0,-3 0 0,2 0 0,-2-1 0,2 1 0,-2-1 0,2 0 0,-1 2 0,1-2 0,-1 5 0,0-6 0,3 8 0,-3-7 0,8 8 0,-8-7 0,4 4 0,-3-4 0,-1-1 0,0 3 0,1-3 0,-2 2 0,1 1 0,1-3 0,-3 2 0,4-2 0,-3 0 0,3 2 0,1 0 0,-2-1 0,1-1 0,-3 0 0,1-2 0,2 2 0,3 2 0,0 2 0,1 0 0,-4-2 0,6 5 0,-7-6 0,11 8 0,-9-7 0,3 1 0,-4-1 0,-1-1 0,1 1 0,1 0 0,-2-1 0,9 5 0,-8-5 0,4 4 0,-4-5 0,-3 0 0,3 0 0,-2 0 0,2 3 0,-1-3 0,-1 3 0,1-2 0,0-1 0,0 1 0,3 1 0,-4-1 0,1 2 0,-1-3 0,0 1 0,0-1 0,0 2 0,1-1 0,0 0 0,1 2 0,-2-1 0,2 2 0,1 1 0,-1-2 0,2 4 0,0-5 0,-2 3 0,2-3 0,0 4 0,-2-3 0,3 2 0,-4-3 0,0 2 0,0-2 0,1 1 0,-1-1 0,2 0 0,-2-1 0,1 2 0,-2-3 0,0 2 0,1-2 0,-1 2 0,1-2 0,1 1 0,-1 0 0,2 1 0,0 0 0,-2 1 0,3 0 0,-3-3 0,3 2 0,-4-2 0,4 3 0,-4-3 0,1 1 0,0 0 0,4 0 0,-1 1 0,1-1 0,-4 0 0,3 2 0,-2-2 0,2 3 0,-3-4 0,0-1 0,-1 2 0,1-2 0,-1 0 0,0-1 0</inkml:trace>
</inkml:ink>
</file>

<file path=ppt/ink/ink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13.35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15 41 24575,'5'2'0,"-2"1"0,-3 0 0,0 0 0,0-1 0,1 2 0,0-1 0,0-1 0,0 2 0,-1-3 0,1 1 0,0 1 0,1-1 0,-1 1 0,0 0 0,0-2 0,0 1 0,0-2 0,1 2 0,0-1 0,0 2 0,0-1 0,1 2 0,-2-2 0,0 1 0,1-2 0,-1 1 0,2-1 0,-1 0 0,-1 2 0,2-2 0,-2 1 0,1 1 0,0-2 0,1 3 0,-1-2 0,1 2 0,-2-2 0,1 0 0,-2 1 0,2-2 0,0 3 0,-1-2 0,2 1 0,-1-1 0,-1 0 0,1 0 0,-1 0 0,0 0 0,0 3 0,1-3 0,-1 2 0,0-3 0,2 1 0,-2 1 0,2-1 0,-1 2 0,-1-2 0,1 0 0,-1 0 0,0 0 0,1 0 0,-1 2 0,2-1 0,-2-1 0,2 0 0,-3-1 0,2 0 0,-1 4 0,2-1 0,-2 0 0,1-2 0,-1 0 0,0-1 0,1 1 0,-2 0 0,3 0 0,-3 0 0,3 1 0,-2-1 0,2 2 0,0-1 0,0 1 0,-1-1 0,0-1 0,-1 0 0,1-1 0,0 1 0,1 1 0,-1 1 0,1-1 0,-1 0 0,3-1 0,-4 0 0,4 0 0,-4-1 0,0 1 0,1-2 0,0 2 0,0-1 0,2 1 0,-1 0 0,0 0 0,1 0 0,-2-1 0,2 2 0,-2-2 0,2 1 0,-2-1 0,2 0 0,-2 1 0,1 0 0,2-1 0,-2 1 0,2 0 0,-2 0 0,-1 0 0,0-1 0,-1 1 0,3 1 0,-2-1 0,3 3 0,-3-3 0,-1 1 0,1 0 0,-1-2 0,0 3 0,1-3 0,0 3 0,-1-2 0,2 1 0,-3-1 0,3 1 0,-2-1 0,3 4 0,-1-4 0,1 3 0,-2-3 0,1 1 0,0-1 0,-2 1 0,3-1 0,-4 0 0,3 0 0,-2-1 0,1 2 0,1-2 0,3 6 0,-2-4 0,2 3 0,-4-4 0,0-1 0,1 2 0,-1-2 0,1 3 0,-1-2 0,1 2 0,-2-2 0,2 1 0,-3-1 0,1 0 0,0-1 0,1 2 0,0-2 0,0 3 0,-1-3 0,1 2 0,1-1 0,-1 1 0,2 0 0,-1-1 0,-1 0 0,-2-1 0,2 1 0,-1 0 0,1-1 0,-1 2 0,2-2 0,-1 2 0,1-1 0,0 0 0,0 1 0,1-2 0,-3 2 0,2-2 0,-1 2 0,0 0 0,1 0 0,0-1 0,0 2 0,1-1 0,1 2 0,-3-2 0,1-1 0,-2 0 0,2 1 0,-1-1 0,1 2 0,-1-3 0,-1 2 0,0-2 0,-1 1 0,0 0 0,1-1 0,1 2 0,0-2 0,1 2 0,-1-1 0,1 0 0,-1 1 0,2 0 0,-2-1 0,1 0 0,-1 1 0,0-1 0,0 0 0,-1 1 0,4 0 0,-4-1 0,3 0 0,-2 1 0,1 0 0,0-1 0,1 2 0,2 1 0,-2-1 0,3 5 0,-3-7 0,-1 3 0,0-3 0,0 1 0,-2-1 0,2 0 0,-1 1 0,0-2 0,1 2 0,0-1 0,-1 0 0,0 0 0,-1 0 0,0-1 0,0 2 0,1-1 0,1 1 0,5 2 0,-3-1 0,3 0 0,-4 0 0,-2-2 0,3 2 0,-1-2 0,2 1 0,-3-1 0,2 2 0,-1-1 0,0 1 0,-1-3 0,-1 2 0,1-2 0,0 2 0,0-1 0,0 0 0,1 0 0,-1-1 0,-1 2 0,6 0 0,-6-1 0,10 5 0,-7-4 0,2 3 0,0-3 0,-2-1 0,1 1 0,1 1 0,-2-2 0,0-1 0,-3 1 0,0-2 0,0 2 0,1-2 0,-1 2 0,0-2 0,0 2 0,2 1 0,-1-2 0,2 1 0,0 1 0,0-2 0,2 3 0,-1-2 0,2 1 0,2-2 0,-1 2 0,4 0 0,-1 2 0,-3-2 0,4 3 0,-9-5 0,4 4 0,-4-5 0,-1 4 0,0-3 0,0 2 0,0-2 0,-1 2 0,0-1 0,-1 1 0,0 0 0,1 0 0,-1-1 0,1 0 0,-1 0 0,0 1 0,3 1 0,-3 0 0,3 1 0,-3-3 0,1 1 0,-1-1 0,0 0 0,1-1 0,-2 1 0,1-1 0,-1 1 0,1-1 0,0 2 0,1-1 0,1 0 0,-2 0 0,2 0 0,-1 0 0,0 0 0,1-1 0,-1 1 0,0-1 0,0 0 0,0-1 0,1 1 0,0 1 0,0-1 0,0 1 0,-3-2 0,-3-1 0,0 0 0,-4-3 0,4 3 0,-2-3 0,2 3 0,-1-1 0,-5-5 0,4 5 0,-4-6 0,5 7 0,3-2 0,-4 1 0,-1-4 0,0 3 0,-1-4 0,3 4 0,-2-1 0,2 1 0,-1 0 0,0 1 0,1-1 0,-2 1 0,3 0 0,1 0 0,-1-1 0,2 2 0,-2 0 0,1 0 0,0 0 0,0 0 0,0-1 0,1 0 0,-4-1 0,3 0 0,-4 1 0,4-2 0,-1 3 0,3-2 0,-3 3 0,-2-6 0,1 5 0,-2-5 0,4 5 0,1-1 0,-1 1 0,0-2 0,0 2 0,-1-3 0,2 2 0,-1 0 0,2 0 0,-3 1 0,3-2 0,-3 1 0,3-1 0,-2 2 0,1-2 0,-4 1 0,3 0 0,-2 0 0,2 1 0,1 0 0,-2-2 0,1 2 0,-3-3 0,2 1 0,-2 0 0,3 2 0,0-1 0,0 2 0,0-1 0,-1 0 0,-2-2 0,2 2 0,-2-2 0,2 3 0,0-2 0,0 1 0,1 0 0,0-1 0,0 1 0,-1-1 0,1 0 0,-1 0 0,1 1 0,1 0 0,-1-1 0,-2-1 0,2 1 0,-2 1 0,3-1 0,0 1 0,-1-1 0,0 1 0,0-1 0,0 1 0,1-2 0,0 2 0,0-1 0,-1 1 0,1 0 0,0-1 0,-1-1 0,0 1 0,0 0 0,0 0 0,0 1 0,0-1 0,1 0 0,-1 0 0,0 1 0,0-1 0,-1 0 0,1 0 0,0 0 0,0-1 0,0 2 0,1-1 0,-1 1 0,-1-1 0,2 0 0,-3 0 0,2-1 0,-1-1 0,0 2 0,0 0 0,1 0 0,-1-1 0,1-1 0,1 2 0,-2 0 0,2 0 0,-1 1 0,0-1 0,1-1 0,-1 1 0,1-1 0,-2 2 0,3-2 0,-3 3 0,3-3 0,-3 2 0,2 0 0,-2-1 0,2 1 0,-1-1 0,0-1 0,0 1 0,-2-2 0,2 2 0,0-1 0,-1 0 0,2 1 0,-2-1 0,1 1 0,1-1 0,-1 2 0,1-2 0,-1 2 0,0-1 0,0-1 0,0 1 0,0 0 0,-1 0 0,0 1 0,0-1 0,-1-1 0,1 1 0,0 0 0,1 2 0,0-3 0,0 2 0,-1-1 0,1 2 0,0-3 0,0 2 0,1-1 0,-2 0 0,0-1 0,-1 1 0,1 0 0,0 0 0,1-1 0,-1-1 0,2 1 0,-2 1 0,1 1 0,1-1 0,-2-1 0,1 2 0,1-2 0,-2 2 0,3-2 0,-2 2 0,1-1 0,-1 0 0,0 0 0,-1 1 0,1-2 0,-1 2 0,1-1 0,0 0 0,0 2 0,1-3 0,-1 3 0,0-3 0,0 1 0,-1 1 0,1-2 0,0 2 0,0-1 0,-1 0 0,1 0 0,-1-1 0,1 1 0,-1-1 0,1 2 0,1-1 0,-2 0 0,1 0 0,0 0 0,0-1 0,-1 3 0,0-4 0,2 3 0,0-1 0,-1 0 0,0 0 0,-1 0 0,0 0 0,1 0 0,0 1 0,0 0 0,1-1 0,-1 1 0,2-1 0,-2 1 0,1-1 0,-1 1 0,1-1 0,0 0 0,-1 0 0,0 0 0,1 0 0,-1 0 0,1-1 0,-2 0 0,1 0 0,0 0 0,0 1 0,0 1 0,0-3 0,-1 0 0,0-1 0,0 2 0,0-1 0,1 1 0,-1-1 0,2 1 0,-2 0 0,2-1 0,0 1 0,-1 1 0,0-1 0,0 0 0,0 0 0,1 0 0,-2 0 0,1 1 0,1-1 0,-3 0 0,3 0 0,-2 0 0,1-1 0,0 2 0,1-3 0,-3 1 0,2-4 0,-3 4 0,4-1 0,-2 2 0,3 1 0,-6-2 0,5 1 0,-5-2 0,4 1 0,-1 1 0,1 0 0,-3 0 0,3 1 0,-3-3 0,2 3 0,1-2 0,-1 3 0,2-2 0,-2-1 0,1 1 0,-2-1 0,2 1 0,-1 1 0,2 1 0,-1-2 0,-2 2 0,3-2 0,-5 1 0,5-1 0,-2 1 0,1 0 0,-1 0 0,1-1 0,-2-1 0,-4-1 0,5 2 0,-5-3 0,7 5 0,-2-2 0,1 3 0,-1-2 0,1 1 0,-2-2 0,1 1 0,1 0 0,-1 0 0,0 2 0,1-3 0,1 2 0,-1-2 0,-1 1 0,0 0 0,1 0 0,0 1 0,1-1 0,-1 1 0,1-1 0,-1 1 0,0-1 0,1 1 0,-1-1 0,1 0 0,-1 1 0,1-2 0,-1 3 0,1-3 0,-1 1 0,-1-1 0,2 0 0,-2 0 0,2 0 0,-1 1 0,0-2 0,-1 2 0,2 0 0,-1 1 0,1-1 0,-1-1 0,1 1 0,-3-1 0,4 1 0,-2 0 0,1 0 0,0 2 0,0-2 0,-2 0 0,2-1 0,-2 0 0,1 0 0,0 1 0,0 0 0,1 0 0,-1 1 0,1 0 0,-1 0 0,0 0 0,0-2 0,0 2 0,0-2 0,1 1 0,-1-1 0,0 0 0,0 1 0,-2-1 0,2 2 0,1 0 0</inkml:trace>
</inkml:ink>
</file>

<file path=ppt/ink/ink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23.969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604 210 24575,'-4'-2'0,"-1"0"0,3 1 0,-2-1 0,1 2 0,0-1 0,-1 0 0,2 1 0,-2-1 0,1 1 0,-1 0 0,1 0 0,0 0 0,1 0 0,-1 0 0,1 0 0,-2 0 0,1 0 0,-3 0 0,3 0 0,-2 0 0,2 0 0,0 0 0,0 0 0,-1-1 0,2 1 0,-1-1 0,1 1 0,-3-1 0,3 1 0,-3-1 0,3 1 0,-1-1 0,1 0 0,-2 0 0,3-1 0,-4 2 0,3-2 0,-5 0 0,3 0 0,-1-1 0,1 1 0,2-1 0,0 1 0,-3 0 0,2 0 0,-1-1 0,2 1 0,0 0 0,0 0 0,-1 0 0,1 0 0,0 0 0,-2-1 0,2 1 0,-3-2 0,2 1 0,1 2 0,-4-2 0,4 2 0,-5-3 0,3 2 0,-3-2 0,2 2 0,1-1 0,0 1 0,2 0 0,-4-2 0,3 3 0,-5-3 0,5 2 0,-3 1 0,3-1 0,-1 1 0,0 0 0,1 0 0,-3-1 0,4 1 0,-3-1 0,3 2 0,1-1 0,-2 1 0,1-1 0,-1 0 0,-1 1 0,2-1 0,-1 1 0,-1 0 0,0 0 0,-2 0 0,1 0 0,-4-2 0,2 2 0,-3-2 0,5 1 0,-2 1 0,2-1 0,1 1 0,-2-1 0,4 1 0,-4-1 0,4 1 0,-3-1 0,2 0 0,-2 0 0,2 0 0,0 1 0,0 0 0,0 0 0,0 0 0,1-1 0,0 0 0,1 0 0,-1-1 0,1-3 0,2 2 0,-1-1 0,4 4 0,-3-1 0,2 1 0,-1 1 0,1-1 0,-2 2 0,2-2 0,0 1 0,0-1 0,2 1 0,-3-1 0,0 1 0,0 0 0,0-1 0,0 1 0,0 0 0,0-1 0,0 1 0,0 0 0,-1 0 0,2 0 0,-1 1 0,2-2 0,-1 1 0,0 1 0,0-2 0,-1 2 0,2-1 0,-1-1 0,0 1 0,0-1 0,-1 1 0,1-1 0,-1 2 0,2-2 0,-2 1 0,2-1 0,-2 0 0,2 1 0,-1-1 0,0 1 0,0-1 0,-1 1 0,0-1 0,0 1 0,0 0 0,0-1 0,0 1 0,0-1 0,1 1 0,0-1 0,1 2 0,0-2 0,-1 1 0,-1-1 0,6 2 0,-4-2 0,6 3 0,-7-3 0,7 1 0,-6-1 0,4 1 0,-3-1 0,-1 2 0,1-2 0,-1 1 0,-2-1 0,1 0 0,-1 0 0,0 0 0,0 1 0,0 0 0,0 0 0,1 1 0,-1-2 0,1 1 0,-1 0 0,0-1 0,1 3 0,-1-2 0,0 1 0,1-2 0,-1 1 0,0 0 0,1-1 0,-2 2 0,1-2 0,1 2 0,-2-1 0,3 1 0,-3 0 0,2-1 0,-1 0 0,0 1 0,0-1 0,1 0 0,0 1 0,1 1 0,-2-1 0,0-1 0,0 1 0,0-1 0,0 1 0,1 0 0,0-1 0,0 1 0,-1-2 0,0 2 0,1 0 0,1 0 0,-1 0 0,0-1 0,1 1 0,0 1 0,0-1 0,3 1 0,-3-1 0,1 0 0,-2 0 0,3-1 0,2 1 0,-1-1 0,1 1 0,3 4 0,-4-5 0,4 5 0,-6-6 0,-2 1 0,0-1 0,-1 0 0,1 0 0,0 0 0,-1 0 0,3 0 0,-1 0 0,3 0 0,-2 1 0,4-1 0,-4 1 0,1-1 0,-3 0 0,-4 0 0,-2 0 0,-6 0 0,-2 0 0,0 0 0,0-1 0,0 0 0,0-1 0,-4 0 0,4 0 0,0-1 0,4 2 0,1-1 0,1 1 0,2 1 0,0 0 0,0-1 0,0 1 0,-1-2 0,2 1 0,-2 0 0,2 0 0,-4 0 0,3 0 0,-2-1 0,-1-1 0,4 2 0,-4-2 0,3 2 0,0 0 0,-1 0 0,0 0 0,0 0 0,-1-1 0,1 0 0,1 0 0,-2 0 0,1-1 0,0 2 0,1-1 0,1 2 0,0-2 0,1 2 0,-1-1 0,-1 1 0,1-1 0,1 1 0,-1-2 0,0 2 0,-2-2 0,0 2 0,1-2 0,1 1 0,0 0 0,0 0 0,0 1 0,-1-1 0,1 1 0,0-1 0,-1 1 0,1-2 0,-2 2 0,2-3 0,-1 3 0,1-1 0,-1 0 0,1 1 0,-2-2 0,1 1 0,1-1 0,-1 0 0,-1 1 0,2-1 0,-3 2 0,3-2 0,0 2 0,0-2 0,1 1 0,-1 0 0,0 0 0,0-1 0,-1 1 0,2-1 0,-1 1 0,1-1 0,-1 1 0,0-1 0,0 1 0,0 1 0,0-1 0,-1 0 0,2-1 0,-3 0 0,3 1 0,-1-1 0,0 1 0,2 0 0,-7-3 0,4 2 0,-4-2 0,5 4 0,0-1 0,0 1 0,0-1 0,-3 0 0,1-2 0,0 1 0,1 0 0,1 1 0,-3 0 0,3 0 0,-3-3 0,2 2 0,0-1 0,0 2 0,1 0 0,0 1 0,-1-2 0,1 2 0,-2-3 0,2 3 0,-3-3 0,2 2 0,-2-1 0,1 0 0,1 1 0,0-1 0,0 2 0,0-1 0,0 1 0,1-2 0,-2 2 0,0-1 0,0 0 0,-1 1 0,2-1 0,0 1 0,1 0 0,-2-2 0,0 2 0,1-2 0,-1 2 0,1 0 0,-3-1 0,1 1 0,-1-1 0,0 1 0,-4-8 0,3 5 0,-5-4 0,8 6 0,-2 1 0,3 0 0,-2 0 0,-6-2 0,3 1 0,-4 0 0,3 1 0,2 0 0,-3-1 0,4 0 0,3 1 0,-1-1 0,2 0 0,-1 1 0,0-1 0,1 0 0,0 1 0,1 0 0</inkml:trace>
</inkml:ink>
</file>

<file path=ppt/ink/ink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51.45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 24575,'4'0'0,"0"0"0,-1 0 0,-1 0 0,2 0 0,-2 0 0,2 0 0,-2 0 0,1 0 0,2 0 0,-2 0 0,2 0 0,-2 0 0,0 0 0,0 0 0,0 0 0,-1 0 0,1 0 0,0 0 0,-1 0 0,1 0 0,-1 0 0,0 0 0,0 0 0,0 0 0,0 0 0,0 0 0,-1 1 0,0 0 0,-1 1 0,-1-1 0,0 1 0,-1-1 0,0 1 0,0-1 0,0 0 0,0-1 0,1 1 0,-1-1 0,0 1 0,1 0 0,-2-1 0,1 1 0,-1-1 0,1 1 0,-1-1 0,3 2 0,-2-2 0,1 1 0,-1-1 0,0 0 0,12 0 0,-7 0 0,10 0 0,-7 0 0,-2 0 0,2 0 0,-2 1 0,0-1 0,0 1 0,-1-1 0,0 0 0,0 0 0,0 0 0,3 0 0,-3 0 0,3 0 0,-3 1 0,3-1 0,-3 1 0,3 0 0,-4-1 0,1 1 0,-1-1 0,2 2 0,-1-1 0,1 1 0,-2-2 0,1 0 0,0 0 0,0 0 0,-1 0 0,0 0 0,1 0 0,0 0 0,-1 0 0,0 0 0,0 0 0,1 0 0,-1 1 0,1-1 0,-1 1 0,0-1 0,1 0 0,-1 1 0,2-1 0,-2 1 0,2-1 0,-1 0 0,3 0 0,-3 0 0,3 0 0,-3 0 0,0 0 0,0 0 0,0 0 0,-1 0 0,2 0 0,-2 0 0,1 0 0,1 0 0,0 0 0,2 0 0,-2 0 0,2 0 0,-1 0 0,1 0 0,-3 0 0,0 0 0,0 0 0,1 0 0,-1 0 0,0 0 0,2 0 0,0 0 0,0 0 0,-1 0 0,0 0 0,0 0 0,-2 0 0,0 0 0,0 0 0,1 0 0,-1 0 0,0 0 0,2 0 0,0 0 0,1 0 0,-1 0 0,2 0 0,-2 0 0,2 0 0,0 0 0,-3 1 0,3-1 0,-3 1 0,0-1 0,2 0 0,1 0 0,0 0 0,7 0 0,-6 0 0,10 0 0,-10 0 0,1 0 0,-4 0 0,-1 0 0,-1 0 0,0 0 0,0 0 0,0 0 0,0 0 0,0 0 0,0 0 0,0 0 0,0 0 0,1 0 0,-1 0 0,1 0 0,-1 0 0,2 0 0,0 0 0,1 0 0,-2 0 0,1 0 0,4 0 0,-1 0 0,1 0 0,-1 0 0,-2 0 0,1 0 0,-1 1 0,-2-1 0,3 1 0,-2-1 0,4 0 0,-2 0 0,1 0 0,-1 0 0,2 0 0,-2 0 0,1 0 0,1 0 0,3 0 0,-4 0 0,6 0 0,-8 0 0,12 0 0,-12 0 0,8 0 0,-10 0 0,4 0 0,-4 0 0,2 0 0,-1 0 0,-1 0 0,1 0 0,-1 0 0,1 0 0,-1 0 0,0 0 0,0 0 0,-1 0 0,0 0 0,1 0 0,0 0 0,-1 0 0,3 0 0,-2 0 0,2 0 0,-3 0 0,2 0 0,-1 0 0,1 0 0,-1 0 0,0 0 0,2 0 0,0 0 0,1 0 0,5 0 0,-6 0 0,5 0 0,-4 0 0,5 0 0,-3 0 0,3 0 0,-5 0 0,4 0 0,-4 0 0,3 0 0,-5 0 0,3 0 0,-1 0 0,2 0 0,-1 0 0,1 0 0,6 0 0,-7 0 0,6 0 0,-8 0 0,1 0 0,-2 0 0,-1 0 0,1 0 0,0 0 0,0 0 0,-1 0 0,-1 0 0,0 0 0,0 0 0,0 0 0,2 0 0,0 0 0,1 0 0,0 0 0,0 0 0,0 0 0,2 0 0,-1-1 0,0 1 0,-1-1 0,-1 0 0,-1 0 0,0 1 0,1-1 0,-2-1 0,1 1 0,0 0 0,0 0 0,1-1 0,2 1 0,0-2 0,1 2 0,-1-1 0,-1 0 0,-2 2 0,2-1 0,-2 1 0,2 0 0,-2 0 0,-2-1 0,1 1 0,-1-1 0,2 1 0,-1 0 0,2 0 0,-2 0 0,1-2 0,-1 2 0,0-2 0,1 2 0,0 0 0,1 0 0,-1 0 0,-1-1 0,0 1 0,0-1 0,1 1 0,0 0 0,0-1 0,-1 1 0,0-2 0,0 2 0,1-2 0,0 2 0,-1-1 0,-2 1 0</inkml:trace>
</inkml:ink>
</file>

<file path=ppt/ink/ink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8:26.27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336 0 24575,'-14'4'0,"4"0"0,0 2 0,5-1 0,-2-1 0,2-1 0,0-1 0,2 1 0,0-2 0,2 1 0,-2-2 0,1 3 0,-1-3 0,1 3 0,-1-1 0,0-1 0,1 2 0,-1-1 0,1 0 0,-1 2 0,1-3 0,0 2 0,0-1 0,1 1 0,-1 0 0,1 0 0,-2 0 0,1-1 0,-1 1 0,1-1 0,-1 1 0,2 0 0,-1 0 0,1-1 0,0 1 0,-2-1 0,1 3 0,0-1 0,0 0 0,1 0 0,0-2 0,0 2 0,1-1 0,-2 0 0,2 0 0,-2 2 0,1-2 0,0 2 0,0-2 0,0 0 0,0 1 0,-1-2 0,1 1 0,0-1 0,1 3 0,-1-3 0,1 3 0,-3-4 0,2 2 0,-1-1 0,1 0 0,0 1 0,0-1 0,-1 2 0,1-2 0,-2 2 0,1-2 0,2 2 0,-2-2 0,1 1 0,-1 0 0,1 0 0,-1 1 0,1-1 0,-1 1 0,1-1 0,0 0 0,0 0 0,0 1 0,-1-1 0,1 0 0,-1 4 0,-1-1 0,1 1 0,1-3 0,-1-1 0,0-1 0,-1 7 0,1-6 0,-2 7 0,3-6 0,-3 1 0,3 1 0,-3 0 0,1 0 0,-4 9 0,3-9 0,-3 12 0,5-13 0,-2 5 0,4-5 0,-3 0 0,1 1 0,1-2 0,-1 1 0,1 1 0,-1-4 0,0 5 0,1-2 0,-1-1 0,1 2 0,0-4 0,1 2 0,-1 0 0,0 1 0,0 2 0,1-3 0,0 1 0,-1 0 0,1-2 0,-1 4 0,0-3 0,-1 3 0,1-1 0,0 2 0,0-2 0,1 4 0,-1-4 0,1 4 0,0-6 0,0 4 0,-2-5 0,2 2 0,-3-2 0,2-1 0,0 2 0,0-1 0,1 0 0,0 1 0,0-1 0,-1-1 0,0 1 0,-2-3 0,2 4 0,-2-2 0,3 4 0,-1-3 0,1 1 0,-1-1 0,1 1 0,-1-2 0,1 3 0,0-1 0,0 2 0,0 2 0,0-1 0,0 4 0,0-6 0,0 0 0,0-3 0,0 4 0,2 5 0,-2-2 0,2 5 0,-2-8 0,0 4 0,0-6 0,0 4 0,0-6 0,0 1 0,0-1 0,0 3 0,0-1 0,0 2 0,0-3 0,0 1 0,0-2 0,0 1 0,0 0 0,0 0 0,0 0 0,0 0 0,0 0 0,0 0 0,0 1 0,0-1 0,0 1 0,0-1 0,-1 1 0,1 0 0,-1-1 0,1 3 0,0-3 0,0 3 0,0 0 0,-2-3 0,2 4 0,-3-3 0,2 1 0,0-1 0,-1 1 0,2 0 0,-2 0 0,1 5 0,0-5 0,0 7 0,1-7 0,-1 2 0,1-3 0,0 0 0,0-1 0,0 0 0,0-1 0,-1 1 0,1-1 0,-3 4 0,2-3 0,-1 2 0,2-1 0,0-1 0,0 1 0,0 0 0,0 0 0,0 0 0,-2 0 0,2 2 0,-2-2 0,2 2 0,0-2 0,0 2 0,0-2 0,0 5 0,0-2 0,0 0 0,0 0 0,0-2 0,0 1 0,0 1 0,0-1 0,0 2 0,0 0 0,0-1 0,0 1 0,0 0 0,0-2 0,0 3 0,0-2 0,0 2 0,0-1 0,1-1 0,0 0 0,1 0 0,-2 2 0,1-1 0,-1 1 0,0-1 0,0-2 0,0 5 0,1-3 0,0 4 0,1-5 0,-2 1 0,1 3 0,-1 0 0,0 3 0,1-4 0,0 3 0,-1-6 0,3 4 0,-3-3 0,3 2 0,0 0 0,-1 4 0,2-5 0,-2 0 0,-1-5 0,0 4 0,1-3 0,1 5 0,-2-8 0,2 5 0,-3-4 0,1 2 0,0-1 0,0 0 0,2 3 0,-3 0 0,3 0 0,-2 1 0,2-2 0,0 0 0,0 1 0,0-3 0,-2 1 0,5 1 0,-5-2 0,5 3 0,-5-5 0,0 1 0,0 3 0,0-4 0,0 6 0,1-4 0,1 3 0,-1 2 0,1 0 0,2 4 0,2-3 0,-3 0 0,3-3 0,-6-3 0,1 1 0,0-1 0,-1 1 0,1 0 0,-1 1 0,3 2 0,-2 0 0,0-1 0,0-2 0,-2 1 0,2-1 0,0-1 0,-1 2 0,1 0 0,-1-2 0,2 2 0,-2-2 0,1-1 0,-1 0 0,1 1 0,0 0 0,0 0 0,-1-1 0,1 0 0,-1 0 0,0 0 0,1 0 0,-2 1 0,2-3 0,-2 3 0,2-3 0,-1 3 0,2 1 0,0-1 0,0 1 0,1-1 0,-4-1 0,2 0 0,-1 0 0,-1-1 0,3 0 0,-2 1 0,1 0 0,0 0 0,-1 1 0,1-2 0,-1 2 0,1-2 0,-1 2 0,0-1 0,0 0 0,-1 1 0,0-2 0,0 2 0,0-2 0,0 2 0,0-2 0,0 1 0,-4-9 0,2 5 0,-4-8 0,5 6 0,-1-1 0,1 3 0,0-3 0,-1 1 0,0-1 0,0-1 0,0 1 0,-1 0 0,3 2 0,-3 1 0,2-2 0,0 1 0,0-2 0,0 2 0,0-1 0,0 0 0,-1 0 0,1 1 0,-1-2 0,1 2 0,0-1 0,1 0 0,-2-1 0,0-1 0,-1-1 0,1 2 0,1 0 0,-1 0 0,2 1 0,-2-2 0,1 2 0,0-2 0,-1 0 0,0 0 0,-1 0 0,1 2 0,2-3 0,-1 4 0,0-4 0,0 4 0,0-1 0,1 0 0,-1 1 0,1-1 0,-2 0 0,1 0 0,0 0 0,0-3 0,0 4 0,1-4 0,-6 0 0,5 1 0,-4-2 0,3 3 0,2-1 0,-3 0 0,2 0 0,0 2 0,-1 0 0,2 0 0,-1 0 0,-1-1 0,2 0 0,-2 0 0,1-3 0,0 4 0,-1-3 0,0 0 0,1 2 0,0-2 0,1 0 0,-1 2 0,0-3 0,1 1 0,0 0 0,-2-5 0,2 6 0,-2-8 0,2 6 0,0-9 0,0 6 0,-1-3 0,-1-1 0,0 5 0,0-8 0,0 3 0,2 2 0,-2-2 0,1 0 0,1 2 0,-3-3 0,3 6 0,-2 3 0,2-2 0,-1 1 0,1-2 0,-2-1 0,2 0 0,-2-1 0,2-3 0,-2 6 0,1-3 0,-1 3 0,0-2 0,1 3 0,-1-6 0,1 6 0,1-7 0,-1 0 0,0-1 0,-1-3 0,2 1 0,-3-1 0,2 3 0,-5-5 0,6 8 0,-2-2 0,2 3 0,-4-2 0,3 6 0,-3-6 0,3 8 0,1-1 0,-2 0 0,2 2 0,-2-1 0,1 1 0,-1-6 0,0 5 0,0-4 0,0 4 0,1 1 0,-1 0 0,1 1 0,-1-3 0,2 4 0,-1-5 0,1 4 0,0-4 0,-1 3 0,1 0 0,-1 0 0,0 2 0,1-1 0,-2 10 0,1-2 0,0 6 0,1 2 0,0-5 0,0 5 0,0-5 0,-1-3 0,1 5 0,-1-4 0,1 3 0,0-1 0,0-2 0,0 1 0,0 0 0,-1-2 0,1 1 0,-1 0 0,1 2 0,-1 0 0,1-1 0,-1-1 0,1 2 0,-3-2 0,2 2 0,-3-2 0,2 1 0,1 5 0,-1 0 0,2 2 0,0 3 0,0-8 0,0 5 0,0-4 0,0 2 0,0-1 0,0 0 0,0-3 0,0 2 0,0-1 0,0 1 0,0-2 0,0-2 0,0 1 0,0-1 0,0 2 0,0 0 0,0 0 0,0-2 0,0-2 0,0 2 0,0-1 0,0 0 0,0 2 0,0-2 0,0 6 0,0-2 0,0 0 0,0 1 0,0-2 0,0 7 0,0-7 0,0 1 0,0-5 0,0 1 0,2 1 0,-2 1 0,1 0 0,1-4 0,-2 2 0,2 0 0,0 1 0,-1 0 0,2 0 0,-3 0 0,1-1 0,0 0 0,0 4 0,1-4 0,0 5 0,-1-5 0,1-1 0,-2 2 0,2-3 0,-2 2 0,6 2 0,-5-3 0,5 5 0,-6-5 0,3 2 0,-3-1 0,4 1 0,-3 0 0,2-2 0,-3 1 0,1-3 0,0 3 0,0-2 0,1-1 0,1 2 0,-1-1 0,1 1 0,-1-1 0,0 3 0,1-1 0,-3 1 0,4-1 0,-2-2 0,0 1 0,0 0 0,-2 0 0,2 0 0,-1-1 0,1 1 0,-1-2 0,-1 2 0,2-2 0,-1 2 0,0-2 0,1 2 0,-1 0 0,1 0 0,-1 1 0,2-3 0,-2 2 0,1-1 0,-1 1 0,0-2 0,0 0 0,0 1 0,1 0 0,0-1 0,0 0 0,1 0 0,0 0 0,1 0 0,0 1 0,-1-3 0,2 3 0,-3-2 0,2 0 0,-2 0 0,2 0 0,-1-1 0,-1-2 0,0 1 0,1-2 0,1 0 0,1 0 0,-1-1 0,2-1 0,-1 2 0,-2-1 0,0 3 0</inkml:trace>
</inkml:ink>
</file>

<file path=ppt/ink/ink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8:34.159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386 1 24575,'-7'0'0,"1"1"0,2 2 0,-2 4 0,-5 5 0,-1-1 0,-2 5 0,5-3 0,-7 2 0,3 0 0,0-5 0,3 10 0,2-8 0,-3 10 0,-2-4 0,-1 1 0,1 2 0,0-1 0,3 0 0,-1-1 0,1 5 0,1-2 0,-4 2 0,2-3 0,1 0 0,-3 0 0,5 0 0,-1 9 0,1-7 0,2 10 0,0-6 0,-1 5 0,0-4 0,-2 2 0,4-5 0,-1 5 0,1-1 0,0 1 0,-2-2 0,2 2 0,1-1 0,1 4 0,1-10 0,2 6 0,0-10 0,0 5 0,0 0 0,-2-6 0,2 3 0,-2-1 0,2-4 0,0 7 0,0-5 0,0-3 0,0 2 0,0-6 0,0-1 0,0 0 0,0-6 0,0 0 0,1-3 0,5-7 0,0-14 0,17-6 0,-8-8 0,15-8 0,-9 4 0,4-12 0,-4 4 0,-3 1 0,-2 4 0,-2 7 0,1-3 0,4 7 0,-7-3 0,5 4 0,-11 2 0,7-1 0,-3-3 0,-1 11 0,0-3 0,-6 16 0,-1-6 0,1 8 0,-2-4 0,1 6 0,0-2 0,-1 2 0,2-1 0,-1-1 0,0 1 0,1-2 0,-3-1 0,3 1 0,0-2 0,-1-5 0,2 1 0,-2-6 0,1 4 0,-1-3 0,0 2 0,-2-6 0,2 3 0,2 4 0,-1 0 0,2 8 0,-5-5 0,1-1 0,-1 3 0,1-2 0,0 5 0,0-1 0,-1-1 0,0 0 0,0 1 0,0-1 0,0 3 0,1-1 0,-1 3 0,1 0 0,-1-1 0,0 2 0,0-2 0,0 2 0,0-2 0,0 2 0,0-1 0,0 0 0,0 1 0,0-1 0,0 0 0,0 1 0,0-1 0,1 0 0,0 1 0,1-1 0,1 2 0,-1 1 0,5 9 0,-1 1 0,8 8 0,-5 2 0,10-1 0,-7 5 0,10-5 0,-8-1 0,5-2 0,-4 0 0,-1-3 0,7 4 0,-5-4 0,11 3 0,-5 2 0,-4-7 0,1 6 0,-12-12 0,8 4 0,-11-6 0,6 1 0,-7-1 0,3-1 0,-3 1 0,1 1 0,1 0 0,-2 0 0,4 1 0,-3-1 0,1 0 0,-1-1 0,-1 0 0,5 4 0,-2-3 0,6 7 0,-6-8 0,3 3 0,-3-2 0,1 0 0,-1 0 0,7 1 0,-7 1 0,10 1 0,-8-2 0,1 0 0,-2-2 0,-3 1 0,1-2 0,4 6 0,-2-3 0,3 3 0,-3-5 0,3 5 0,-2-4 0,3 4 0,-1 1 0,-4-6 0,5 7 0,1-1 0,-2-3 0,3 4 0,-8-6 0,0 1 0,-1-1 0,1 3 0,4-2 0,-4 0 0,4 2 0,0-2 0,0 4 0,2-4 0,7 10 0,-10-9 0,14 10 0,-16-11 0,7 3 0,-4-5 0,0 2 0,4-2 0,0 6 0,4-3 0,7 8 0,-5-8 0,3 2 0,-8-4 0,1 2 0,-1 1 0,0-2 0,-1 4 0,-4-6 0,0 4 0,0-4 0,-2 1 0,7 5 0,2 0 0,4 3 0,-3-2 0,-6-4 0,1 5 0,-7-8 0,9 8 0,-3-4 0,-4-2 0,6 3 0,-7-4 0,3 3 0,-2-1 0,2 1 0,0-1 0,-2 0 0,3 0 0,-5-1 0,1 1 0,0-3 0,1 3 0,-1-3 0,-1 1 0,0 1 0,1-1 0,-1 1 0,0-1 0,-1-1 0,2 1 0,-2-1 0,2 1 0,-3-1 0,3 0 0,-3 0 0,2 1 0,-2-3 0,-1 3 0,1-4 0,0 3 0,1-2 0,2 2 0,6 5 0,-5-3 0,12 5 0,-14-8 0,8 3 0,-5-1 0,1-1 0,0 1 0,1 1 0,-6-3 0,4 2 0,-4-1 0,3 0 0,4 1 0,0 1 0,-1-3 0,-4 3 0,-1-5 0,6 5 0,-4-2 0,5 1 0,-5-2 0,4 4 0,3 2 0,-1 0 0,1-1 0,-2 0 0,-5-4 0,4 6 0,-6-5 0,2 1 0,0 1 0,-1-4 0,4 4 0,-4-2 0,2-1 0,-2 0 0,-2-2 0,2 2 0,-2-1 0,2 1 0,-2 0 0,1-1 0,-1-1 0,-1 2 0,0-2 0,2 4 0,-1-2 0,2 1 0,-1 0 0,3 2 0,0-1 0,1 2 0,4-1 0,-6-1 0,6 0 0,2 3 0,-4 0 0,6 2 0,-5-2 0,1 1 0,7 2 0,-2 1 0,6 1 0,-8-2 0,7-1 0,-4 0 0,5 1 0,0-2 0,-3 1 0,0-4 0,-6-1 0,-2-1 0,-6-1 0,1-1 0,-6-2 0,-1-2 0,-1-2 0,0 0 0,0 0 0,0 1 0,0-1 0,0 1 0,-4-2 0,3 2 0,-3 1 0,3-1 0,-1 1 0,0 0 0,0 1 0,-2-1 0,3 1 0,-4 0 0,3 0 0,-1 0 0,-1 1 0,2-1 0,-2 0 0,2 1 0,-2-1 0,1 0 0,0 1 0,-3-1 0,3 1 0,-2-1 0,2 0 0,-3 0 0,2-1 0,-2 1 0,3-1 0,0 1 0,0-1 0,1 2 0,-1-1 0,-1-1 0,1 1 0,-4-4 0,4 4 0,-2-2 0,3 1 0,0 0 0,-1 0 0,1 0 0,-2 0 0,1-1 0,-1 0 0,0 1 0,-2 0 0,2 1 0,-2-1 0,1 2 0,1-1 0,-1 0 0,2 1 0,0-2 0,0 2 0,-1-1 0,1-1 0,-2 1 0,-1-1 0,-1 0 0,0 0 0,3 0 0,-7-1 0,7 2 0,-6-2 0,6 2 0,-1 0 0,1-1 0,-10-2 0,4 0 0,-10 0 0,2-2 0,-3 4 0,5-3 0,-4 2 0,11 1 0,-1 0 0,-4-4 0,2 3 0,-2-4 0,0 3 0,3-1 0,-4 1 0,-2-1 0,-13-3 0,0 2 0,-5-2 0,8 0 0,6 3 0,-3-8 0,2 6 0,-7-2 0,9 2 0,-9-2 0,7 0 0,-5-5 0,-16-2 0,14 2 0,-13-4 0,14 4 0,5 1 0,-4 3 0,8 0 0,0 0 0,-1-2 0,-2-2 0,0 1 0,-1-5 0,-1 4 0,2-9 0,-6 5 0,-2-4 0,-13-6 0,4 3 0,-1-4 0,5 7 0,5 0 0,1 4 0,-2-3 0,9 7 0,-7-4 0,1-2 0,-17-6 0,15 4 0,-7-1 0,15 10 0,6-1 0,-8 0 0,8-1 0,-12-6 0,5 7 0,-4-7 0,-17-10 0,26 16 0,-18-18 0,24 21 0,-1-4 0,-3 2 0,4 0 0,2 5 0,1-8 0,5 9 0,-3-6 0,2 9 0,1-5 0,1 6 0,-5-11 0,4 10 0,-2-7 0,3 9 0,2-5 0,-1 4 0,0-2 0,-1 1 0,2 0 0,-2 0 0,3-3 0,-2 2 0,2-1 0,-1 0 0,1 4 0,0-4 0,0 4 0,0-1 0,0 2 0,0-3 0,0 2 0,0-2 0,0 3 0,0-1 0,0-1 0,1 2 0,0-2 0,0 1 0,-1 1 0,1-1 0,0 0 0,0 0 0,1-1 0,-2 2 0,1 0 0,0-1 0,0 0 0,0 0 0,-1 0 0,1 0 0,-1 1 0,1-1 0,-1 0 0,4 12 0,2-3 0,8 11 0,-6-7 0,1-2 0,3 4 0,-6-5 0,9 7 0,-8-5 0,2 4 0,4 1 0,-7-5 0,7 6 0,-9-9 0,9 10 0,-4-2 0,1 0 0,3 1 0,-2-2 0,0-4 0,-2 5 0,4-2 0,-4 1 0,7 1 0,-7-1 0,4 0 0,-7-3 0,5 4 0,-2-6 0,2 6 0,2-1 0,-6-1 0,3-2 0,-8-4 0,5 3 0,-3-3 0,0 5 0,4-1 0,-4-1 0,12 10 0,-4-6 0,4 5 0,-2-1 0,-1-2 0,0 4 0,4 1 0,-7-7 0,0-2 0,4 5 0,-4-6 0,9 8 0,-10-8 0,9 4 0,-8-3 0,4 1 0,-1 2 0,-4-4 0,3 1 0,3 0 0,-6-6 0,3 5 0,2-1 0,-6-2 0,5 0 0,-4 1 0,-1-5 0,3 7 0,-6-6 0,2 1 0,-6-2 0,2-1 0,-2 0 0,4 1 0,-2-1 0,5 2 0,-4-2 0,6 3 0,-3-2 0,4 2 0,-4-1 0,1-2 0,6 3 0,1-2 0,7 7 0,-1-5 0,0 1 0,9-2 0,-4 1 0,14 1 0,-8-2 0,11 3 0,-7-6 0,-1 6 0,-14-7 0,-9 2 0,-7-2 0,-6 0 0,-6 0 0,-4 0 0,-4-1 0,1 0 0,-6-6 0,-2 3 0,0-4 0,-4 1 0,8 1 0,-3-1 0,0-1 0,9 5 0,-1-4 0,5 3 0,-4-4 0,3 2 0,-4-5 0,4 3 0,1-2 0,-1 2 0,3 1 0,1 2 0,1-1 0,-1 2 0,1 0 0,-1-1 0,2 1 0,1-1 0,0 1 0,0-1 0,-2 2 0,1 0 0,0-2 0,0 3 0,0-2 0,-1 2 0,0 0 0,1 1 0,-2 1 0,2 0 0,0 0 0</inkml:trace>
</inkml:ink>
</file>

<file path=ppt/ink/ink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45.85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2879 0 24575,'-5'1'0,"-1"0"0,1-1 0,0 0 0,2 0 0,1 0 0,0 0 0,-1 0 0,1 0 0,-2 0 0,2 0 0,-1 0 0,1 0 0,0 0 0,-5 0 0,3 0 0,-3 0 0,5 1 0,0-1 0,0 1 0,0-1 0,0 0 0,0 0 0,0 0 0,-1 0 0,1 1 0,-1-1 0,1 1 0,1 0 0,-2-1 0,2 1 0,-3-1 0,1 0 0,1 0 0,0 1 0,-1-1 0,-1 1 0,1-1 0,0 1 0,0-1 0,0 1 0,2 0 0,-1-1 0,0 1 0,0-1 0,-2 0 0,2 0 0,-1 0 0,1 1 0,-2-1 0,1 1 0,-1 0 0,1 0 0,1-1 0,0 0 0,0 0 0,0 1 0,0 0 0,0-1 0,0 0 0,1 1 0,-3 1 0,5-1 0,0 0 0,4-1 0,1 0 0,-2 0 0,-2 0 0,1 0 0,-1 0 0,0 0 0,0 0 0,0 0 0,1 0 0,1 0 0,-2 0 0,2 0 0,-2 0 0,1 0 0,-1-1 0,0 1 0,1-1 0,0 1 0,1 0 0,-1 0 0,0 0 0,-1 0 0,1 0 0,-1 0 0,2 0 0,-2 0 0,1 0 0,-1 0 0,0 0 0,1-1 0,-1 1 0,2-1 0,-2 1 0,0-1 0,0 1 0,-1-1 0,4 1 0,-3 0 0,3 0 0,-2 0 0,-1 0 0,1 0 0,0 0 0,2 0 0,-2 0 0,2 0 0,-3 0 0,2 0 0,0 0 0,1 0 0,0 0 0,-1 0 0,1 0 0,-2 0 0,0 0 0,-2 0 0,-6 0 0,1 0 0,-3 0 0,4 0 0,1 1 0,-1-1 0,1 1 0,-1-1 0,0 0 0,0 1 0,1-1 0,0 1 0,-2 0 0,0-1 0,-1 2 0,1-2 0,1 1 0,0 0 0,0-1 0,-1 1 0,1 0 0,-2-1 0,2 0 0,-1 2 0,2-1 0,-1 0 0,1-1 0,-1 0 0,1 1 0,-1-1 0,0 2 0,1-2 0,0 1 0,-1-1 0,0 0 0,0 0 0,1 0 0,0 1 0,0-1 0,0 1 0,0-1 0,0 1 0,-1-1 0,1 1 0,0-1 0,-1 0 0,1 1 0,0-1 0,0 1 0,-2-1 0,1 0 0,-2 0 0,2 0 0,0 0 0,1 0 0,-2 0 0,1 0 0,-1 0 0,2 1 0,-1-1 0,0 1 0,0-1 0,0 0 0,-1 0 0,3 1 0,-2-1 0,1 1 0,0-1 0,-3 0 0,2 0 0,-2 0 0,2 0 0,1 0 0,-2 0 0,1 0 0,0 1 0,0-1 0,1 1 0,-1 0 0,1-1 0,-2 1 0,2 0 0,-1-1 0,0 1 0,0-1 0,0 0 0,0 0 0,0 0 0,1 0 0,-2 0 0,2 0 0,-2 0 0,2 0 0,-2 0 0,2 0 0,-1 0 0,1 1 0,0-1 0,-1 1 0,0-1 0,-1 0 0,-2 0 0,3 0 0,-2 0 0,3 2 0,0-2 0,-1 2 0,0-2 0,0 0 0,-1 0 0,2 1 0,-4-1 0,1 1 0,0-1 0,-1 0 0,4 0 0,-2 0 0,2 0 0,-2 0 0,2 0 0,-2 1 0,1-1 0,-1 1 0,1 0 0,-1-1 0,1 1 0,0-1 0,-3 0 0,4 0 0,-3 0 0,3 0 0,-1 0 0,1 0 0,-2 0 0,2 1 0,-1-1 0,1 1 0,-1-1 0,1 0 0,-2 2 0,2-2 0,-1 2 0,1-2 0,-1 0 0,1 0 0,-1 1 0,1-1 0,0 1 0,0-1 0,0 0 0,0 0 0,0 0 0,0 0 0,1 2 0,-1-2 0,1 2 0,-2-2 0,2 1 0,-3-1 0,3 1 0,-2-1 0,1 0 0,1 1 0,-1-1 0,1 1 0,-2-1 0,1 1 0,-1-1 0,2 1 0,5-1 0,2 0 0,1 0 0,-2 0 0,-1 0 0,0 0 0,1 0 0,-2 0 0,0 0 0,-1 0 0,1 0 0,0 0 0,-1 0 0,1 0 0,-1 0 0,1 0 0,-1 0 0,0-1 0,1 1 0,0-1 0,-1 0 0,1 1 0,-1-1 0,-1 0 0,2 1 0,-1-1 0,0 1 0,3-1 0,-1 1 0,1-2 0,-2 1 0,-2-1 0,1 2 0,0-1 0,0 1 0,1-1 0,0 1 0,0-2 0,2 2 0,2-1 0,-2 0 0,-1 1 0,-2-1 0,1 1 0,-1 0 0,1 0 0,-1 0 0,0 0 0,1 0 0,2-2 0,-1 1 0,3-1 0,-5 1 0,4 1 0,-4-1 0,2 1 0,-2 0 0,2 0 0,1 0 0,-1 0 0,1-1 0,-2 1 0,-1-2 0,0 2 0,0-1 0,1 1 0,-1 0 0,3 0 0,-2 0 0,3 0 0,-2 0 0,1 0 0,2 0 0,-3-1 0,2 1 0,0-1 0,-3 1 0,0 0 0,-7 1 0,0 0 0,-4 0 0,5 0 0,-2-1 0,1 1 0,-2 0 0,1-1 0,1 2 0,-3-2 0,4 1 0,-4-1 0,2 1 0,-3-1 0,2 2 0,2-2 0,-2 1 0,3-1 0,-1 2 0,0-1 0,3 0 0,-1 0 0,-3-1 0,4 1 0,-5-1 0,3 0 0,-1 1 0,0-1 0,1 1 0,0-1 0,1 0 0,0 0 0,0 0 0,0 1 0,0 0 0,-1 0 0,0 0 0,-1-1 0,1 1 0,-3 0 0,4-1 0,-3 0 0,3 0 0,-1 0 0,1 1 0,-2 0 0,2-1 0,-1 0 0,1 0 0,0 0 0,0 0 0,-3 0 0,3 0 0,-4 0 0,3 0 0,0 0 0,-2 2 0,2-2 0,-3 1 0,3-1 0,0 0 0,0 0 0,1 0 0,0 0 0,0 0 0,0 0 0,0 0 0,0 0 0,-1 0 0,-2 0 0,2 0 0,-2 0 0,2 0 0,-1 0 0,1 0 0,0 0 0,-1 0 0,2 0 0,-1 0 0,-1 0 0,2 1 0,-2-1 0,2 1 0,0-1 0,-2 0 0,0 1 0,1-1 0,-1 1 0,1-1 0,0 0 0,-1 0 0,2 1 0,-2-1 0,2 1 0,-2-1 0,2 0 0,-1 0 0,0 0 0,1 0 0,-1 1 0,0-1 0,1 1 0,-1-1 0,1 0 0,-1 0 0,2 1 0,-2-1 0,1 1 0,0-1 0,-1 0 0,1 0 0,-1 0 0,1 1 0,-1-1 0,1 2 0,-1-2 0,1 2 0,-2-2 0,2 1 0,-1 0 0,1-1 0,-1 1 0,1 1 0,-1-2 0,1 2 0,0-2 0,0 1 0,0-1 0,-1 1 0,0-1 0,2 0 0,9 0 0,-4 0 0,9 0 0,-7 0 0,1-1 0,-2 1 0,3-1 0,-6 0 0,4 1 0,-3-1 0,-1 0 0,2 1 0,-3-1 0,2 1 0,0 0 0,-2-1 0,3 0 0,-3 1 0,2 0 0,0 0 0,-1 0 0,1-2 0,2 1 0,-3-1 0,3 1 0,-1-1 0,-2 1 0,3-1 0,-3 1 0,1 0 0,0 1 0,0-1 0,1 1 0,0-1 0,-1 0 0,0 1 0,0-1 0,-1 1 0,2 0 0,-2 0 0,1 0 0,-1 0 0,2-1 0,-1 0 0,2 0 0,-3 1 0,1-1 0,1 0 0,-2-1 0,1 2 0,-1 0 0,0 0 0,0 0 0,2 0 0,-2-1 0,5 1 0,-4-1 0,1 1 0,0 0 0,-2 0 0,2 0 0,-2 0 0,2 0 0,-1 0 0,0 0 0,1 0 0,-1 0 0,1 0 0,-2 0 0,0 1 0,-2 0 0,0 1 0,0 0 0,0 0 0,0 1 0,0 0 0,-6-1 0,3-1 0,-8 0 0,-3-1 0,4 0 0,-7 0 0,12 0 0,0 0 0,3 0 0,0 0 0,-1 0 0,-1 0 0,0 0 0,-3 0 0,4 0 0,-1 1 0,1 0 0,1-1 0,-1 0 0,1 0 0,0 0 0,0 0 0,0 0 0,-3 2 0,2-2 0,-3 1 0,3-1 0,1 1 0,-3-1 0,4 1 0,-4-1 0,3 0 0,-1 0 0,-2 0 0,1 0 0,-1 0 0,1 0 0,1 1 0,-1-1 0,1 1 0,0-1 0,1 0 0,0 0 0,-1 0 0,1 0 0,-2 2 0,2-2 0,-1 2 0,1-2 0,-1 0 0,1 0 0,-4 0 0,4 0 0,-3 0 0,2 0 0,1 0 0,-1 0 0,0 0 0,0 0 0,0 0 0,-1 0 0,2 0 0,-2 0 0,1 0 0,0 0 0,0 0 0,0 0 0,1 0 0,-1 0 0,0 0 0,1 0 0,-2 0 0,2 0 0,-1 0 0,1 0 0,-1 0 0,1 0 0,-2 0 0,2 0 0,-1 0 0,1 0 0,-1 0 0,1 0 0,-1 0 0,0 0 0,0 0 0,1 0 0,-1 0 0,0 0 0,0 0 0,1 0 0,-2 0 0,-1 0 0,1 0 0,0 0 0,3 1 0,-2-1 0,2 1 0,-1 0 0,-1-1 0,2 2 0,-1-2 0,0 2 0,0-1 0,0 0 0,1 1 0,0-2 0,-1 1 0,1 0 0,0 0 0,-1 0 0,0 0 0,-3-1 0,1 1 0,-1-1 0,0 1 0,-1-1 0,-2 0 0,1 0 0,0 0 0,2 0 0,3 1 0,-1-1 0,1 1 0,-1-1 0,0 0 0,-1 0 0,2 0 0,-1 0 0,1 1 0,0-1 0,-1 1 0,0-1 0,-1 0 0,0 0 0,1 1 0,-2-1 0,0 3 0,0-2 0,1 0 0,-2-1 0,3 1 0,-2-1 0,4 1 0,-2-1 0,1 1 0,1 0 0,-1 0 0,1 0 0,-1-1 0,0 0 0,0 1 0,0-1 0,7 1 0,2-1 0,2 0 0,4 0 0,-6 0 0,1 0 0,-1 0 0,-3 0 0,2 0 0,-3 0 0,1 0 0,-2 0 0,2 0 0,-1 0 0,0 0 0,0 0 0,-1 0 0,1 0 0,-1 0 0,1 0 0,-1 0 0,0 0 0,1 0 0,-1 0 0,2 0 0,1 0 0,-1 0 0,3 0 0,0 0 0,-1 0 0,-2 0 0,2 0 0,-4 0 0,3 0 0,-2 0 0,-1 0 0,4 0 0,-4 0 0,3 0 0,-2 0 0,-1 0 0,3 0 0,-1 0 0,3 0 0,-3 0 0,6 0 0,-4 0 0,4 0 0,-4 0 0,-1 0 0,1 0 0,-3 0 0,3 0 0,0 0 0,-2-1 0,2 1 0,-2-1 0,1 0 0,0 1 0,0-1 0,-2 0 0,2 1 0,-3-1 0,2 0 0,-2 1 0,0-1 0,0 1 0,1 0 0,-1 0 0,1 0 0,-9 1 0,2-1 0,-10 2 0,5 0 0,-4 0 0,6 0 0,-9-2 0,10 2 0,-5-2 0,7 1 0,1-1 0,-1 1 0,0-1 0,-4 1 0,2-1 0,-4 0 0,4 0 0,1 2 0,-2-2 0,3 2 0,-1-2 0,2 1 0,0-1 0,2 1 0,-2-1 0,1 0 0,0 0 0,-1 0 0,0 2 0,0-2 0,0 2 0,0-2 0,0 0 0,0 1 0,1-1 0,-2 1 0,1-1 0,-1 0 0,2 0 0,0 1 0,0-1 0,-1 1 0,0-1 0,1 0 0,0 0 0,-1 0 0,0 0 0,0 0 0,1 0 0,0 0 0,0 0 0,-1 0 0,-1 0 0,1 0 0,0 0 0,-1 0 0,2 0 0,-1 0 0,1 0 0,-1 0 0,1 0 0,-3 0 0,2 0 0,-2 0 0,3 0 0,-1 0 0,0 0 0,0 0 0,-1 0 0,1 0 0,0 0 0,0 0 0,1 0 0,0 0 0,-1 0 0,1 0 0,-1 0 0,1 0 0,-2 0 0,0 0 0,-2 0 0,3 0 0,-1 0 0,0 0 0,0 0 0,-1 0 0,2 0 0,-1 0 0,1 0 0,-2 0 0,1 0 0,-1 0 0,2 0 0,-1 0 0,0 0 0,0 0 0,0 0 0,0 0 0,2 0 0,0 0 0,-1 0 0,0 0 0,0 0 0,1 0 0,-1 0 0,0 0 0,0 0 0,-1 0 0,-1 0 0,-1 0 0,2 0 0,-4 0 0,2 0 0,-4 0 0,4 0 0,0 0 0,0 0 0,3 0 0,-2 0 0,-2 0 0,-1 0 0,0 0 0,2 0 0,0 0 0,0 0 0,0 0 0,2 0 0,0 0 0,-1 0 0,1 0 0,0 0 0,2 0 0,-1 0 0,1 0 0,-2 0 0,2 0 0,-2 0 0,2 0 0,-1 0 0,1 0 0,0 1 0,-1-1 0,0 1 0,-1-1 0,2 0 0,0 0 0,-1 0 0,-2 0 0,1 0 0,0 0 0,2 1 0,-1-1 0,0 1 0,0-1 0,-1 0 0,2 0 0,-2 0 0,-1 0 0,1 0 0,-1 0 0,2 1 0,-1-1 0,0 1 0,1-1 0,-3 0 0,4 1 0,-6-1 0,5 1 0,-2-1 0,2 1 0,1-1 0,-2 1 0,1-1 0,-2 0 0,2 0 0,0 0 0,-1 0 0,0 0 0,-1 1 0,-1-1 0,0 1 0,0-1 0,-1 0 0,1 0 0,-2 0 0,-2 0 0,2 0 0,-4 0 0,0 0 0,1 0 0,-3 2 0,6-2 0,-3 2 0,3-2 0,2 0 0,-1 0 0,1 0 0,0 0 0,0 0 0,-3 0 0,4 0 0,-9 0 0,7 0 0,-2 0 0,2 0 0,-2 0 0,2 0 0,-6 0 0,8 0 0,-5 0 0,-2 0 0,2 0 0,-3 0 0,2 0 0,4 0 0,-3 0 0,6 0 0,-4 0 0,4 0 0,-6 0 0,5 0 0,-9 0 0,8 0 0,-3 0 0,4 0 0,-1 0 0,-1 0 0,-4 0 0,1 0 0,1 0 0,3 0 0,1 0 0,0 0 0,0 0 0,-4 1 0,4 0 0,-6 0 0,2-1 0,-5 3 0,-2-3 0,-1 2 0,2-2 0,4 0 0,2 0 0,3 0 0,2 0 0,0 0 0,-1 0 0,1 1 0,-1 0 0,0 0 0,-1-1 0,-4 0 0,-1 1 0,1 0 0,-4-1 0,3 0 0,-4 0 0,4 1 0,-3-1 0,3 1 0,-3-1 0,-1 0 0,1 2 0,-3-2 0,-1 2 0,-3 0 0,0-2 0,0 2 0,3-2 0,0 0 0,1 0 0,5 0 0,-7 0 0,9 0 0,-3 0 0,2 0 0,3 0 0,-3 0 0,5 0 0,-7 0 0,5 0 0,-5 0 0,5 0 0,-3 0 0,3 0 0,-3 0 0,5 0 0,0 0 0,2 0 0,0 0 0,0 0 0,-2 0 0,-1 0 0,0 0 0,2 0 0,2 0 0,-1 0 0,1 0 0,0 0 0,-1 0 0,1 0 0,-1 0 0,-7 0 0,4 0 0,-12 0 0,-3 0 0,-3 0 0,-6 0 0,0 2 0,6-1 0,-5 3 0,8-2 0,4 1 0,-1-1 0,4-2 0,0 1 0,1-1 0,4 1 0,5-1 0,-1 0 0,4 0 0,-1 0 0,1 0 0,0 0 0,0 0 0,-1 0 0,0 0 0,1 1 0,-1 0 0,1 0 0,-2 0 0,2-1 0,-1 2 0,1-2 0,-1 2 0,1-1 0,-1-1 0,0 1 0,0 0 0,-1-1 0,2 3 0,-1-2 0,1 1 0,0 0 0,-1-2 0,1 1 0,1 0 0,-1-1 0,0 1 0,1 1 0,-3-1 0,3 0 0,-5 1 0,3-2 0,-3 2 0,3-2 0,1 2 0,6-2 0,-2 1 0,4-1 0,-3 0 0,-1 0 0,0-1 0,1 1 0,2-1 0,-2 1 0,2 0 0,-3-1 0,1 1 0,-1-1 0,2 1 0,-2 0 0,0-1 0,1 1 0,-2-1 0,3 1 0,-3-1 0,2 1 0,-1-2 0,1 2 0,0-1 0,1 1 0,-1 0 0,1 0 0,0 0 0,0 0 0,-2 0 0,3 0 0,-1 0 0,0 0 0,0 0 0,-1 0 0,0 0 0,1 0 0,-2 0 0,2 0 0,-1 0 0,0 0 0,0 0 0,1 0 0,-1 0 0,-1 0 0,1 0 0,2 0 0,-1 0 0,3 0 0,-4 0 0,2 0 0,-2 0 0,0 0 0,0 0 0,0 0 0,-1 0 0,0 0 0,1 0 0,-1 0 0,1 0 0,-1 0 0,0 0 0,0 0 0,1 0 0,-1 0 0,1 0 0,-1 0 0,0 0 0,0 0 0,0 0 0,1 0 0,0 0 0,1 0 0,-1 0 0,0 0 0,0 0 0,1 0 0,0 0 0,0 0 0,0 0 0,1 0 0,1 0 0,0 0 0,-1 0 0,-1 0 0,-1 0 0,0 0 0,1 0 0,-1 0 0,0 0 0,1 0 0,-1 0 0,0 0 0,1 0 0,-1 0 0,0 0 0,0 0 0,0 0 0,0 0 0,0 0 0,-1 0 0,0 0 0,0 0 0,2 0 0,0 0 0,0 0 0,0 0 0,0 0 0,1 0 0,1 0 0,1 0 0,0 0 0,-3 0 0,4 0 0,-5 0 0,4 0 0,-3 0 0,1 0 0,-1 0 0,2 0 0,-2 0 0,3 0 0,-4 0 0,3 0 0,-3 0 0,3 0 0,-3 0 0,4 0 0,-5 0 0,2 0 0,-2 0 0,2 0 0,-1 0 0,0 0 0,1 0 0,-1 0 0,3 0 0,-3 0 0,2 0 0,-1 0 0,0 0 0,3 0 0,0 0 0,-1 0 0,1 0 0,-1 0 0,2 0 0,-2 0 0,1 0 0,-1 0 0,5 0 0,-3 0 0,6 0 0,1 0 0,0 0 0,6 0 0,0 0 0,-3-2 0,8 2 0,-7-2 0,5 2 0,-6 0 0,0 0 0,-7 0 0,3 0 0,-3 0 0,4 0 0,-3 0 0,-2 0 0,-2 0 0,0 0 0,2 0 0,-1 0 0,0 0 0,1 0 0,-5 0 0,6 0 0,-5 0 0,1 0 0,1 0 0,0 0 0,2 0 0,-1 0 0,5 0 0,-6 0 0,1 0 0,-3 0 0,-2 0 0,0 0 0,1 0 0,-1 0 0,1 0 0,5 0 0,-4 0 0,4-1 0,-4 1 0,-2-1 0,2 1 0,-3 0 0,1 0 0,-1 0 0,0 0 0,2 0 0,-1 0 0,3 0 0,-2 0 0,0 0 0,-2 0 0,3 0 0,-3 0 0,3 0 0,-3 0 0,6 0 0,-3 0 0,4 0 0,1 0 0,-3 0 0,3 0 0,-3 0 0,-2 0 0,1 0 0,-3 0 0,1 0 0,-2 0 0,0 0 0,-1-1 0,2 1 0,-1-1 0,4 1 0,-4 0 0,5 0 0,-4 0 0,2 0 0,-3 0 0,2 0 0,-1 0 0,1 0 0,-2 0 0,2 0 0,0 0 0,2 0 0,-3 0 0,1 0 0,-2 0 0,0 0 0,1 0 0,-1 0 0,1 0 0,-1 0 0,1-1 0,-2 1 0,2-1 0,-1 1 0,0 0 0,1 0 0,-1 0 0,2 0 0,-1 0 0,0 0 0,0-1 0,-2 1 0,1-1 0,0 1 0,3-1 0,-2 1 0,5-1 0,-5 1 0,1-1 0,-1 1 0,-1-1 0,2 1 0,-1 0 0,1 0 0,-2 0 0,1-1 0,0 1 0,0-1 0,1 1 0,-2 0 0,1 0 0,-1 0 0,-1-1 0,0 1 0,0-1 0,0 1 0,0 0 0,2 0 0,-1 0 0,0 0 0,-1 0 0,1 0 0,0 0 0,0 0 0,1 0 0,-1-1 0,2 0 0,0 1 0,2 0 0,-2-1 0,-1 0 0,0 1 0,1 0 0,-1 0 0,0 0 0,-2 0 0,0 0 0,0 0 0,1 0 0,-1 0 0,2 0 0,-2-1 0,2 0 0,-1 1 0,1 0 0,-1 0 0,0 0 0,-1 0 0,0 0 0,0 0 0,0 0 0,1 0 0,0 0 0,-1 0 0,1 0 0,0 0 0,3 0 0,-2 0 0,0-1 0,-2 0 0,0 1 0,0 0 0,0 0 0,1 0 0,-1 0 0,2 0 0,-1 0 0,-1 0 0,3 0 0,-1 0 0,0-1 0,-1 0 0,0 1 0,-1 0 0,1 0 0,-1 0 0,1 0 0,-1 0 0,0-1 0,1 0 0,-2 1 0,2 0 0,-1 0 0,1 0 0,0 0 0,0 0 0,0 0 0,0 0 0,1-1 0,-1 0 0,0 1 0,0 0 0,0 0 0,-1 0 0,1 0 0,-1 0 0,0-1 0,1 0 0,-1 0 0,3 1 0,-1 0 0,1 0 0,0 0 0,-1 0 0,0 0 0,-2-1 0,0 0 0,0 1 0,0 0 0,1 0 0,-1 0 0,2 0 0,-1 0 0,9 0 0,-7 0 0,6-2 0,-4 1 0,-3 0 0,3 0 0,-5 0 0,1 1 0,-1 0 0,1 0 0,-1-1 0,1 0 0,0 1 0,-1 0 0,1-1 0,-1 0 0,0 1 0,0 0 0,1 0 0,0-1 0,5 1 0,-5-2 0,6 2 0,-7-2 0,2 2 0,-1-1 0,0 1 0,1 0 0,-2 0 0,2-1 0,1 1 0,-3-2 0,5 2 0,-4-1 0,2 0 0,-2 1 0,0-1 0,0 0 0,-1 0 0,1 0 0,-1 0 0,2 1 0,-1-1 0,0 1 0,0-1 0,-1 1 0,0 0 0,0 0 0,-1-2 0,1 2 0,0-2 0,0 2 0,2 0 0,-3-1 0,3 1 0,-2-1 0,1 1 0,0 0 0,0 0 0,-1-1 0,4 1 0,-3-1 0,3 0 0,0 1 0,-3-1 0,2 1 0,-2-1 0,0 1 0,0-1 0,0 1 0,0 0 0,0 0 0,-1 0 0,0 0 0,-1-1 0,1 1 0,-1-1 0,1 1 0,1-1 0,-1 1 0,2-1 0,-2 1 0,2 0 0,1 0 0,-2 0 0,3 0 0,-4-1 0,2 1 0,0-2 0,1 2 0,5-1 0,-3 1 0,4-2 0,-1 2 0,2-1 0,-1 1 0,3 0 0,-8 0 0,2 0 0,-4 0 0,-2 0 0,1 0 0,-1 0 0,0 0 0,1 0 0,-1 0 0,2 0 0,-3-2 0,2 2 0,-1-2 0,0 1 0,2 1 0,-1-1 0,0 1 0,1 0 0,-1 0 0,0-2 0,2 2 0,1-3 0,0 2 0,4-3 0,-6 3 0,2-2 0</inkml:trace>
</inkml:ink>
</file>

<file path=ppt/ink/ink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46.75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 24575,'2'6'0,"-1"1"0,2-3 0,-2 1 0,-1-3 0,0 2 0,0 1 0,0-1 0,0-1 0,0-2 0</inkml:trace>
</inkml:ink>
</file>

<file path=ppt/ink/ink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9:20.087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233 82 24575,'0'12'0,"-1"-3"0,-1-2 0,0-1 0,1 5 0,-5-1 0,3 1 0,-3 1 0,4-6 0,-1 5 0,3-7 0,-1 2 0,0-2 0,0-2 0,0 3 0,0-2 0,0 2 0,1-2 0,-2 0 0,2 0 0,-1 0 0,0 0 0,0 3 0,0-2 0,-1 3 0,0-3 0,-1 3 0,1 1 0,1-1 0,0 3 0,0-4 0,-2 2 0,1 0 0,0-1 0,-1 1 0,1 3 0,-1 0 0,1 4 0,-2 5 0,1-7 0,-2 7 0,-1-8 0,3-3 0,0-1 0,1-4 0,1-2 0,-3 2 0,2-2 0,0 2 0,-1-1 0,2 4 0,-2-4 0,0 5 0,0-4 0,0 9 0,-4-4 0,0 8 0,1-9 0,-1 5 0,0-2 0,-8 8 0,3-2 0,-6 5 0,11-12 0,-1 2 0,6-8 0,1-2 0,-1 1 0,1-1 0,0 0 0,-1 2 0,0-2 0,1 2 0,0-1 0,0 0 0,-1 1 0,1-2 0,-1 1 0,1-12 0,1-5 0,-1-11 0,1-2 0,3-4 0,-3 3 0,2-3 0,2 6 0,-1-4 0,1 3 0,1-4 0,-3 8 0,0-4 0,0 7 0,-2-5 0,0 3 0,0 0 0,1 3 0,0 1 0,0 2 0,-1 4 0,0 0 0,1 2 0,0 1 0,0 1 0,-1 0 0,0 1 0,0 0 0,1 1 0,-1-1 0,1 2 0,-1-1 0,0 2 0,0-1 0,0 0 0,0 0 0,0 0 0,0 0 0,0-2 0,2 2 0,-2 0 0,2 1 0,-1 1 0,-1-4 0,2 3 0,-2-5 0,1 4 0,1-1 0,-2 2 0,4-1 0,-2 0 0,2-1 0,-2 1 0,2 1 0,-3 0 0,3 0 0,-4-1 0,3 0 0,-2 2 0,1 0 0,1 1 0,-1-1 0,1 0 0,-2 0 0,1 13 0,0-4 0,-1 19 0,1-11 0,-2 9 0,0-3 0,0 0 0,0 3 0,0-3 0,0 3 0,0-2 0,0 2 0,0 0 0,0-2 0,0 4 0,0-4 0,0 8 0,0-8 0,0 5 0,0-6 0,0 0 0,0 0 0,-2 0 0,2-3 0,-6 3 0,4-6 0,-3 11 0,4-7 0,-1 15 0,-1-15 0,1 5 0,0-13 0,2 0 0,0-3 0,0-2 0,0-6 0,1-12 0,6-6 0,-1-8 0,3-6 0,0-1 0,-1-8 0,5 0 0,-2 0 0,-1-3 0,-3 8 0,-4-3 0,3 10 0,-3-1 0,4 5 0,-5-2 0,0 2 0,0 4 0,-2-2 0,2 10 0,-2-3 0,0 7 0,0-1 0,0 4 0,0-3 0,0 6 0,0-5 0,0 4 0,0-3 0,0 1 0,0-2 0,0 0 0,0 3 0,0 0 0,0 2 0,0-1 0,0 2 0,0-1 0,0 0 0,0-3 0,0 0 0,0 1 0,0-1 0,0 4 0,0-2 0,0 2 0,0-1 0,-1 12 0,-1-4 0,-1 15 0,-1-2 0,0 6 0,-1 4 0,1-6 0,2 10 0,-2-9 0,0 8 0,-2 2 0,0-4 0,3 5 0,-1 0 0,1-3 0,0 19 0,1-15 0,2 11 0,0-22 0,-2 3 0,0-8 0,0 7 0,0-10 0,0 7 0,2-5 0,-2 3 0,-4 0 0,5 0 0,-5 3 0,6-2 0,0 5 0,0 3 0,0-4 0,-1-2 0,1-1 0,-3-7 0,2 8 0,-1-3 0,2 0 0,0 0 0,0 6 0,-1-8 0,0 7 0,0-5 0,1 1 0,0 2 0,0-3 0,0 3 0,0-5 0,0 4 0,0-8 0,0 2 0,0-5 0,0 8 0,0-7 0,0 2 0,0-5 0,0-7 0,0 3 0,1-3 0,-1 1 0,1-1 0,-1 0 0,1 1 0,-1-1 0,1 0 0,-1 0 0,0-17 0,0 4 0,0-16 0,0 8 0,0-9 0,0 4 0,0-13 0,0 7 0,0-5 0,0 3 0,-2 4 0,1-1 0,-3 3 0,2-2 0,-1 6 0,0 0 0,2 0 0,0 9 0,-1-7 0,2 7 0,-5-3 0,5 2 0,-2 1 0,0 1 0,0-3 0,1 6 0,-1-4 0,2 1 0,0 5 0,0-2 0,0 1 0,-1 2 0,1-3 0,-2 5 0,2 0 0,-1 1 0,1-2 0,0 1 0,0-3 0,0-2 0,0 1 0,0-3 0,0-2 0,0-3 0,0-6 0,0 3 0,0-5 0,4 4 0,1-8 0,2 2 0,3 1 0,-3 0 0,2-3 0,1 4 0,-2-7 0,0 6 0,0 2 0,-1-1 0,1 2 0,-1 5 0,1-6 0,-3 9 0,0-1 0,-1 3 0,0 4 0,0-3 0,2-1 0,-4-2 0,2 4 0,-3 1 0,1 5 0,-1 0 0,0 14 0,-3 3 0,2 11 0,-4 5 0,3-2 0,-1 10 0,2-3 0,0 5 0,0-2 0,0 0 0,0 5 0,0-4 0,0 2 0,0 3 0,0-5 0,0 5 0,0 0 0,0-2 0,0-1 0,0-1 0,0 4 0,0-7 0,0-6 0,0-16 0,0-9 0,0-2 0,0-1 0,0-13 0,7 0 0,-2-25 0,7 7 0,-2-19 0,1 8 0,2-11 0,-5 2 0,0-7 0,-2 4 0,2-6 0,-5 8 0,7-8 0,-6 8 0,1-2 0,-3 7 0,-2 5 0,0 6 0,2 11 0,-2-1 0,4 8 0,-4 2 0,2 4 0,-2 6 0,1 0 0,-2 10 0,2 13 0,-6 5 0,1 12 0,-5-6 0,6 9 0,-4-1 0,7 11 0,-2-10 0,2 12 0,0-12 0,0 10 0,0-9 0,0 1 0,0-2 0,0-2 0,0-6 0,0 1 0,0-17 0,0 1 0,0-10 0,0-2 0,0-5 0,8-7 0,-5-8 0,13-12 0,-9-8 0,21-7 0,-14-6 0,9 4 0,-10-5 0,0 10 0,0-5 0,-3 6 0,0 0 0,-7 4 0,1 6 0,0 1 0,-1 6 0,1 6 0,-1 1 0,-3 6 0,1 2 0,-1-1 0,0 2 0,1 0 0,0 3 0,-5 9 0,-9 15 0,4 3 0,-7 12 0,4-8 0,-4 8 0,-2-1 0,5 5 0,-1 0 0,6-3 0,-3 0 0,2-7 0,3-3 0,-1-4 0,2-6 0,4-4 0,1-6 0,0-5 0,1-18 0,2-2 0,2-20 0,-3 5 0,5-9 0,-4 6 0,7-2 0,-5 6 0,4-3 0,-5 9 0,2-5 0,-2 8 0,-1-2 0,3 6 0,-6 1 0,2 7 0,-2 0 0,0 5 0,1-2 0,-1 3 0,1-1 0,-1 3 0,0-1 0,0 13 0,0 11 0,0 4 0,0 17 0,0-12 0,0 22 0,0-6 0,0 9 0,5 5 0,-4 2 0,9 6 0,-8 9 0,5-13 0,-6-3 0,1-8 0,1-11 0,-3-4 0,4-1 0,-2-24 0,1 3 0,0-23 0,2-4 0,4-16 0,5 0 0,0-21 0,3 6 0,-3-14 0,2 7 0,-7-5 0,5 6 0,-9-3 0,2 3 0,-2 3 0,-5 1 0,5 6 0,-4-5 0,1 13 0,-2-3 0,0 9 0,0 5 0,0 1 0,0 4 0,0 7 0,0-3 0,0 6 0,0-1 0,0 1 0,-5 20 0,3-10 0,-9 24 0,4-5 0,0 13 0,-5 10 0,8 0 0,-9 3 0,4-12 0,0 6 0,2-12 0,3 8 0,3-10 0,-3-3 0,4-10 0,-2-5 0,2-7 0,0-4 0,3-13 0,6-4 0,-2-16 0,5 11 0,-7-12 0,3 9 0,0-10 0,-1 4 0,2-1 0,-2-1 0,0 6 0,-2-5 0,3 8 0,-7 1 0,6 8 0,-7 0 0,1 9 0,0-4 0,-1 8 0,1 15 0,-1-1 0,2 20 0,-2-3 0,5 16 0,-4-1 0,4 8 0,-2-3 0,4-2 0,-3-5 0,3-3 0,-4-7 0,1-6 0,-1-1 0,-1-9 0,-1 0 0,0-9 0,0-1 0,0-6 0,4-13 0,-3-7 0,9-17 0,-9-6 0,7-4 0,-6 0 0,2 1 0,0 0 0,-2 2 0,-1 4 0,-2 5 0,0 5 0,0 0 0,0 4 0,0 3 0,0 8 0,0 4 0,0 4 0,0 1 0,0-1 0,-5 21 0,-2-4 0,-2 20 0,-4 2 0,9 4 0,-5 4 0,4 5 0,1-9 0,-3 9 0,7-8 0,-3-1 0,3-5 0,0-7 0,0-2 0,0-4 0,0-5 0,0 2 0,0-8 0,0 0 0,0-7 0,1 0 0,8-17 0,1 4 0,7-19 0,1 1 0,-1-1 0,1-13 0,0 4 0,-3-3 0,-4 1 0,0 10 0,-3-3 0,-3 9 0,1 1 0,-4 4 0,0 5 0,0-3 0,-1 9 0,-1 0 0,1 6 0,-1 3 0,0 6 0,-3 3 0,0 12 0,-5 3 0,5 11 0,-8 6 0,9 10 0,-13 7 0,11 1 0,-4 1 0,5-5 0,3-3 0,0-5 0,0-6 0,0-3 0,0-7 0,0-3 0,0-7 0,0-3 0,0-9 0,0-9 0,2-10 0,4-8 0,0-9 0,5-7 0,-6-11 0,10-6 0,-7-4 0,7 3 0,-9-4 0,2 3 0,-3-1 0,-2 6 0,-1 4 0,-2 6 0,0 0 0,0 10 0,0 1 0,0 12 0,0 1 0,0 8 0,0 2 0,0 1 0,0 11 0,0 3 0,-4 14 0,1 2 0,-2 8 0,3 6 0,-3 7 0,2 0 0,-3 6 0,4-6 0,2 6 0,0-8 0,0 10 0,0-10 0,0 2 0,0-2 0,0-16 0,0 3 0,0-20 0,0-2 0,6-17 0,-3-3 0,9-14 0,-6-1 0,9-10 0,-3-1 0,5-6 0,-4-3 0,3-4 0,-7 3 0,3 3 0,-9 3 0,3 13 0,-6-13 0,2 16 0,-2-14 0,1 21 0,0-7 0,0 14 0,-1 1 0,0 3 0,0 4 0,-2 11 0,-1 3 0,-3 19 0,-4 0 0,-1 3 0,1 4 0,3-4 0,0 4 0,4 4 0,-2-10 0,3 6 0,2-10 0,-3-2 0,3-9 0,0-6 0,0-4 0,0-9 0,6-6 0,-3-5 0,10-17 0,-4 6 0,4-14 0,-3 3 0,1-4 0,-5 2 0,4-3 0,-4 13 0,-2-13 0,1 19 0,-3-10 0,0 18 0,0-4 0,-1 9 0,-1-1 0,1 28 0,-1-6 0,0 25 0,0-8 0,0 7 0,0 6 0,0 4 0,0 4 0,0-4 0,0 2 0,0-5 0,0-3 0,0-5 0,2-12 0,-2-9 0,2-8 0,-1-8 0,2-15 0,3-9 0,6-18 0,-6-6 0,9-6 0,-14-2 0,12-1 0,-12 8 0,6-1 0,-4 8 0,0 4 0,-1 8 0,-2 9 0,0 0 0,0 9 0,0 0 0,0 5 0,-1 8 0,-3 8 0,-3 10 0,0 15 0,-7-1 0,10 7 0,-8 2 0,9 0 0,-2 2 0,2-6 0,1 2 0,2-5 0,0 6 0,0-9 0,0 1 0,0-14 0,0 1 0,0-14 0,0 1 0,6-24 0,-1-2 0,7-22 0,-5 0 0,9 4 0,-8 0 0,7 9 0,-10 3 0,3 1 0,-5 6 0,3 4 0,-5 5 0,2 4 0,-3 5 0,1 6 0,-1 9 0,0 13 0,0 1 0,2 8 0,3-3 0,1 4 0,-1-3 0,0 8 0,-5-16 0,5 12 0,-5-23 0,3 10 0,-3-19 0,2 4 0,1-31 0,3-5 0,0-18 0,4-6 0,-5 4 0,1-1 0,-1-9 0,-5 8 0,3-4 0,-1 13 0,-2-4 0,2 18 0,-2-9 0,0 15 0,0 4 0,0 5 0,0 4 0,0 16 0,-4 6 0,3 15 0,-6 5 0,2-2 0,2 6 0,-2-3 0,5 0 0,0-1 0,0 1 0,0-6 0,0 1 0,0-14 0,0-2 0,0-11 0,3-6 0,-1-5 0,7-13 0,-2-6 0,7-11 0,-3-3 0,6-6 0,-4 8 0,-2-6 0,5 5 0,-12 5 0,8 6 0,-9 14 0,-1 6 0,-1 3 0,0 0 0,2 15 0,0 3 0,5 19 0,-5-2 0,6 5 0,-6-2 0,7-1 0,-5-3 0,7 6 0,-7-8 0,3 8 0,-4-9 0,-1 9 0,-1-8 0,2 1 0,-3-3 0,1-8 0,-2-2 0,1-8 0,-1-4 0,1-4 0,0-16 0,4-2 0,0-20 0,4 2 0,-3-9 0,-1-4 0,2-1 0,-6 2 0,4 3 0,-5 2 0,0 7 0,0 5 0,0 6 0,0 9 0,0 3 0,0 4 0,0 7 0,0 16 0,-4 0 0,3 18 0,-2-8 0,3 3 0,0-4 0,0 3 0,0-8 0,0 4 0,0-5 0,0 0 0,0-4 0,0-5 0,0-4 0,0-2 0,0-1 0,0-10 0,0-2 0,3-10 0,0 2 0,5-3 0,-3 0 0,-1-6 0,-1 7 0,0-6 0,0 14 0,-1 0 0,-1 9 0,-1 23 0,0 2 0,0 18 0,0 1 0,2-2 0,4 8 0,-1-11 0,7 0 0,-7-11 0,3-4 0,-4-4 0,-2-5 0,0-4 0,-1-4 0,0-4 0,2-5 0,-1-4 0,8-11 0,-3-5 0,1-3 0,0-3 0,-5 3 0,5 4 0,-3 3 0,1 0 0,-4 9 0,1-1 0,-3-1 0,3 5 0,-3-3 0,1 5 0,-1 2 0,1-1 0,-1 5 0,1 9 0,-1 7 0,0 13 0,0 0 0,-4 0 0,3-1 0,-6-5 0,6 5 0,-3-6 0,4 0 0,0-6 0,0-5 0,0-5 0,0-2 0,2-18 0,0 1 0,6-16 0,2 5 0,0-3 0,0 7 0,-6-2 0,2 4 0,-1 1 0,-1 4 0,0 7 0,-2 3 0,0 3 0,0 13 0,4 10 0,-1 10 0,2 12 0,1-6 0,-3 3 0,3-3 0,-4-10 0,3-1 0,-5-13 0,3-5 0,-5-13 0,4-4 0,1-9 0,2 1 0,0-7 0,5 4 0,-4-9 0,3 3 0,-5 0 0,0 4 0,0 4 0,-2 6 0,0 2 0,-3 5 0,0 2 0,1 1 0,-2 13 0,1 0 0,-1 18 0,0-7 0,0 1 0,0-7 0,0-5 0,0-2 0,1-5 0,-1-1 0,2-4 0,-2-8 0,1-10 0,1-7 0,-1-9 0,1 6 0,1 3 0,-2-1 0,2 10 0,-3-4 0,0 8 0,0 2 0,0 5 0,0 0 0,-2 16 0,-1-5 0,-6 19 0,2-6 0,-5 9 0,2-4 0,4 0 0,-3-6 0,7-4 0,-1-3 0,1-6 0,2 0 0,-2-4 0,-3-9 0,1 4 0,-3-9 0,4 8 0,1 0 0,0 1 0,-1 0 0,2 1 0,1 1 0,1-1 0,3 1 0,3 0 0,7-2 0,-2 0 0,2-1 0,-3 2 0,-3 2 0,1 0 0,-3 0 0,-2 0 0,-1 0 0,1 1 0,-1 0 0,1-1 0,0 1 0,0-1 0,0 0 0,2 0 0,0-1 0,-1 0 0,2 0 0,-3 2 0,1-1 0,-1 1 0,0 0 0,1-1 0,0-1 0,-1 1 0,2-2 0,-1 2 0,1-1 0,-2 0 0,0 0 0,0 0 0,-2 1 0,4 0 0,-3-2 0,4 3 0,-5-3 0,4 3 0,-4-2 0,1 2 0,-1-2 0,1 2 0,-1-1 0,2 0 0,-2 0 0,1-1 0,-1 1 0,1 0 0,-1 0 0,1 1 0,-1-3 0,3 2 0,-3-1 0,4-1 0,-4 1 0,1-1 0,-1 1 0,1 0 0,-2 0 0,2 1 0,-1-1 0,0 0 0,1-1 0,-1 2 0,-1-1 0,1-2 0,-1 2 0,1-2 0,0 3 0,-1-1 0,2-2 0,-2 3 0,1-3 0,0 3 0,-2-1 0,4-1 0,-4 1 0,3-1 0,-2 1 0,-1 0 0,2-1 0,2 1 0,-2-2 0,3 1 0,-3-1 0,0 3 0,0-1 0,-1 0 0,2 1 0,-3-3 0,4 3 0,-4-1 0,4 1 0,-2 0 0,2 1 0,-1 0 0,3 0 0,-4 0 0,3 0 0,-3 0 0,0 0 0,2 0 0,-2 0 0,3 0 0,-3 0 0,1 0 0,0 0 0,-1 0 0,1 1 0,0 0 0,0 2 0,0-1 0,3 2 0,-3-2 0,3 0 0,0 0 0,-2 0 0,2 0 0,-2 0 0,1 0 0,-1-1 0,1 1 0,0 0 0,0 0 0,2 0 0,-1-1 0,5 4 0,-5-3 0,5 2 0,-7-3 0,3 1 0,-2-1 0,2 1 0,-2 0 0,0-1 0,-1 0 0,-1-1 0,1 0 0,-1 1 0,3-1 0,0 2 0,5 0 0,-5 0 0,8 5 0,-8-5 0,4 4 0,-4-4 0,-2-1 0,1 2 0,0-1 0,0 0 0,-2-1 0,1 2 0,-1-3 0,1 3 0,-1-1 0,0-1 0,6 7 0,-4-4 0,5 3 0,-6-2 0,3 1 0,-3-2 0,3 3 0,-2-3 0,1 0 0,-3 3 0,2-4 0,-4 3 0,3-4 0,-2 2 0,2-2 0,0 3 0,1-4 0,-1 4 0,-1-3 0,0 0 0,0 1 0,-1-1 0,1-1 0,0 2 0,1-2 0,-1 0 0,1 1 0,-2-2 0,1 0 0,0 1 0,1 0 0,0-1 0,5 0 0,-2 0 0,4 0 0,-4 0 0,1 2 0,0 0 0,-2 0 0,1-1 0,-3 0 0,0-1 0,-1 1 0,-1 0 0,2-1 0,-1 1 0,1 0 0,-1-1 0,0 2 0,2 0 0,-2-1 0,2 1 0,-2-2 0,-1 1 0,2-1 0,-1 0 0,1 2 0,0-2 0,-2 3 0,1-3 0,0 2 0,-1-1 0,2 1 0,-2 0 0,0-1 0,0 1 0,1-1 0,2 1 0,-2-1 0,1 2 0,-2-2 0,0 2 0,1-3 0,-1 2 0,2-2 0,-2 1 0,1-1 0,0 0 0,-1 0 0,4 0 0,-3 0 0,5 0 0,-2 0 0,4 0 0,-4 0 0,3 0 0,-8 3 0,2-1 0,-3 2 0,3-2 0,-3 0 0,3 1 0,-1-1 0,1-1 0,0-1 0,1 1 0,-2 0 0,2-1 0,-2 0 0,1 0 0,-1 2 0,-13 0 0,5 1 0,-9-2 0,5 0 0,4-1 0,-3 1 0,-1 1 0,3-1 0,-2 2 0,2-2 0,3 0 0,-2 0 0,2-1 0,0 1 0,0-1 0,-2 1 0,2 0 0,-1 0 0,1 0 0,-1 0 0,-1-1 0,0 0 0,1 0 0,0 0 0,1 1 0,-1-1 0,-1 3 0,0-3 0,0 1 0,-1-1 0,1 0 0,-2 1 0,0-1 0,2 2 0,-4 1 0,6-3 0,-6 4 0,4-3 0,-1-1 0,1 1 0,2 0 0,1-1 0,-2 1 0,1 0 0,-1-1 0,2 1 0,0 0 0,0-1 0,-1 1 0,0-1 0,0 0 0,-1 0 0,0 0 0,-6 0 0,3 0 0,-3 0 0,-6 0 0,7 0 0,-10 0 0,12 0 0,-9 0 0,10 0 0,-10 2 0,11-2 0,-8 2 0,5-1 0,-1-1 0,2 1 0,0-1 0,2 0 0,-1 2 0,2-2 0,0 1 0,-1-1 0,0 0 0,-2 0 0,2 0 0,-1 1 0,2-1 0,-2 3 0,3-3 0,-4 1 0,-3-1 0,0 0 0,-6 0 0,3 2 0,3-2 0,-3 2 0,7-1 0,-6-1 0,6 1 0,-2-1 0,4 0 0,-4 0 0,2 0 0,-2 0 0,-3 0 0,2 1 0,-3 0 0,4 0 0,1-1 0,2 0 0,0 0 0,1 0 0,-1 0 0,0 0 0,0 0 0,-2 0 0,-8 0 0,7 0 0,-9 0 0,6 0 0,3 0 0,-3 0 0,5 0 0,1 0 0,-2 0 0,0 0 0,0-1 0,1 1 0,-4-1 0,4 1 0,-10 0 0,12-2 0,-6 2 0,6-2 0,-1 2 0,-2 0 0,0 0 0,2 0 0,-1 0 0,3 0 0,-4 0 0,4 0 0,-2 0 0,1 0 0,1 0 0,-6 0 0,7 0 0,-6-1 0,6 1 0,0-1 0,-3-2 0,4 3 0,-4-4 0,3 3 0,0-2 0,-1 1 0,0-2 0,-1 2 0,0-2 0,1 0 0,2 1 0,-2-2 0,-2-1 0,2 2 0,-4-8 0,5 6 0,-5-8 0,4 5 0,-7-4 0,3-4 0,1 5 0,0-3 0,5 4 0,-2 6 0,2-8 0,-1 8 0,1-4 0,0 6 0,0-5 0,2 4 0,-2-5 0,2 6 0,0 0 0,0-2 0,-2 0 0,1-1 0,-1 1 0,2 2 0,0 0 0,0 1 0,0-1 0,1-1 0,0 2 0,1-3 0,0 3 0,3-1 0,-1 1 0,0 1 0,-1-2 0,0 2 0,-1-2 0,2 2 0,-1 0 0,3 1 0,-2 0 0,9 0 0,-4 0 0,5 0 0,-3 0 0,3 0 0,-2 0 0,8 0 0,-5 0 0,2 0 0,1 2 0,3 0 0,-2 1 0,4 2 0,-5 2 0,3-2 0,3 7 0,-3-5 0,0 2 0,-3 0 0,3 2 0,-4-4 0,6 8 0,-9-10 0,5 3 0,-1-3 0,0 1 0,2 1 0,1 3 0,1-5 0,4 3 0,-7-4 0,17 3 0,-12 0 0,4-2 0,-6 1 0,-7-4 0,3 0 0,3 2 0,-3-2 0,-3 1 0,7-1 0,-13-2 0,19 6 0,-17-4 0,13 4 0,-9-6 0,-6 0 0,0 0 0,-6 0 0,-19 0 0,4 0 0,-13 0 0,8-1 0,2-1 0,-5-2 0,4-2 0,-4 0 0,0 2 0,4 0 0,-4 0 0,6 0 0,-1-1 0,1 0 0,-3 2 0,1-3 0,-7 3 0,7-2 0,-1 1 0,1 1 0,6 0 0,-9-3 0,10 3 0,-8-3 0,6 3 0,1 0 0,-3 1 0,6 1 0,-4 1 0,5-1 0,-1 0 0,3-1 0,-5 2 0,6 0 0,-3 0 0,3 0 0,1 0 0,-2 0 0,2 0 0,-1 0 0,-1-1 0,2 1 0,-5-1 0,4 0 0,-2 0 0,2-1 0,1 2 0,-1 0 0,-2 0 0,1 0 0,-3 0 0,1 0 0,-2 0 0,0 0 0,2 0 0,-4 0 0,0 3 0,0-1 0,0 4 0,4-4 0,-2 3 0,2-2 0,2 0 0,-2-2 0,3 2 0,-3-2 0,0 3 0,3-2 0,-3 0 0,3 0 0,-3 0 0,1-1 0,-2 1 0,4-2 0,-1 2 0,1-1 0,0 0 0,1 1 0,-1-2 0,13 3 0,-2 3 0,10-3 0,0 4 0,3-4 0,4 1 0,3-1 0,-4 2 0,0-2 0,-3 1 0,-3-2 0,-4-2 0,0 0 0,-7 0 0,3 0 0,-4 0 0,0 0 0,-1 0 0,1 0 0,-3 0 0,4 0 0,-2 0 0,0 0 0,-2 0 0,2 0 0,0 0 0,-1 0 0,2 0 0,-3 0 0,11 4 0,-7-3 0,4 3 0,-4-3 0,-2 0 0,2 2 0,-2-1 0,-2-1 0,1 2 0,1-2 0,-1 3 0,2 1 0,-2-2 0,-1 1 0,0-2 0,-2 0 0,1 2 0,-2-1 0,0 0 0,0 0 0,0-1 0,0 1 0,0-1 0,-2 1 0,-1-2 0,-6 0 0,2 1 0,-2-1 0,3 0 0,0 1 0,-1-2 0,-7 1 0,5 1 0,-8-1 0,9 1 0,-3 0 0,5-1 0,-1 2 0,3-2 0,-1 0 0,3-1 0,-1 0 0,0 1 0,1-1 0,-1 1 0,0-1 0,0 1 0,-2-1 0,2 1 0,-2 0 0,2-1 0,-5 2 0,3-2 0,-1 1 0,3 0 0,-2-1 0,2 1 0,-2 0 0,0-1 0,-3 1 0,1-1 0,-4 2 0,2-1 0,4 2 0,-8-3 0,3 1 0,0 0 0,0-1 0,5 1 0,-2 0 0,1 0 0,0 0 0,-2-1 0,2 0 0,1 0 0,-2 0 0,4 0 0,-7 0 0,6 0 0,-4 0 0,3 0 0,0 0 0,0 0 0,2 0 0,10 0 0,1 0 0,10 1 0,-4 0 0,1 0 0,-1-1 0,-3 0 0,0 0 0,0 0 0,-3 0 0,1 0 0,-1 0 0,-5 0 0,4 0 0,-3 0 0,0 0 0,0 0 0,-1 0 0,1 0 0,-1 0 0,0 0 0,0 0 0,2 0 0,1 0 0,0 0 0,2 0 0,-4 0 0,3 0 0,-2 0 0,2 0 0,-1 0 0,2 0 0,1 0 0,-2 0 0,-1 0 0,-2 0 0,1 0 0,-1 0 0,0 0 0,-2 0 0,1 0 0,-1 0 0,2 0 0,-2 0 0,1 0 0,1 0 0,-1 0 0,1 0 0,-1 0 0,0 0 0,0 0 0,1 0 0,-1 0 0,0 0 0,0 0 0,-12 3 0,-5-3 0,-17 5 0,5-5 0,-10 3 0,10-3 0,-4 0 0,-4 0 0,5 0 0,-4 0 0,-4 0 0,13 0 0,-11 0 0,16 0 0,-5 0 0,9 0 0,-4 0 0,9 0 0,-9 0 0,10 0 0,-11 0 0,11 0 0,-11 0 0,11 0 0,-10 0 0,10 0 0,-11 0 0,13 0 0,-10 1 0,8 1 0,-3 0 0,2 1 0,2-3 0,2 1 0,-1-1 0,0 0 0,2 0 0,-2 1 0,2 0 0,-1 1 0,-1-2 0,3 1 0,-3-1 0,2 0 0,0 0 0,-2 0 0,3 0 0,-3 0 0,3 0 0,-6 0 0,4 0 0,-7 0 0,-2 0 0,0 0 0,-2 0 0,0 0 0,-1 0 0,-3 0 0,3 0 0,-6 0 0,3 0 0,-4 0 0,-2 0 0,8 0 0,-7 0 0,7 0 0,-14 0 0,13 0 0,-10 0 0,18 0 0,-7 0 0,6 0 0,-4 0 0,3 0 0,-1 0 0,4 0 0,-3 0 0,6 0 0,-9 0 0,5 0 0,-1 0 0,-1 0 0,5 0 0,-3 0 0,2 0 0,3 0 0,-3 0 0,3 0 0,-2 0 0,-1 0 0,3 0 0,-3 0 0,-1 0 0,2 0 0,-2 0 0,5 0 0,0 0 0,-3 0 0,4 0 0,-3 0 0,2 0 0,2 0 0,-2 0 0,0 0 0,-6 0 0,0 0 0,-3 0 0,4 0 0,3 0 0,1 0 0,-1 0 0,-3 0 0,3 0 0,-3 0 0,3 0 0,2 0 0,-4 0 0,4 0 0,-10 0 0,8 0 0,-5 0 0,2 0 0,3 0 0,-6 0 0,5 0 0,-1 0 0,2 0 0,2 0 0,-1 0 0,2 0 0,-2 0 0,1 0 0,-6 0 0,5 0 0,-4 0 0,7 0 0,-4 0 0,4 0 0,-3 0 0,2 0 0,-2 0 0,3 0 0,-1 0 0,3 0 0,-3 0 0,2 0 0,-1 0 0,0 0 0,2 0 0,-1 0 0,-2 0 0,2 0 0,-3 0 0,3 0 0,-1 0 0,2 0 0,-2 0 0,1 0 0,-1 0 0,1 1 0,-1-1 0,2 1 0,-4 0 0,3-1 0,-1 2 0,20 2 0,-3-1 0,22 3 0,-9-3 0,10 3 0,-7-5 0,5 6 0,-9-6 0,-1 6 0,-3-5 0,-6 3 0,-2-5 0,-5 0 0,0 0 0,-2 0 0,1 0 0,-1 0 0,5 0 0,-3 0 0,3 0 0,-1 0 0,-1 0 0,5 0 0,-6 0 0,3 0 0,-1 0 0,-4 0 0,4 0 0,-6 0 0,3 0 0,-2 0 0,5 0 0,0 0 0,5 0 0,-1 0 0,4 0 0,0 0 0,6 0 0,0 0 0,4 2 0,-1-1 0,1 1 0,0-2 0,12 0 0,-7 0 0,2 0 0,-6 0 0,-16 0 0,9 0 0,-12 1 0,3-1 0,1 3 0,-5-2 0,8 2 0,-9-2 0,12 0 0,-4-1 0,2 0 0,2 0 0,-5 0 0,6 0 0,-6 0 0,5 0 0,-8 0 0,5 0 0,-7 0 0,0 0 0,-5 0 0,0 0 0,-3 0 0,-11 0 0,-11 0 0,-14 0 0,-5 0 0,-5 0 0,3 0 0,-9 0 0,6 0 0,-6 0 0,6 0 0,3 0 0,-4 0 0,10 0 0,-1 0 0,10 0 0,-7 0 0,11 0 0,-8 0 0,2 2 0,0-1 0,-3 1 0,7-2 0,0 0 0,3 0 0,-1 2 0,7-2 0,-2 3 0,10-2 0,-1 2 0,-1-3 0,-1 2 0,2-1 0,-8-1 0,11 1 0,-6 0 0,5-1 0,4 1 0,-3-1 0,3 0 0,-1 0 0,1 0 0,-1 0 0,-1 0 0,0 0 0,-1 0 0,2 0 0,0 0 0,-1 0 0,2 0 0,-2 0 0,1 0 0,-2 0 0,-1 0 0,-1 0 0,2 0 0,-1 0 0,2 0 0,-2 0 0,2 0 0,1 0 0,0 0 0,1 0 0,-1 0 0,1 0 0,-2 0 0,1 0 0,-3 0 0,3 0 0,-3 0 0,4-1 0,-2-1 0,2-2 0,-2-3 0,1-3 0,-2-4 0,1-4 0,-3 0 0,2-3 0,-5-3 0,6 0 0,-4-1 0,6 1 0,0-3 0,0 2 0,0-6 0,1 0 0,-1 3 0,2 0 0,0-11 0,0 14 0,0-11 0,0 15 0,0 0 0,0 6 0,0-1 0,0 7 0,0 0 0,0 4 0,0 1 0,0 15 0,0-7 0,0 25 0,0-14 0,0 20 0,0-5 0,0 10 0,0-8 0,2 8 0,5-8 0,-3 2 0,7-6 0,-9-4 0,6-6 0,-2 2 0,0-9 0,0 1 0,-3-9 0,4-6 0,-4-1 0,4-5 0,4-4 0,-2 0 0,12-10 0,-9-3 0,2-6 0,-3 4 0,0-11 0,-3 12 0,0-16 0,-4 17 0,-1-10 0,-1 11 0,-2-3 0,0 7 0,0 4 0,0 2 0,0 4 0,0 2 0,0 2 0,0 3 0,0 0 0,0 2 0,-3 13 0,2-2 0,-8 15 0,4-6 0,-5 6 0,3-3 0,-2 12 0,4-7 0,-5 11 0,5-9 0,-2 0 0,3-1 0,0-5 0,1-1 0,1-4 0,0-8 0,2-1 0,-2-6 0,2 2 0,0-2 0,3-13 0,4-1 0,-1-7 0,6-3 0,-8 0 0,5-6 0,1-9 0,-2-1 0,3-7 0,-1-2 0,-5 11 0,4 3 0,-6 15 0,0 0 0,-1 4 0,-2 5 0,2 1 0,-2 6 0,0 15 0,0-3 0,0 22 0,0-6 0,0 5 0,0 9 0,2-2 0,4 10 0,2-3 0,0-1 0,1-9 0,-1 2 0,-1-12 0,1-1 0,-2-4 0,-2-9 0,4 8 0,-7-13 0,3 6 0,-1-7 0,-2-1 0,3-2 0,-1-8 0,4-7 0,0-8 0,5-10 0,0-4 0,-6-3 0,3 1 0,-6 2 0,-1 4 0,1 3 0,-3 7 0,0 4 0,0 6 0,0 3 0,-2 6 0,-3 6 0,-2 6 0,-8 4 0,0 10 0,-2-2 0,-4 9 0,8 1 0,-6-7 0,9 2 0,4-15 0,1-2 0,4-5 0,-3-5 0,7-6 0,-1-7 0,4-2 0,-2-3 0,0 4 0,-2 2 0,-2 3 0,0 4 0,0 2 0,0-1 0,-4 20 0,0-7 0,-2 19 0,-1-10 0,4-3 0,-3-1 0,5-6 0,-1-1 0,1 1 0,-1 0 0,1 0 0,0-1 0,1 1 0,-1-2 0,1 0 0,-1-3 0,7-14 0,1 0 0,6-9 0,-2-3 0,1 3 0,2-8 0,-1-6 0,3 1 0,-3-1 0,-2 6 0,-1 10 0,-5 6 0,-2 7 0,-1 3 0,0 1 0,1 7 0,-2 1 0,7 13 0,-6 5 0,6 6 0,-3 6 0,-2-1 0,4 4 0,-4-8 0,4 2 0,-3-13 0,2-3 0,-3-10 0,-1-6 0,4-7 0,-1-4 0,7-10 0,-4 1 0,1-6 0,2 0 0,-4 2 0,2-5 0,-1 2 0,-3-2 0,4-1 0,-6 3 0,3 5 0,-5 5 0,1 6 0,1 2 0,-3 3 0,1-1 0,-5 21 0,-1-1 0,-5 21 0,3 1 0,2 2 0,2 8 0,3-8 0,-2 4 0,2-11 0,-3 2 0,3-7 0,0-5 0,0-2 0,0-5 0,0-5 0,0-3 0,0-8 0,6-8 0,0-12 0,9-3 0,3-13 0,5 1 0,-1-7 0,3-2 0,-11 12 0,7 2 0,-15 16 0,3 0 0,-8 9 0,1 1 0,-1 2 0,2 13 0,-2-2 0,5 19 0,-5-8 0,6 14 0,-3-5 0,3-2 0,0 0 0,0-8 0,-2 0 0,-1-3 0,-1-2 0,0-4 0,2 5 0,-1-8 0,0 2 0,-1-7 0,3-6 0,4-9 0,4-4 0,-6-12 0,7 4 0,-8-5 0,5 7 0,-3 0 0,-2 6 0,-4 0 0,1 9 0,-4 0 0,2 5 0,-2 1 0,1 11 0,-1 1 0,0 9 0,0-3 0,0 2 0,0-5 0,0 5 0,0-11 0,0 2 0,0-5 0,0-1 0,7-17 0,3-1 0,3-16 0,3 4 0,-5 5 0,0-1 0,-2 11 0,-2 0 0,-3 5 0,0 2 0,-2 0 0,0 3 0,-1 0 0,-1 16 0,0 5 0,0 10 0,0 2 0,0-2 0,0-3 0,0 2 0,0-9 0,0-4 0,0-6 0,2-6 0,2-8 0,6-4 0,-1-11 0,3 4 0,-4-6 0,2 7 0,-3-2 0,1 6 0,-4-2 0,0 6 0,-2-6 0,1 8 0,-1-10 0,1 12 0,0-9 0,-2 8 0,2 0 0,-2 0 0,1 4 0,-1 15 0,0-7 0,-3 21 0,1-10 0,-5 10 0,3 3 0,-2 0 0,-1-3 0,5 2 0,-3-14 0,4 1 0,0-14 0,9-14 0,-3-3 0,12-18 0,-6 9 0,5-7 0,-5 8 0,2 0 0,-6 4 0,0 3 0,-5 6 0,0 1 0,-1 5 0,0 0 0,-6 9 0,2-1 0,-6 6 0,4 0 0,-1-3 0,2 6 0,0-3 0,-1-1 0,4 6 0,-5-9 0,4 6 0,-4-8 0,4 0 0,-1-2 0,2 0 0,0 0 0</inkml:trace>
</inkml:ink>
</file>

<file path=ppt/ink/ink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8:26.438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1 111 24575,'44'-3'0,"1"1"0,9 2 0,2 0 0,2 0 0,5 0 0,-4 0 0,9 0 0,-3 0 0,-3 0 0,-2 0 0,-5 0 0,-4 0 0,0 0 0,-12 0 0,10 0 0,-19 0 0,13 0 0,-15 0 0,0 0 0,5 0 0,-4 0 0,2 0 0,-4 0 0,-6 0 0,-3 0 0,-1 0 0,13 0 0,-9 0 0,6 0 0,-4 0 0,-10 0 0,7 0 0,-9 0 0,3 0 0,-3-2 0,-1 2 0,0-2 0,2 1 0,2 0 0,1-2 0,4 3 0,-10-1 0,4 1 0,-2 0 0,-3-1 0,3-1 0,0 1 0,-3 0 0,6 1 0,-7 0 0,3-2 0,-4 2 0,2-2 0,-3 2 0,2-2 0,-4 2 0,1-2 0,-1 1 0,0 1 0,2-2 0,0 2 0,0-2 0,2 1 0,-1-1 0,1 0 0,4 0 0,-3 1 0,3-2 0,3-1 0,-5 2 0,7-4 0,-7 5 0,4-1 0,-4 1 0,2 0 0,-5 1 0,4-2 0,-3 0 0,2 2 0,1-4 0,-5 3 0,4 0 0,-1-1 0,-2 1 0,7-3 0,-6 3 0,3-1 0,-2 1 0,0 0 0,2-1 0,-4 1 0,8 0 0,-5-1 0,0 1 0,4-2 0,-9 2 0,5 0 0,-5 1 0,0-1 0,0 0 0,0 0 0,2 0 0,3-1 0,-1 2 0,1-2 0,2 0 0,-1 1 0,2-1 0,1 2 0,-4-1 0,1 0 0,-4 0 0,2 1 0,-2 0 0,0 0 0,-1 0 0,-2 0 0,-1 0 0,0 0 0</inkml:trace>
</inkml:ink>
</file>

<file path=ppt/ink/ink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8:54.28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158 1 24575,'0'6'0,"0"0"0,0-4 0,1 0 0,0 1 0,1-1 0,0 1 0,0-1 0,-1 0 0,1 0 0,0 0 0,1-1 0,-2 2 0,1-2 0,0 2 0,-1-1 0,1 1 0,-1-1 0,1 1 0,-1 0 0,2-2 0,-3 3 0,2-3 0,-1 5 0,0-4 0,0 3 0,0-3 0,0 0 0,0 1 0,0 0 0,1 0 0,-1 0 0,-1-1 0,0 2 0,2-2 0,-1 2 0,0-2 0,0 0 0,0 1 0,0-1 0,0 2 0,0-2 0,0 1 0,1 0 0,-1-1 0,1 1 0,-1 0 0,0-1 0,1 2 0,-2-1 0,1-1 0,0 1 0,-1 0 0,1 0 0,0-1 0,0 0 0,1 0 0,-2 2 0,1-2 0,-1 1 0,2-1 0,-2 1 0,2 0 0,-1-2 0,0 4 0,0-3 0,0 2 0,-1-2 0,2 0 0,-2 1 0,1 0 0,0 0 0,0 0 0,1 0 0,-1 1 0,0-1 0,-1 0 0,0 0 0,0-1 0,1 1 0,0 1 0,0-1 0,1 1 0,-1-2 0,-1 1 0,1 0 0,0 0 0,1-1 0,-2 0 0,0 1 0,1 0 0,2 1 0,-2 0 0,2 0 0,-2 0 0,-1-1 0,1 0 0,0 0 0,-1-1 0,2 1 0,-2-1 0,1 1 0,0 0 0,0-1 0,0 1 0,0 0 0,0 0 0,-1 0 0,1 0 0,-1 0 0,2 0 0,-2-1 0,3 1 0,-2 0 0,0-1 0,0 1 0,0-1 0,-1 1 0,1-1 0,0 1 0,-1 0 0,2-1 0,-1 2 0,1 1 0,0-3 0,0 3 0,0-4 0,-1 2 0,0-1 0,1 1 0,-1 0 0,1-1 0,0 1 0,0-1 0,-1 0 0,1 1 0,0-1 0,-1 0 0,1 1 0,0-2 0,-1 3 0,1-2 0,-1 0 0,0 1 0,1-1 0,-2 2 0,2-1 0,-2 0 0,1-1 0,0 1 0,-1-1 0,1 1 0,-1 0 0,0-1 0,0 1 0,0 2 0,0-2 0,0 1 0,0-2 0,0 1 0,0-1 0,0 1 0,0 0 0,0-1 0,1 1 0,-1 0 0,1-1 0,-1 1 0,1 0 0,-1-1 0,1 1 0,0 0 0,-1 0 0,1 1 0,-1-2 0,0 0 0,1 1 0,-1 0 0,1 1 0,-1-1 0,1-1 0,-1 1 0,1 0 0,-1 2 0,0-3 0,0 1 0,1 5 0,2-4 0,-1 4 0,-1-6 0,0 1 0,0-1 0,-1 4 0,0-3 0,2 2 0,-1-1 0,0-2 0,0 2 0,0-2 0,-1 1 0,2 0 0,-1-1 0,1 1 0,-2-1 0,2 1 0,-1 0 0,0 0 0,0 1 0,0-2 0,0 0 0,0 1 0,1-1 0,-2 1 0,0 0 0,2-1 0,0 1 0,0-1 0,-1 0 0,0 0 0,-1 1 0,1 1 0,-1-1 0,1 1 0,-1 0 0,0-1 0,1 0 0,-1-1 0,1 1 0,-1 0 0,0 1 0,0-2 0,0 2 0,1-2 0,0 3 0,0-3 0,0 1 0,-1 1 0,0-2 0,0 2 0,0-2 0,0 1 0,0-1 0,1 1 0,-1 1 0,1-2 0,-1 2 0,0-1 0,0-1 0,0 1 0,0 0 0,0-1 0,1 2 0,-1-2 0,1 2 0,-1-2 0,0 2 0,0-2 0,0 1 0,0 1 0,0-1 0,0 1 0,0-1 0,0 1 0,0-2 0,0 1 0,0-1 0,0 2 0,0-1 0,0 0 0,0-1 0,0 1 0,0-1 0,0 1 0,0 0 0,0 0 0,0 0 0,0 1 0,0-2 0,0 2 0,0-2 0,0 2 0,0-2 0,0 1 0,0 1 0,0-2 0,0 2 0,0-2 0,0 1 0,0-1 0,0 1 0,0 0 0,0-1 0,0 1 0,0 0 0,0 0 0,0 0 0,0 0 0,0-1 0,0 1 0,0-1 0,0 2 0,0-1 0,0 1 0,0 0 0,0 2 0,0-1 0,0 2 0,0-4 0,0 4 0,0-4 0,0 2 0,0-3 0,0 1 0,1-1 0,-1 1 0,1 0 0,-1 0 0,0 0 0,0 1 0,0-2 0,0 1 0,0 0 0,0-1 0,0 1 0,0 0 0,0-1 0,0 1 0,0 0 0,0 0 0,1 0 0,-1 0 0,1-1 0,-1 1 0,0-1 0,0 1 0,0 0 0,0 0 0,0 0 0,0 1 0,0-1 0,0 1 0,0-1 0,0 1 0,0-1 0,0 1 0,0 2 0,0-2 0,0 1 0,0-2 0,0 1 0,0 0 0,0-1 0,0 3 0,0-3 0,0 2 0,0-2 0,0 2 0,0-2 0,0 1 0,0-1 0,0 0 0,0 1 0,0 0 0,0-1 0,0 0 0,0-1 0,0 1 0,0 0 0,-1-1 0,1 1 0,-1 0 0,-1-1 0,2 1 0,-3-1 0,3 3 0,-2-1 0,2 1 0,-2 0 0,1-2 0,0 3 0,-1-4 0,2 2 0,-2-1 0,1 0 0,1 1 0,-1-2 0,-1 0 0,1 1 0,-1-2 0,0 2 0,2 0 0,-2-1 0,2 2 0,-1-2 0,0 1 0,0 0 0,0 0 0,0 1 0,0 1 0,1-2 0,-5 1 0,4 1 0,-2-2 0,3 2 0,-1-2 0,1 0 0,-1-1 0,1 2 0,-1-1 0,1 1 0,-1-1 0,1 0 0,0 1 0,-1-1 0,1 1 0,-1-1 0,0 0 0,1 1 0,-1 0 0,0 1 0,1-2 0,-1-1 0,0 1 0,0 0 0,-1 2 0,2-3 0,0 2 0,0-2 0,0 2 0,0-2 0,0 1 0,-1 1 0,0-2 0,1 2 0,0-2 0,0 1 0,0-1 0,0 1 0,-1 1 0,0-2 0,1 2 0,0-2 0,0 1 0,0-1 0,0 1 0,0 0 0,-1-1 0,0 1 0,1 2 0,0-3 0,0 3 0,0-3 0,0 0 0,-1 1 0,-1-1 0,0 1 0,1-1 0,-1 0 0,0 0 0,-1 0 0,1 1 0,0-1 0,1 2 0,0-1 0,-1 0 0,0 3 0,1-3 0,-1 2 0,2-1 0,-2-2 0,0 2 0,0-2 0,-1 1 0,2-1 0,-1 3 0,0-3 0,1 3 0,0-2 0,1-1 0,0 1 0,-1 0 0,1-1 0,-1 1 0,0 2 0,0-2 0,0 3 0,0-2 0,0-1 0,1 4 0,-2-4 0,2 1 0,-1-1 0,0-1 0,1 1 0,-1 0 0,0-1 0,1 2 0,-1-2 0,1 2 0,-1-1 0,0 1 0,0-2 0,0 0 0,0 2 0,1-1 0,-1 1 0,1-1 0,-1 0 0,0 0 0,0-1 0,0 1 0,1 0 0,-1 0 0,1 0 0,-1 0 0,1 0 0,-1-1 0,1 1 0,-2-1 0,2 1 0,-1-1 0,0 2 0,1-2 0,-1 2 0,1-2 0,0 2 0,-1-2 0,1 2 0,-2-2 0,2 2 0,-1-1 0,1 0 0,-1 0 0,0-1 0,0 2 0,0-2 0,1 2 0,-1-2 0,1 0 0,-2 1 0,2-1 0,-1 2 0,1-1 0,-1-1 0,0 0 0,-1 1 0,0 0 0,1 2 0,-1-1 0,1-1 0,-2 0 0,1 1 0,-1-1 0,2 2 0,-1-2 0,1 2 0,-1-2 0,0 0 0,0-1 0,0 1 0,-2-1 0,3 2 0,-2-2 0,3 2 0,-1-2 0,0 4 0,-1-4 0,1 3 0,0-3 0,0 0 0,0 2 0,-1-2 0,-1 1 0,1-1 0,0 0 0,1 1 0,-1 0 0,1 0 0,-1 0 0,1-1 0,-2 2 0,0-1 0,0 1 0,0 0 0,1 0 0,0 0 0,0-1 0,0-1 0,1 3 0,-2-3 0,2 3 0,-1-1 0,0-3 0,0 3 0,0-3 0,0 3 0,1-2 0,-1 0 0,-1 1 0,0-2 0,0 0 0,1 1 0,0-1 0,0 1 0,0-1 0,0 2 0,0-1 0,0 0 0,1 0 0,-2 1 0,2-1 0,-1 0 0,0 0 0,1 1 0,-1-1 0,-1 0 0,1 0 0,-1 0 0,1 0 0,1 1 0,-2-1 0,3 1 0,-2-1 0,1 1 0,-1-2 0,1 2 0,-2-2 0,2 1 0,-1 0 0,1 1 0,-2-1 0,3 2 0,-3-3 0,2 3 0,0-2 0,-2 0 0,3 1 0,-3-2 0,2 1 0,-1 1 0,1-1 0,-1 2 0,2-1 0,-2 0 0,2 3 0,-3-3 0,2 3 0,-2-2 0,1 0 0,0 0 0,0-1 0,0 3 0,0-3 0,1 2 0,0-1 0,1-2 0,-2 2 0,2-1 0,-2-1 0,2 3 0,-3-4 0,2 3 0,-3-1 0,-1 0 0,-4 1 0,3-1 0,-1 0 0,6-3 0,0 1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31.770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138 10 24575,'-4'2'0,"3"3"0,7-2 0,3 4 0,6-3 0,-1 1 0,-4-2 0,0 0 0,-6 0 0,3-2 0,-5 2 0,3-3 0,-4 2 0,1-2 0,-1 2 0,1-1 0,2 2 0,0-2 0,0 1 0,-2 0 0,-1-1 0,0 2 0,2-3 0,-1 3 0,3-2 0,0 3 0,1-2 0,1 0 0,-5 0 0,5 1 0,-3-2 0,1 2 0,-1 0 0,-2-3 0,1 2 0,-1-2 0,0 0 0,-1 1 0,1 0 0,-1 0 0,3 1 0,0-2 0,1 3 0,-2-2 0,1 1 0,0-2 0,0 2 0,0 0 0,-1-1 0,0 0 0,-1-1 0,0 1 0,-7 0 0,1-1 0,-7 0 0,4 0 0,-1 0 0,2 0 0,0 0 0,3 0 0,-1 0 0,2 0 0,-2 0 0,2-2 0,-1 0 0,0 0 0,0 0 0,-1 0 0,1-1 0,1 1 0,-1 0 0,3-2 0,-4 2 0,3-2 0,-3 3 0,3-1 0,-2 0 0,2 1 0,-1-2 0,-1 2 0,1-3 0,0 2 0,0 1 0,0-1 0,0 1 0,2-1 0,-2 1 0,1 0 0,-1 0 0,0-1 0,0 2 0,-1-1 0,0 0 0,1 1 0,-1 0 0,1-1 0,0-1 0,0 1 0,-2-1 0,0 2 0,-1-2 0,2 2 0,-3-2 0,1 1 0,-1-1 0,0 2 0,1-3 0,-2 2 0,1-1 0,-1 1 0,4 1 0,-3-1 0,4 0 0,-1 0 0,-2-1 0,2 2 0,-2-2 0,2 2 0,0-1 0,1 1 0,-1-1 0,1 1 0,-1-2 0,1 2 0,-2-1 0,3 0 0,-3-1 0,2 1 0,-1-1 0,0 2 0,1-1 0,0 1 0,-1-1 0,0 0 0,-3 1 0,3-1 0,-2 0 0,2 1 0,0-1 0,0 0 0,-1 0 0,2 0 0,-1-1 0,1 2 0,0-1 0,-3 1 0,2-1 0,-2 1 0,1-2 0,1 2 0,0-1 0,-1 1 0,2 0 0,0 0 0,1 0 0</inkml:trace>
</inkml:ink>
</file>

<file path=ppt/ink/ink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9:16.44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3074 0 24575,'-8'0'0,"2"0"0,1 0 0,1 0 0,0 0 0,1 0 0,1 0 0,-2 0 0,1 0 0,0 0 0,1 0 0,-1 0 0,0 0 0,-1 0 0,2 0 0,0 0 0,-1 0 0,0 0 0,0 0 0,-2 0 0,1 0 0,-1 0 0,3 0 0,-1 0 0,-1 0 0,1 0 0,-1 0 0,1 0 0,0 0 0,0 0 0,-5 0 0,5 0 0,-6 0 0,7 0 0,-2 0 0,2 0 0,-2 0 0,2 0 0,-2 0 0,1 0 0,0 0 0,-1 0 0,2 0 0,-1 0 0,0 0 0,1 0 0,-2 0 0,2 0 0,-1 0 0,0 0 0,0 0 0,0 0 0,0 0 0,1 0 0,-1 0 0,0 0 0,0 0 0,0 0 0,-1 0 0,1 0 0,0 0 0,0 0 0,1 0 0,-2 0 0,1 0 0,-1 0 0,2 0 0,-1 0 0,0 0 0,1 0 0,-1 0 0,0 0 0,0 0 0,0 0 0,0 0 0,1 0 0,-2 0 0,0 0 0,-1 0 0,2 0 0,1 0 0,-1 0 0,1 0 0,-2 0 0,2 0 0,-2 0 0,2 0 0,-1 0 0,0 0 0,1 0 0,-1 0 0,0 0 0,1 0 0,-2 0 0,1 0 0,0 0 0,0 0 0,1 0 0,-1 0 0,0 0 0,0 0 0,0 0 0,1 0 0,-1 0 0,1 0 0,-2 0 0,2 0 0,-1 0 0,0 0 0,-2 0 0,1 0 0,-2 0 0,3 0 0,-1 0 0,2 0 0,-4 0 0,3 0 0,-2 0 0,2 0 0,0 0 0,0 0 0,-1 0 0,1 0 0,0 0 0,0 0 0,1 0 0,-1 0 0,0 0 0,1 0 0,-1 0 0,-1 0 0,2 0 0,-2 0 0,2 0 0,-1 0 0,1 0 0,-1 0 0,-1 0 0,1 0 0,-1 0 0,1 0 0,1 0 0,-1 0 0,0 0 0,0 0 0,1 0 0,-1 0 0,-1 0 0,2 0 0,-2 0 0,2 0 0,-1 0 0,-1 0 0,2 0 0,-2 0 0,1 0 0,0 0 0,0 0 0,0 0 0,1 0 0,-1 0 0,1 0 0,-2 0 0,1 0 0,0 0 0,0 0 0,1 0 0,-3 0 0,2 0 0,-2 0 0,0 0 0,1 0 0,-2 0 0,3 0 0,-1 0 0,2 0 0,-2 0 0,2 0 0,-1 0 0,0 0 0,1 0 0,-3 0 0,1 0 0,-1 0 0,2 0 0,1 0 0,-1 0 0,0 0 0,0 0 0,0 0 0,0 0 0,1 0 0,-1 0 0,-1 0 0,-1 0 0,1 0 0,-1 0 0,1 0 0,0 0 0,1 0 0,-2 0 0,2 0 0,-1 0 0,-1 0 0,2 0 0,-1 0 0,2 0 0,-1 0 0,0 0 0,0 0 0,0 0 0,0 0 0,0 0 0,0 0 0,-1 0 0,2 0 0,-1 0 0,0 0 0,0 0 0,-1 0 0,0 0 0,1 0 0,0 0 0,0 0 0,-2 0 0,1 0 0,-1 0 0,2 0 0,1 0 0,-1 0 0,1 0 0,-2 0 0,1 0 0,1 0 0,-2 0 0,1 0 0,-1 0 0,0 0 0,1 0 0,0 0 0,-2 0 0,1 0 0,-1 0 0,3 0 0,-1 0 0,-1 0 0,1 0 0,0 0 0,1 0 0,-1 0 0,0 0 0,0 0 0,-1 0 0,1 0 0,-1 0 0,2 0 0,-3 0 0,0 0 0,-1 0 0,2 0 0,1 0 0,1 0 0,-1 0 0,0 0 0,1 0 0,-1 0 0,0 0 0,0 0 0,-3 0 0,3 0 0,-3 0 0,1 0 0,1 0 0,-1 0 0,0 0 0,-1 0 0,1 0 0,-2 0 0,5 0 0,-6 0 0,3 0 0,-1 1 0,1-1 0,-1 1 0,1-1 0,1 0 0,-2 0 0,3 1 0,-3-1 0,0 3 0,0-3 0,0 1 0,1-1 0,-4 0 0,5 1 0,-5-1 0,6 1 0,0-1 0,-1 1 0,-1-1 0,2 2 0,-2-2 0,2 1 0,0-1 0,0 0 0,0 0 0,-1 0 0,1 0 0,-2 1 0,1-1 0,1 1 0,0-1 0,-2 0 0,0 2 0,1-2 0,0 2 0,1-2 0,-1 0 0,-1 0 0,1 0 0,1 1 0,-3-1 0,5 1 0,-5-1 0,3 0 0,0 1 0,-1-1 0,-1 2 0,1-1 0,-2 0 0,3-1 0,-1 0 0,1 1 0,0-1 0,0 1 0,1-1 0,-1 1 0,1-1 0,-1 1 0,-2-1 0,3 0 0,-4 0 0,4 0 0,-2 1 0,2-1 0,-1 1 0,0-1 0,0 0 0,-1 0 0,1 1 0,1 0 0,-2 0 0,2 0 0,-4 0 0,4-1 0,-2 1 0,2-1 0,-1 0 0,0 0 0,1 0 0,-1 1 0,0-1 0,1 1 0,-1 0 0,0-1 0,1 1 0,-1-1 0,-1 0 0,2 0 0,-3 0 0,2 0 0,0 0 0,-1 1 0,2-1 0,-2 1 0,1-1 0,0 0 0,-3 0 0,3 0 0,-2 0 0,2 0 0,1 0 0,-1 0 0,1 0 0,-2 2 0,2-2 0,-4 2 0,4-1 0,-4-1 0,4 1 0,-2-1 0,2 0 0,-2 1 0,2-1 0,-4 1 0,5 0 0,-4-1 0,3 1 0,-1-1 0,-1 0 0,2 1 0,-3-1 0,2 1 0,0 0 0,-1-1 0,2 1 0,-2 0 0,2-1 0,-1 1 0,-2-1 0,3 0 0,-4 0 0,4 0 0,-2 0 0,1 0 0,0 1 0,-1-1 0,2 1 0,-2-1 0,1 0 0,-3 0 0,4 2 0,-3-2 0,3 2 0,-2-2 0,1 0 0,0 1 0,0-1 0,-1 1 0,0-1 0,-3 0 0,3 0 0,0 0 0,2 0 0,0 0 0,-2 0 0,1 0 0,-1 1 0,1-1 0,0 1 0,0-1 0,-1 0 0,1 0 0,0 0 0,0 1 0,-1-1 0,1 1 0,-1-1 0,1 0 0,0 0 0,-1 0 0,0 0 0,-1 0 0,-1 0 0,2 0 0,-4 0 0,3 0 0,-4 1 0,5-1 0,0 2 0,1-2 0,-1 1 0,1-1 0,0 0 0,-1 0 0,3 1 0,-4-1 0,1 1 0,0-1 0,-2 0 0,4 0 0,-1 0 0,0 0 0,1 0 0,-1 0 0,0 0 0,1 1 0,-1-1 0,-1 1 0,2-1 0,-2 0 0,1 0 0,1 0 0,-1 0 0,0 0 0,1 0 0,-1 0 0,0 0 0,0 1 0,-1-1 0,1 1 0,0-1 0,-1 0 0,-1 0 0,2 0 0,0 1 0,1-1 0,-3 1 0,1-1 0,0 1 0,1-1 0,0 1 0,-1-1 0,0 0 0,1 0 0,-1 0 0,1 0 0,0 0 0,-2 0 0,1 0 0,-1 0 0,3 1 0,-2-1 0,1 1 0,-1-1 0,1 1 0,0-1 0,-1 1 0,0-1 0,1 0 0,1 0 0,-1 0 0,0 0 0,0 0 0,1 0 0,-2 0 0,0 0 0,-1 0 0,0 0 0,1 0 0,-1 0 0,0 0 0,0 0 0,-2 0 0,3 0 0,-7 0 0,5 0 0,-8 0 0,8 0 0,-7 2 0,4-2 0,-2 2 0,2-2 0,-4 0 0,7 0 0,-10 0 0,11 0 0,-5 0 0,5 0 0,-1 0 0,0 0 0,2 0 0,1 1 0,-1-1 0,1 1 0,-1-1 0,1 0 0,-1 0 0,-1 0 0,1 0 0,-1 1 0,-2-1 0,3 1 0,-11-1 0,9 0 0,-7 0 0,6 0 0,-3 0 0,3 0 0,-2 0 0,4 0 0,1 0 0,-3 0 0,4 0 0,-4 0 0,3 1 0,-2-1 0,-1 1 0,4-1 0,-2 0 0,3 1 0,-1-1 0,0 1 0,-1-1 0,0 0 0,1 1 0,0 0 0,0 0 0,0 1 0,-1-2 0,1 1 0,-1-1 0,2 1 0,-2-1 0,-1 1 0,2 1 0,-3-2 0,-1 2 0,2-2 0,-3 0 0,4 1 0,2-1 0,-4 1 0,1 1 0,-1-2 0,-1 2 0,2-1 0,1 0 0,1 1 0,-2-1 0,2 0 0,-3-1 0,4 1 0,-2-1 0,2 1 0,-1-1 0,-1 0 0,3 1 0,-3-1 0,0 2 0,-2-2 0,1 1 0,-1 0 0,4-1 0,-2 1 0,1-1 0,0 1 0,-1-1 0,1 1 0,-1-1 0,0 1 0,0-1 0,-2 1 0,2-1 0,-3 0 0,3 2 0,-1-2 0,-3 2 0,3-1 0,-4-1 0,5 1 0,0-1 0,-2 1 0,-3 0 0,1 2 0,-3-2 0,4 1 0,-1-2 0,0 1 0,2-1 0,-10 3 0,8-2 0,-9 2 0,11-3 0,0 2 0,3-2 0,-2 1 0,2 1 0,-2-2 0,2 1 0,-1 0 0,1-1 0,0 2 0,0-2 0,0 2 0,-1 0 0,1 0 0,-1 0 0,0-2 0,0 2 0,1-1 0,-1 0 0,3 1 0,-3-2 0,3 3 0,-2-3 0,0 3 0,0-2 0,-1 1 0,1 0 0,-3 0 0,5 1 0,-6 0 0,5 0 0,-3-2 0,2 1 0,0 0 0,0-1 0,-2 2 0,2-2 0,-2 1 0,3 0 0,-4 1 0,3 0 0,-3-1 0,3-1 0,0 0 0,-2 0 0,4 1 0,-5-2 0,4 1 0,-1 0 0,0 0 0,1 0 0,-1 0 0,1-1 0,-2 0 0,1 1 0,0-1 0,0 1 0,0-1 0,1 0 0,-1 2 0,1-2 0,-1 2 0,0-2 0,0 0 0,0 1 0,0-1 0,1 1 0,-1-1 0,0 0 0,1 0 0,-2 0 0,1 0 0,1 0 0,-2 0 0,0 0 0,0 0 0,1 0 0,1 0 0,-3 1 0,2 0 0,-4 0 0,6 1 0,-5-2 0,4 1 0,-2-1 0,-1 0 0,1 0 0,-1 0 0,1 0 0,-1 0 0,1 0 0,-2 1 0,3-1 0,0 1 0,1 0 0,-1-1 0,-1 1 0,0-1 0,0 1 0,2-1 0,-2 2 0,2-2 0,-1 1 0,-1 0 0,1-1 0,-1 1 0,0-1 0,2 0 0,-2 1 0,2-1 0,-2 1 0,2-1 0,-2 1 0,2-1 0,-2 1 0,1-1 0,-1 0 0,1 0 0,1 1 0,-1-1 0,1 1 0,-2-1 0,0 0 0,2 0 0,-1 2 0,0-2 0,1 2 0,-1-2 0,-1 0 0,1 0 0,0 1 0,1-1 0,-1 1 0,1-1 0,-1 0 0,0 0 0,1 1 0,-2-1 0,2 1 0,0-1 0,-2 1 0,1-1 0,0 1 0,0-1 0,1 0 0,-2 0 0,1 0 0,-2 1 0,3-1 0,0 1 0,-1-1 0,0 0 0,0 0 0,1 2 0,-1-1 0,1 0 0,-1-1 0,0 0 0,10 2 0,-5-1 0,7 0 0,-4 0 0,-2 0 0,2 0 0,-2-1 0,-1 0 0,1 0 0,-1 1 0,1-1 0,0 1 0,-1 0 0,1-1 0,0 1 0,0-1 0,0 1 0,0-1 0,0 2 0,-1-2 0,1 2 0,1-2 0,-1 1 0,1 0 0,-1-1 0,1 1 0,-1-1 0,0 2 0,0-1 0,0 1 0,1 0 0,-2-2 0,2 2 0,-2-2 0,1 1 0,0-1 0,-1 0 0,1 0 0,0 0 0,0 0 0,0 2 0,0-2 0,-1 3 0,1-3 0,0 1 0,0-1 0,0 1 0,0 1 0,-1-1 0,1 1 0,-1-1 0,3-1 0,-3 2 0,3-2 0,-3 2 0,0-2 0,1 2 0,0 0 0,0-1 0,0 1 0,-1-1 0,1 0 0,-1 0 0,1 0 0,0 0 0,-1-1 0,1 3 0,-1-2 0,1 1 0,0-2 0,0 2 0,1-2 0,-2 1 0,2 1 0,-2-1 0,1 0 0,0 0 0,0 0 0,3 2 0,-2-3 0,0 3 0,-3-2 0,2 0 0,-1 2 0,2-3 0,-2 2 0,2-2 0,-3 2 0,3-2 0,-2 2 0,0-1 0,0 2 0,0-3 0,1 2 0,0-2 0,0 1 0,-1 0 0,1 0 0,0 0 0,-1 1 0,1-2 0,-1 2 0,0-1 0,2 1 0,-1-1 0,0 1 0,0-2 0,-1 1 0,2-1 0,-2 0 0,1 1 0,0 0 0,-1 0 0,2 0 0,-2-1 0,3 1 0,-2-1 0,2 2 0,-3-1 0,0 0 0,1 0 0,-1-1 0,2 0 0,-2 0 0,2 1 0,-1 0 0,0-1 0,0 1 0,-1 0 0,1-1 0,-1 0 0,2 1 0,-2 0 0,2 0 0,-2-1 0,2 0 0,-2 2 0,1-1 0,2 1 0,-3-2 0,4 1 0,-4 0 0,1-1 0,-1 2 0,1-1 0,1 0 0,3 2 0,-2-2 0,0 1 0,-3-1 0,1-1 0,0 1 0,0 1 0,1-1 0,0 0 0,-2-1 0,1 0 0,1 1 0,-1-1 0,0 1 0,1-1 0,-1 1 0,2-1 0,-2 2 0,0-2 0,1 2 0,-1-1 0,-1-1 0,2 0 0,-1 0 0,1 1 0,1 1 0,-1-1 0,0 1 0,-2-2 0,0 1 0,2 1 0,-1-2 0,0 2 0,0-1 0,0-1 0,5 4 0,-5-3 0,5 2 0,-5-1 0,-1-1 0,1 1 0,-1-1 0,1-1 0,-1 1 0,1-1 0,1 2 0,-2-1 0,3 0 0,-3 0 0,1 0 0,1-1 0,-2 2 0,3-2 0,-3 2 0,2-2 0,-2 2 0,1-2 0,1 2 0,-1-1 0,0-1 0,-1 1 0,0 0 0,1-1 0,0 1 0,1 0 0,1 2 0,-2-3 0,0 3 0,-1-2 0,0 0 0,1-1 0,0 1 0,0 0 0,0 0 0,-1 0 0,1 0 0,1 1 0,-1-1 0,0 1 0,-1-2 0,1 1 0,0 0 0,1 0 0,-1 1 0,0-2 0,-1 2 0,2-1 0,-2 0 0,2 1 0,-2-1 0,0 1 0,1-1 0,-1 0 0,4 0 0,-3 0 0,1 1 0,-2-2 0,-1 2 0,4-2 0,-4 1 0,5 0 0,-1 0 0,-3 1 0,3 0 0,-4-1 0,7 2 0,-3-2 0,3 4 0,-5-4 0,-1 0 0,1 0 0,-1 0 0,1 0 0,-1 1 0,1 0 0,-1-1 0,1 1 0,-1-1 0,0 0 0,1 0 0,-1 1 0,2-1 0,-2 1 0,1 0 0,-2-1 0,3 2 0,-1-2 0,0 1 0,0 1 0,-1-3 0,1 2 0,-1-1 0,1 1 0,0-1 0,-1 2 0,0-3 0,1 3 0,-1-3 0,1 2 0,-1-1 0,1 1 0,-1-1 0,2 1 0,-1-1 0,0-1 0,2 3 0,-1-1 0,2 1 0,-3-2 0,0 1 0,0-2 0,0 2 0,0-1 0,0 0 0,0 0 0,0 0 0,1 0 0,0 0 0,-1 0 0,0-1 0,0 1 0,-1 0 0,1 0 0,-1 0 0,1 1 0,0 0 0,1-1 0,-1 1 0,0 0 0,0 0 0,-1 0 0,2 0 0,-1 0 0,0 0 0,0 1 0,-1-2 0,0 0 0,4 4 0,0-3 0,0 2 0,-1-4 0,-3 1 0,1 0 0,7 3 0,-4-3 0,4 5 0,-5-6 0,0 3 0,1-3 0,-2 2 0,0-1 0,-1-1 0,1 2 0,-1-1 0,1 0 0,-2 0 0,2 1 0,-2 0 0,2 0 0,-2-2 0,0 1 0,0 0 0,2 0 0,-1 0 0,1 1 0,-2-2 0,2 1 0,-2 0 0,1-1 0,-1 2 0,1 0 0,0 0 0,0-1 0,1 0 0,-2 0 0,5 4 0,-4-3 0,4 3 0,-5-4 0,3 2 0,0-2 0,1 2 0,-1-3 0,-2 3 0,3-3 0,-3 3 0,2-3 0,-1 3 0,-1-2 0,3 0 0,-2 0 0,1-1 0,0 2 0,0-2 0,-1 2 0,1-2 0,-2 1 0,2 3 0,0-3 0,-1 2 0,0-3 0,-1 1 0,-1-1 0,4 2 0,-4-2 0,4 2 0,-4 0 0,1-1 0,-1 0 0,3 0 0,-3 1 0,4 0 0,-3 0 0,0 0 0,1-1 0,-3 0 0,3 0 0,-3 0 0,2 0 0,0 0 0,0 1 0,0-1 0,0 1 0,-1-1 0,2 1 0,-1 0 0,1 1 0,-1-2 0,0 1 0,0-1 0,0 2 0,1-2 0,-3 2 0,3-3 0,-3 3 0,3-2 0,1 3 0,-2-2 0,3 1 0,-3-3 0,0 3 0,0-3 0,-1 2 0,2-1 0,-2-1 0,1 2 0,0-1 0,-3 1 0,4 0 0,-3 0 0,3-1 0,-2 2 0,2-2 0,-2 1 0,1 0 0,-1-1 0,0 0 0,1 1 0,0 0 0,-1 0 0,3 0 0,-2 0 0,1-1 0,-1 1 0,-1-1 0,1 0 0,0 1 0,-1 0 0,1-1 0,0 0 0,-1 1 0,1-1 0,-1 1 0,1-2 0,0 2 0,2 0 0,-2-1 0,2 1 0,-4-1 0,3 1 0,-3-1 0,3 1 0,-2-1 0,2 0 0,-2 1 0,1-1 0,-1 0 0,3 1 0,-2-2 0,0 2 0,0-2 0,-2 3 0,3-2 0,-2 1 0,1 0 0,0-1 0,-1 0 0,1 1 0,0 0 0,0 0 0,1 0 0,0 0 0,-2 0 0,0-1 0,3 2 0,-1-2 0,1 3 0,-2-2 0,-1 1 0,1-2 0,-2 0 0,3 1 0,-2-1 0,1 1 0,-1-1 0,1 1 0,-1-1 0,2 1 0,-1-1 0,-1-1 0,0 3 0,0-3 0,1 4 0,0-2 0,6 7 0,-4-5 0,4 3 0,-3-3 0,2 5 0,-1-4 0,6 8 0,-7-10 0,4 7 0,-4-6 0,0 2 0,0-1 0,2 0 0,-5-2 0,4 2 0,-1-3 0,0 3 0,-1-3 0,-1 1 0,0 0 0,1 1 0,-1-2 0,-1 1 0,-1-1 0,1-1 0,0 1 0,0 1 0,-1-3 0,2 3 0,0-2 0,0 1 0,-1-1 0,-2 0 0,3-1 0,0 1 0,1 0 0,2-1 0,-5 1 0,5 1 0,-1 0 0,1 3 0,1-3 0,-2 3 0,-1-4 0,-1 1 0,-1-1 0,0-1 0,1 2 0,0 1 0,0-2 0,1 1 0,-1 0 0,0-1 0,0 0 0,-1 0 0,0 1 0,-1-2 0,2 3 0,-1-2 0,0 0 0,0 0 0,1 0 0,-1-1 0,0 3 0,0-3 0,1 3 0,0-2 0,0 1 0,-1 0 0,1 0 0,-1-1 0,1 2 0,1-1 0,-2 0 0,2 1 0,-3-1 0,1-1 0,-1 2 0,2-3 0,-2 3 0,1-3 0,-2 3 0,2-3 0,1 3 0,0-1 0,1 0 0,-2 0 0,0 0 0,1 1 0,0 0 0,0-1 0,-1 0 0,4 3 0,-4-2 0,3 3 0,-1-2 0,-3-2 0,3 2 0,-2-1 0,2 1 0,0-1 0,-1 1 0,7 3 0,-7-2 0,5 2 0,-6-4 0,-1 0 0,1-1 0,-1 1 0,1-1 0,-1 0 0,2 1 0,-1-2 0,1 3 0,-2-3 0,2 1 0,-3 1 0,2-3 0,0 5 0,-2-4 0,3 2 0,-3-1 0,2-2 0,0 3 0,-1-2 0,2 2 0,-4-1 0,4-1 0,-3 2 0,4-1 0,-2 1 0,2-1 0,-3-1 0,1 2 0,-2-2 0,4 1 0,-3 1 0,3-1 0,-2 1 0,1 0 0,-1-1 0,2 2 0,-1-2 0,0 1 0,-2 0 0,1-1 0,-1 0 0,2-1 0,-1 1 0,-1 0 0,0 0 0,1 0 0,0-1 0,0 0 0,1 1 0,-2-1 0,1 0 0,0 1 0,1 0 0,-1 1 0,1-1 0,0 0 0,0 1 0,6 0 0,-6 1 0,5-1 0,-5 0 0,3 3 0,-2-3 0,2 3 0,-3-4 0,1 1 0,0 2 0,1-1 0,-2 1 0,-1-3 0,0 1 0,0-1 0,5 3 0,0 3 0,1-3 0,-2 1 0,-4-3 0,3 0 0,-3 0 0,2 1 0,-2-3 0,0 3 0,-1-3 0,0 3 0,0-4 0,0 3 0,1-1 0,-2 1 0,3 0 0,-3 0 0,2 0 0,-2-1 0,2 1 0,-2-1 0,2 0 0,-1 2 0,1-2 0,-1 5 0,0-6 0,3 8 0,-3-7 0,8 8 0,-8-7 0,4 4 0,-3-4 0,-1-1 0,0 3 0,1-3 0,-2 2 0,1 1 0,1-3 0,-3 2 0,4-2 0,-3 0 0,3 2 0,1 0 0,-2-1 0,1-1 0,-3 0 0,1-2 0,2 2 0,3 2 0,0 2 0,1 0 0,-4-2 0,6 5 0,-7-6 0,11 8 0,-9-7 0,3 1 0,-4-1 0,-1-1 0,1 1 0,1 0 0,-2-1 0,9 5 0,-8-5 0,4 4 0,-4-5 0,-3 0 0,3 0 0,-2 0 0,2 3 0,-1-3 0,-1 3 0,1-2 0,0-1 0,0 1 0,3 1 0,-4-1 0,1 2 0,-1-3 0,0 1 0,0-1 0,0 2 0,1-1 0,0 0 0,1 2 0,-2-1 0,2 2 0,1 1 0,-1-2 0,2 4 0,0-5 0,-2 3 0,2-3 0,0 4 0,-2-3 0,3 2 0,-4-3 0,0 2 0,0-2 0,1 1 0,-1-1 0,2 0 0,-2-1 0,1 2 0,-2-3 0,0 2 0,1-2 0,-1 2 0,1-2 0,1 1 0,-1 0 0,2 1 0,0 0 0,-2 1 0,3 0 0,-3-3 0,3 2 0,-4-2 0,4 3 0,-4-3 0,1 1 0,0 0 0,4 0 0,-1 1 0,1-1 0,-4 0 0,3 2 0,-2-2 0,2 3 0,-3-4 0,0-1 0,-1 2 0,1-2 0,-1 0 0,0-1 0</inkml:trace>
</inkml:ink>
</file>

<file path=ppt/ink/ink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03.21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2675 0 24575,'-22'0'0,"-2"0"0,5 0 0,-7 0 0,13 0 0,-9 0 0,12 0 0,-3 0 0,2 0 0,3 0 0,-3 0 0,5 0 0,-1 0 0,1 3 0,-2-3 0,0 2 0,-2-2 0,-5 0 0,0 0 0,1 2 0,-3-2 0,5 1 0,-5-1 0,5 1 0,2-1 0,-4 2 0,7-2 0,-5 0 0,8 0 0,-5 0 0,3 0 0,-5 0 0,5 1 0,-1-1 0,1 1 0,-1-1 0,0 0 0,3 0 0,-4 0 0,4 0 0,-2 0 0,1 0 0,0 0 0,-4 0 0,3 0 0,-4 0 0,-1 0 0,3 0 0,-3 0 0,4 0 0,-1 0 0,-3 0 0,4 0 0,-3 0 0,1 0 0,-4 0 0,-2 0 0,2 0 0,2 0 0,1 0 0,-2 0 0,-5 0 0,2 0 0,-2 0 0,2 0 0,-2 0 0,5 0 0,-14 0 0,15 0 0,-12 0 0,12 0 0,-1 0 0,-1 0 0,1 0 0,-2 0 0,3 1 0,0-1 0,3 1 0,-5 3 0,4-3 0,-8 3 0,9-4 0,-6 0 0,4 1 0,-4-1 0,0 1 0,-3-1 0,2 0 0,-8 0 0,7 0 0,-4 0 0,0 0 0,1 0 0,-23 0 0,19 0 0,-21 0 0,21 0 0,-4 0 0,0 0 0,5 0 0,-2 0 0,0 0 0,5 2 0,-4-2 0,8 2 0,-9-2 0,11 0 0,-4 0 0,10 0 0,-4 0 0,0 0 0,-1 0 0,2 0 0,2 1 0,-6-1 0,2 3 0,-8-3 0,5 2 0,-5-2 0,0 1 0,4 0 0,-2 0 0,6 0 0,1-1 0,-3 0 0,8 1 0,-8 0 0,8-1 0,-5 2 0,0-2 0,4 2 0,-9-2 0,9 1 0,-13-1 0,11 0 0,-7 2 0,4-2 0,2 2 0,0-1 0,4-1 0,0 1 0,-1-1 0,-2 0 0,2 0 0,-6 2 0,3-2 0,-2 2 0,-4-2 0,7 0 0,-11 0 0,11 0 0,-8 1 0,9 0 0,-3 0 0,4-1 0,-1 0 0,0 2 0,1-2 0,-4 1 0,-7 0 0,-1-1 0,-2 2 0,1-2 0,9 0 0,-2 2 0,7-2 0,-5 3 0,-3-1 0,-1-2 0,-3 2 0,1 2 0,2-2 0,0 2 0,1-2 0,8 0 0,-2 0 0,3-2 0,-1 0 0,1 1 0,-1 0 0,1-1 0,-4 0 0,3 2 0,-2 0 0,0 0 0,1-1 0,-2 1 0,2-1 0,2 0 0,0-1 0,1 0 0,-2 2 0,2 0 0,-2-1 0,3 1 0,-3-2 0,3 2 0,-2-2 0,1 1 0,1 0 0,0 0 0,-1 1 0,2-1 0,-3 1 0,-1 1 0,-1 0 0,-4-1 0,3 2 0,-3-4 0,5 4 0,0-3 0,0 1 0,1 0 0,0 0 0,-4 1 0,3-2 0,-2 2 0,1-2 0,3 1 0,-1 1 0,-4-1 0,2-1 0,-2 0 0,3 0 0,2 0 0,1-1 0,-1 2 0,1 0 0,-1-1 0,1 0 0,0-1 0,-1 2 0,0-1 0,1 0 0,-2 1 0,1 0 0,-2 0 0,3 0 0,-1-1 0,1 1 0,0-1 0,0 0 0,2 1 0,-3-2 0,23 2 0,-7-2 0,25 1 0,-5-1 0,0 0 0,4 0 0,-10 0 0,1 0 0,-6 0 0,-6 0 0,1 0 0,-4 0 0,2 0 0,3 0 0,-2-1 0,9 0 0,-3-2 0,7 0 0,-3-1 0,4 1 0,-9 1 0,3 2 0,-11-2 0,-2 1 0,-2-1 0,0 2 0,9-1 0,5 0 0,3-2 0,2 0 0,0 1 0,-1 0 0,4-2 0,4 1 0,-5-2 0,5 3 0,-4 0 0,5-1 0,21-4 0,-13 3 0,15 0 0,-32 0 0,7 1 0,-21 0 0,8 1 0,-14 2 0,1-2 0,-4 2 0,0-2 0,0 2 0,0 0 0,0 0 0,0-1 0,2 1 0,-1-1 0,0 1 0,0-1 0,-2 0 0,1 0 0,0 0 0,1 0 0,0 0 0,0 0 0,4 0 0,2 1 0,5-2 0,-4 2 0,8-4 0,-6 2 0,10-1 0,-2 2 0,1 1 0,8 0 0,-7-2 0,6 2 0,-1-2 0,0 2 0,-3 0 0,8 0 0,-16 0 0,13 0 0,-15 0 0,2 0 0,-3 0 0,4 0 0,3 0 0,0 0 0,3 0 0,4 0 0,-3 0 0,3 0 0,-1 0 0,-8 0 0,10 0 0,-9 0 0,12 0 0,0 0 0,0 0 0,5 0 0,-6 0 0,22 0 0,-12 0 0,10 0 0,-12 0 0,-1 0 0,1 0 0,-1 0 0,-5 0 0,-4 0 0,4 0 0,-1 0 0,2 0 0,0-3 0,-2 1 0,-2-1 0,-2-1 0,-3 4 0,1-2 0,-7 2 0,-2-2 0,-3 2 0,-7-1 0,2 1 0,-6-1 0,0 1 0,1-1 0,-1 1 0,1-1 0,-11 7 0,7-5 0,-9 8 0,8-7 0,-1 2 0,2-2 0,-2 2 0,1-2 0,0 1 0,-2-1 0,3 1 0,-3-1 0,1 2 0,1-2 0,-1 2 0,1-3 0,0 3 0,-1-2 0,1 1 0,-1 1 0,2-2 0,-3 1 0,3 0 0,-2-1 0,1 1 0,1 5 0,-1-5 0,0 5 0,1-5 0,-1-1 0,1 3 0,0-2 0,0 2 0,0-2 0,0 1 0,0 0 0,0 1 0,0-2 0,0 0 0,1 0 0,0 0 0,0 1 0,1-1 0,-2 0 0,1 0 0,-1-1 0,1 1 0,0-1 0,0 2 0,1-1 0,-1 2 0,0-3 0,2 1 0,-3 0 0,3-1 0,-2 0 0,0 1 0,1 0 0,0 0 0,-1-1 0,1 1 0,0 1 0,-2-1 0,2 1 0,-1 0 0,0-2 0,1 1 0,-1 0 0,0-1 0,0 1 0,0 0 0,0-1 0,0 2 0,-1-2 0,0 2 0,1 2 0,-1-3 0,1 5 0,-1-2 0,0-1 0,0 0 0,0 0 0,0-2 0,0 5 0,0-5 0,0 4 0,0-2 0,0 2 0,0-2 0,2 7 0,-2-5 0,3 5 0,-3-1 0,1-4 0,-1 3 0,0-1 0,0-1 0,2 6 0,-2-7 0,5 6 0,-4-8 0,2 3 0,-3 0 0,0-2 0,2 8 0,-1-5 0,2 0 0,-2-4 0,1-2 0,-1 2 0,1-1 0,-1 1 0,-1-2 0,1 0 0,-1 1 0,3 1 0,-2-2 0,1 3 0,-1-3 0,-1 1 0,2 0 0,-2 0 0,1 5 0,0-5 0,0 4 0,0-4 0,0 0 0,1 1 0,-1 0 0,1 2 0,-1-1 0,0 2 0,1 0 0,0 0 0,-2-3 0,1 5 0,-1-6 0,1 6 0,0-4 0,0 0 0,0-2 0,-1-1 0,1-1 0,-1-8 0,0-7 0,0-5 0,0-2 0,0 0 0,0 1 0,0-2 0,0 4 0,0-4 0,0 5 0,0-7 0,0 8 0,0-2 0,0 3 0,-3-1 0,0 1 0,0 4 0,-1 0 0,2 0 0,-5 0 0,4 1 0,-4 1 0,7 5 0,-3-2 0,2 3 0,0-1 0,-1 0 0,1 1 0,-1-2 0,1-1 0,-1 2 0,1-3 0,1 4 0,-2-2 0,2 2 0,-2-2 0,1 2 0,-2-4 0,2 3 0,0-3 0,-1 3 0,1-1 0,0 2 0,0-1 0,1-2 0,-1 3 0,1-5 0,-4 2 0,3-2 0,-2 3 0,0-2 0,3 3 0,-3-3 0,3 2 0,-1 0 0,0 0 0,0 0 0,0 0 0,0 1 0,0 10 0,2-2 0,0 6 0,1-3 0,-1-2 0,2 1 0,1 1 0,-3-2 0,2 2 0,-2-4 0,-1 2 0,2-2 0,-2 1 0,1-1 0,-1 0 0,1-1 0,-1 0 0,1-1 0,-1 1 0,0 0 0,0 0 0,1 1 0,-1-1 0,1 0 0,0 1 0,-1 0 0,2 1 0,-1 0 0,2 2 0,-2-2 0,1 0 0,-1-1 0,1 0 0,-1 2 0,2 0 0,-2-1 0,2 2 0,-2-3 0,0 1 0,1-1 0,-1 1 0,1-2 0,-1 0 0,-1-11 0,0 3 0,0-11 0,0 1 0,0 5 0,0-6 0,-4 3 0,0-2 0,-2-3 0,1 4 0,0 3 0,1 2 0,-1 1 0,2 4 0,-3-6 0,3 5 0,-1-3 0,1 1 0,1 3 0,-1-3 0,2 5 0,-1-2 0,1 2 0,-1-2 0,1 1 0,0-1 0,0 0 0,-1-2 0,2 3 0,-2-2 0,1 3 0,0-1 0,-1 1 0,2-1 0,-3 0 0,9 2 0,-5-1 0,9 2 0,1 0 0,-5 0 0,6 0 0,-10 0 0,1 0 0,0 2 0,-2-1 0,1 2 0,-1 0 0,-1 0 0,3 1 0,-2-1 0,1 1 0,-1 1 0,2 4 0,-2-3 0,3 2 0,-4 0 0,3-3 0,-2 4 0,1-4 0,0-1 0,-1 3 0,3-2 0,-2 1 0,3 5 0,-4-6 0,4 5 0,-4-6 0,3 1 0,-3 0 0,0-3 0,-1 2 0,0-2 0,2 1 0,-1-1 0,0 2 0,-1-1 0,1 0 0,-1 3 0,4-1 0,-4 1 0,3 0 0,-2-2 0,2 3 0,-3 0 0,2 2 0,0-1 0,-1 3 0,1-3 0,-1 3 0,0-4 0,1 1 0,-2-2 0,3 2 0,-3-2 0,1 5 0,-1-4 0,0 3 0,0-1 0,0-2 0,1 1 0,1-3 0,0-2 0,1 4 0,-2-3 0,0 1 0,-1-1 0,0 0 0,0 0 0,0 1 0,0-1 0,0 3 0,0-2 0,1 0 0,-1-1 0,1 0 0,0 0 0,-1-1 0,1 1 0,-1-1 0,0 1 0,0 0 0,0-1 0,0 2 0,0-2 0,1 3 0,-1-4 0,1 1 0,-1 0 0,0-1 0,0 2 0,0-1 0,0 0 0,0 5 0,0-4 0,0 4 0,0-6 0,0 0 0,0 1 0,0-1 0,0 1 0,0 1 0,0-2 0,0 3 0,0-3 0,0 1 0,0 1 0,0-2 0,0 2 0,0-2 0,0 2 0,0-2 0,0 3 0,-1-3 0,1 2 0,-1 1 0,0-2 0,1 3 0,-1-3 0,0 0 0,1 3 0,-2-5 0,2 5 0,-2-5 0,2 4 0,-1-2 0,0 2 0,1-3 0,-2 0 0,1 1 0,0 0 0,0 0 0,-1 1 0,2 0 0,-1 1 0,0 0 0,-1 0 0,1-1 0,0-1 0,1 0 0,-1 1 0,-1 0 0,0 0 0,0 0 0,1 1 0,0-1 0,0 3 0,-1-3 0,2 3 0,-3-1 0,2 2 0,-2-1 0,2-1 0,0 0 0,1-2 0,0 0 0,0-1 0,-1 1 0,1 1 0,-1-2 0,1 2 0,0-2 0,0 0 0,0 3 0,0-3 0,-1 2 0,1-1 0,-1-1 0,0 2 0,1 0 0,-1 1 0,1-1 0,0 2 0,0-3 0,-1 3 0,1-2 0,-1 3 0,-1-2 0,2 3 0,-1-1 0,1-2 0,-1-1 0,1 1 0,-2-2 0,2 1 0,-1 1 0,0-1 0,1 1 0,-4 2 0,4-4 0,-3 4 0,2-3 0,-1 1 0,2 1 0,-1-1 0,0 2 0,0-3 0,-1 1 0,0-3 0,0 1 0,-1 2 0,3-3 0,-3 7 0,2-4 0,-1 10 0,1-9 0,-2 3 0,3-4 0,-3 0 0,2 0 0,-2 0 0,3 2 0,-1-1 0,-1 2 0,0 1 0,0-3 0,0 9 0,1-9 0,0 3 0,0-6 0,0 2 0,0-3 0,0 5 0,-1-6 0,2 4 0,0-4 0,-1 2 0,0-2 0,1 3 0,-1-1 0,0 1 0,0-2 0,0 1 0,0-1 0,0 1 0,-1 0 0,0 0 0,1 1 0,-1 0 0,1 1 0,-1-1 0,-1 5 0,0-5 0,-2 3 0,3 3 0,-2-4 0,2 4 0,-1-4 0,1-2 0,0 2 0,-1-4 0,1 2 0,0-2 0,2 0 0,-3 3 0,2-3 0,-1 3 0,1-3 0,-1 1 0,1-1 0,0 1 0,0-2 0,0 2 0,0-1 0,-1 0 0,1 1 0,0-2 0,1 4 0,0-3 0,-2 2 0,0-3 0,0 1 0,1 2 0,0-2 0,-1 2 0,0-1 0,0-2 0,0 2 0,1-2 0,-1 2 0,1-2 0,-2 2 0,2-2 0,0 1 0,-1 0 0,1-1 0,0 1 0,-3 0 0,3 0 0,-3 1 0,3-1 0,-2 0 0,1-1 0,0 0 0,0 1 0,1-2 0,-1 4 0,0-4 0,0 4 0,0-4 0,1 1 0,-2 0 0,1-1 0,0 1 0,0-1 0,0 1 0,-1 0 0,1 0 0,1 1 0,-2-1 0,3 0 0,-4 0 0,2 0 0,-1 0 0,0-1 0,3-5 0,-2 2 0,3-5 0,1-1 0,0 1 0,0-2 0,2 2 0,-4-2 0,4-3 0,-4 3 0,4-2 0,-3 5 0,3-4 0,-1-2 0,2-5 0,-2-1 0,2 0 0,0-2 0,1-1 0,0-4 0,1 0 0,-1 4 0,0-5 0,1 9 0,-2-9 0,1 8 0,0-3 0,0 0 0,5 2 0,-6-1 0,3 6 0,-3-8 0,0 11 0,2-14 0,-5 15 0,1-7 0,0 6 0,-1 3 0,3-3 0,0 4 0,-1 1 0,-2-2 0,-1 4 0,0-2 0,0 2 0,1-3 0,-1 2 0,2-3 0,-1 4 0,1 1 0,0-1 0,0 1 0,-1-1 0,0 1 0,0-2 0,0 2 0,-1-2 0,2 2 0,-3-1 0,3 1 0,-2-1 0,1 1 0,0 0 0,1 0 0,0 1 0,0-3 0,0 1 0,-1-1 0,0 2 0,0-1 0,5 1 0,-5-1 0,8-3 0,-7 3 0,2-2 0,-1 3 0,0-3 0,-1 3 0,1-3 0,0 4 0,-2-2 0,2 1 0,-2-1 0,2 1 0,1-2 0,0 3 0,1-3 0,-3 3 0,0-1 0,-1 0 0,1 0 0,-1 1 0,-1-1 0,1 1 0,-2-1 0,2 1 0,-10 14 0,2-5 0,-7 14 0,-1-4 0,6-2 0,-6 2 0,1 3 0,3-5 0,-5 7 0,5-4 0,-3 1 0,0 2 0,1-2 0,1 1 0,2-6 0,-1 5 0,4-10 0,-2 5 0,3-6 0,0-2 0,1 4 0,-3-2 0,4 3 0,-4-2 0,4 1 0,0 4 0,-5-2 0,5-1 0,-5-2 0,5-6 0,-3 8 0,5-7 0,-6 9 0,5-4 0,-5 6 0,3-4 0,0-1 0,-1-4 0,3-2 0,-3 5 0,4-4 0,-2 4 0,2-4 0,-2 2 0,1 3 0,-2-1 0,1 3 0,2-5 0,-1 0 0,2-3 0,-2 2 0,1-3 0,-2 3 0,1-3 0,1 0 0,0 3 0,1-3 0,0 3 0,0-2 0,0 1 0,-1 3 0,1-2 0,-1 3 0,1-4 0,0 1 0,0 0 0,0-2 0,0 0 0,0-1 0,0 2 0,-2 1 0,1 0 0,-1 2 0,1-2 0,1 1 0,-2 0 0,2-2 0,-1 0 0,0 1 0,1-1 0,0 0 0,-1-2 0,0 1 0,1-2 0,0 2 0,0-2 0,-1 1 0,0 1 0,1-1 0,-2 0 0,1-1 0,-1 1 0,1 0 0,-2 0 0,2-1 0,-1 0 0,0 0 0,-2-1 0,0 0 0,-1-1 0,1 1 0,-1 0 0,1-1 0,-1 0 0,1 0 0,-2 0 0,2 0 0,-2 0 0,3 0 0,-3 0 0,1 0 0,-1 0 0,-4-2 0,3 0 0,-4-2 0,4 0 0,1 1 0,-1-3 0,4 4 0,-4-6 0,3 5 0,-2-3 0,2 0 0,1 3 0,-2-7 0,2 6 0,-5-7 0,6 5 0,-4-2 0,3 1 0,-3-2 0,2 2 0,-2-3 0,2 6 0,-4-6 0,4 7 0,-7-9 0,6 8 0,-3-2 0,2 2 0,0 1 0,1-1 0,2 2 0,-1-1 0,1 1 0,-1 0 0,0-2 0,-1 3 0,-5-7 0,4 5 0,-4-3 0,4 2 0,0 1 0,1 1 0,1-1 0,1 1 0,0 0 0,0 0 0,0 0 0,1 0 0,0 0 0,0 1 0,-1-3 0,-1 1 0,1-1 0,-1-1 0,2 2 0,-3-2 0,3 0 0,-1 2 0,1-3 0,-2 1 0,2 1 0,-2-2 0,-3-7 0,3 7 0,-5-9 0,6 12 0,-1-5 0,1 6 0,0-5 0,1 2 0,1-1 0,-3-1 0,3 5 0,-2-3 0,0 3 0,3-1 0,-4-1 0,2 1 0,-2-2 0,1 3 0,1-2 0,-2 2 0,2-2 0,-1 2 0,1-1 0,-1 0 0,0 1 0,0-1 0,-1 1 0,1 0 0,0 0 0,-1 0 0,1 0 0,-1 0 0,-2-2 0,3 2 0,-5-2 0,5 1 0,-10-2 0,8 1 0,-8 0 0,4-4 0,2 5 0,-2-5 0,4 4 0,1 2 0,-5-5 0,-1-1 0,1 0 0,-4-3 0,7 6 0,-1-2 0,2 2 0,0 1 0,-1-1 0,0-1 0,-3-2 0,2 1 0,0-2 0,-6 0 0,7 1 0,-9-6 0,8 7 0,-4-6 0,4 8 0,0-2 0,4 4 0,-4-3 0,4 2 0,-3-5 0,1 3 0,-7-2 0,4 2 0,-14-9 0,17 11 0,-10-8 0,11 7 0,-2 2 0,1-2 0,-2 1 0,4 1 0,-2-1 0,1 1 0,-6-4 0,-7-1 0,4 0 0,-10-5 0,15 7 0,-6-3 0,3 1 0,5 5 0,-3-5 0,3 4 0,-6-2 0,5 2 0,-6-2 0,8 3 0,-1 0 0,1 1 0,1-1 0,-4-2 0,2 0 0,-5 0 0,5 1 0,-7-3 0,3 2 0,-9-6 0,2 4 0,1-3 0,-8-3 0,-5 0 0,-4-4 0,-2 2 0,11 3 0,4 4 0,5 1 0,4 2 0,-3-2 0,6 2 0,-12-5 0,10 5 0,-8-6 0,12 8 0,-6-5 0,4 1 0,-1 2 0,3 0 0,0 2 0,3 1 0,-3-2 0,0 1 0,2 0 0,-3 0 0,1-2 0,-3-1 0,0 1 0,2-2 0,2 5 0,0-1 0,1 0 0,-1-1 0,1 1 0,-2-1 0,1 2 0,-2-3 0,0-1 0,0 1 0,0-2 0,4 5 0,0 0 0,0 0 0,-1 0 0,-1-2 0,-2 0 0,2 1 0,-2-2 0,1 1 0,0 2 0,-1-3 0,2 3 0,-2-3 0,1 0 0,-3-3 0,-2 2 0,-2-2 0,-6-3 0,8 7 0,-6-8 0,11 10 0,-7-5 0,3 2 0,-1 0 0,2 1 0,3 1 0,-2-1 0,3 2 0,-6-2 0,5 2 0,-4-2 0,-2 0 0,2 2 0,-12-9 0,12 8 0,-13-8 0,15 8 0,-3 0 0,0 0 0,2-3 0,-1 3 0,3-3 0,3 5 0,0-1 0,0 0 0,-4-2 0,1 2 0,-4-2 0,5 2 0,-1-1 0,-2 1 0,3 1 0,-3 1 0,2-3 0,-9 0 0,-3-5 0,-2 4 0,4 0 0,6 1 0,-4 0 0,9 2 0,-5-4 0,6 4 0,1-1 0,1 2 0,1 0 0,-1 0 0,-2 0 0,1 0 0,-1 0 0,1 0 0,1 0 0,0 0 0,-1 0 0,2 0 0,-4-1 0,1 1 0,-1-1 0,0 1 0,3 0 0,-1 0 0,2 0 0,-1 0 0,-1-1 0,2 0 0,-2 0 0,2 0 0,-1 1 0,1 0 0,-2-1 0,2 0 0,-1 1 0,0 0 0,0-1 0,-1 0 0,1 1 0,-1-1 0,2 0 0,-1 1 0,0 0 0,1-1 0,-7-1 0,5 1 0,-4-2 0,4 3 0,2-1 0,10-1 0,11-1 0,13-1 0,9 1 0,4 0 0,-7 1 0,3 2 0,-7-5 0,-6 5 0,2-4 0,-11 3 0,1-1 0,-5 2 0,2-2 0,-5 1 0,5-2 0,-9 2 0,6 0 0,-6 0 0,0 0 0,-1 1 0,-1 0 0,4 0 0,5 0 0,0 0 0,14 0 0,-5 0 0,7 0 0,-13 0 0,-2 0 0,-4 0 0,-1 0 0,3 0 0,-8 0 0,5-1 0,1 0 0,3 0 0,7-1 0,-4 2 0,-4-2 0,3 0 0,-2 0 0,0-1 0,1 0 0,-4 3 0,2-2 0,-2 2 0,1 0 0,-6-1 0,11 1 0,-10-3 0,7 1 0,-7-1 0,3 1 0,-3 1 0,6-2 0,-3 3 0,0-2 0,0 2 0,0 0 0,-3-1 0,6 1 0,0-2 0,4 2 0,3 0 0,-3 0 0,2 0 0,4 0 0,2-2 0,4 2 0,-2-2 0,0 2 0,-1 0 0,-2 0 0,-1 0 0,0 0 0,10 0 0,-4 0 0,10 0 0,-6 0 0,1 0 0,9 0 0,-9 0 0,3 0 0,-8 0 0,-2 0 0,-6 0 0,1 0 0,-8 0 0,0 0 0,-4 0 0,-3 0 0,2 0 0,-3-1 0,3 1 0,-1-1 0,3 1 0,2 0 0,4-2 0,-3 2 0,8-4 0,-11 3 0,4-1 0,-10 1 0,-1 0 0,0 1 0,0-1 0,-2 1 0,7 0 0,-3-2 0,7 1 0,-6-1 0,1 1 0,2 1 0,-6-1 0,5 1 0,-1 0 0,-2-2 0,3 2 0,-4-2 0,-1 2 0,2 0 0,-3-1 0,3 1 0,-1-1 0,0 1 0,2 0 0,-4-1 0,6 1 0,-4-1 0,2 0 0,1 1 0,1-1 0,-2 0 0,2 1 0,-6-1 0,2 1 0,-2 0 0,0 0 0,-1 0 0,0 0 0,-1 0 0,2-1 0,1 1 0,2-1 0,0 1 0,1 0 0,0 0 0,-3 0 0,-1 0 0,-2 0 0,3 0 0,-2 0 0,3 0 0,-2 0 0,-1 0 0,0 0 0,0 0 0,0 0 0,0 0 0,1 0 0,-2 0 0,2 0 0,-2-1 0,2 1 0,-1-1 0,3 1 0,-1 0 0,-1 0 0,2 0 0,-3 0 0,2 0 0,-1 0 0,-2 0 0,1 0 0,2 6 0,-3-2 0,5 6 0,-7-1 0,3-3 0,3 8 0,-2-8 0,5 9 0,-6-7 0,3 6 0,-4-6 0,2 1 0,-2-3 0,0-1 0,0 0 0,0 2 0,1-1 0,0 0 0,-1-1 0,-1-1 0,-1-2 0,0 4 0,2-3 0,-2 2 0,2-1 0,-1 1 0,0 1 0,2 1 0,-1 1 0,0 0 0,5 5 0,-5-5 0,5 3 0,-5-1 0,2-4 0,-2 6 0,1-5 0,-3 4 0,3-3 0,-2 3 0,0-5 0,1 1 0,-2 0 0,0 0 0,0 1 0,2 1 0,-2 4 0,3-3 0,-2 4 0,2-6 0,-2-2 0,1 1 0,-2 2 0,0-2 0,1 6 0,0-3 0,3 1 0,-4 0 0,3-3 0,-3 3 0,1 0 0,0 4 0,0-3 0,-1 1 0,0-1 0,0 2 0,0-3 0,0 0 0,0-3 0,0 9 0,0-4 0,0 4 0,0 0 0,0-8 0,0 8 0,-1-6 0,0 1 0,0-2 0,-1-2 0,1 0 0,0-2 0,-2 7 0,2-8 0,-4 17 0,2-11 0,-1 6 0,-1-3 0,2-5 0,-1 1 0,0 1 0,4 3 0,-4-2 0,2 2 0,-1-6 0,-1-1 0,0 1 0,-1 0 0,-1 9 0,1-7 0,-1 7 0,1-9 0,0 2 0,2-3 0,1 3 0,-1-4 0,-1 1 0,-1 0 0,-1 5 0,2-3 0,1 3 0,-4-3 0,6-1 0,-6 0 0,6-1 0,-3-1 0,2 2 0,0-1 0,0-2 0,2 0 0,-2 0 0,1-3 0,-1 5 0,1-3 0,-1 2 0,0 0 0,1-3 0,0 3 0,0-3 0,-1 8 0,0-5 0,0 7 0,-1-7 0,2 8 0,-1-6 0,-1 8 0,1-6 0,-2 4 0,0 1 0,2-5 0,-2-1 0,1 2 0,1-5 0,-3 7 0,4-4 0,-3-2 0,3 3 0,-3-1 0,1-2 0,-5 5 0,6-6 0,-4 2 0,4 2 0,0-6 0,0 5 0,0-6 0,1-1 0,0 2 0,-1-3 0,2 2 0,-3 0 0,2-2 0,-4-9 0,2 3 0,-2-15 0,3 10 0,-4-3 0,1-7 0,-7 5 0,1-12 0,-3 9 0,6-2 0,1 10 0,2-4 0,-2 2 0,2 0 0,-5-2 0,1 0 0,-1 1 0,0-1 0,4 7 0,-4-3 0,5 4 0,-5-3 0,6 5 0,-8-7 0,8 8 0,-11-11 0,6 9 0,-7-6 0,4 5 0,-5-1 0,5 2 0,1 1 0,-6-2 0,8 1 0,-8-1 0,6 3 0,-10-9 0,5 9 0,0-6 0,-4 4 0,9 4 0,-7-5 0,9 6 0,2-2 0,0 2 0,0-2 0,1 2 0,-5-4 0,6 1 0,-11-2 0,9 1 0,-16-3 0,7 1 0,-4-4 0,0 3 0,5-4 0,1 7 0,4-4 0,-1 3 0,3-2 0,-4-2 0,1-2 0,3 3 0,-4-4 0,6 5 0,-20-17 0,8 5 0,-8-8 0,3 3 0,6-5 0,-5 4 0,3-3 0,3 7 0,-4-4 0,6 7 0,-4-4 0,8 6 0,-4-1 0,3 0 0,-2 2 0,0-3 0,5 8 0,-3-3 0,5 5 0,-4-2 0,3-1 0,0 2 0,2-1 0,0 1 0,-2-1 0,-5-3 0,-2 0 0,-2 2 0,0-3 0,6 8 0,-6-6 0,6 6 0,-11-7 0,8 6 0,-12-4 0,9 4 0,-11-4 0,5 4 0,4 0 0,-1 2 0,7 2 0,-8-1 0,7 0 0,1 4 0,-1-3 0,3 3 0,-8 0 0,7-1 0,0 1 0,-2-1 0,4 1 0,-20 0 0,11-4 0,-9 3 0,13-3 0,0 4 0,3-1 0,1 0 0,0 0 0,-5-3 0,6 3 0,-7-3 0,12 4 0,-4-1 0,5 1 0,-3-1 0,4 1 0,-1 0 0,0 0 0,-2-3 0,2 3 0,-10-8 0,6 5 0,-6-4 0,5 5 0,-3-1 0,5-1 0,-10 1 0,12 0 0,-12-2 0,13 4 0,-6-5 0,7 4 0,-4-2 0,2 2 0,-1 0 0,3 0 0,0 0 0,-4-4 0,4 3 0,7-2 0,11 2 0,5-2 0,9 0 0,2 1 0,0 0 0,13 3 0,-11-1 0,6 2 0,-12 0 0,-7 0 0,-7 0 0,-3 0 0,-5 0 0,0 0 0,-2 0 0,0-1 0,-1 1 0,1-1 0,3 1 0,-1-1 0,7 1 0,-8-1 0,4 1 0,-5 0 0,0 0 0,0 0 0,-1 0 0,2 0 0,-1 0 0,3-1 0,-1 1 0,2-1 0,3 1 0,0 0 0,0 0 0,6 0 0,-5 0 0,5 0 0,1 0 0,0 0 0,21 0 0,-8 0 0,19 0 0,-12-3 0,3 3 0,3-3 0,-2 3 0,2 0 0,-6 0 0,0 0 0,-4 0 0,0 0 0,13 0 0,-10 0 0,7 0 0,-16 0 0,-1-2 0,-6 0 0,6-1 0,-2 2 0,2 1 0,1 0 0,-3 0 0,-4 0 0,2 0 0,-11-2 0,4 1 0,-7 0 0,0 1 0,1 0 0,4-2 0,4 1 0,4-1 0,2 2 0,18 0 0,-13 0 0,17 0 0,-15 0 0,-3-2 0,3 2 0,2-2 0,-7 0 0,4 1 0,-12-2 0,3 3 0,-11-2 0,8 2 0,-12 0 0,3 0 0,-6 0 0,0 0 0,-15 9 0,8-6 0,-12 7 0,12-9 0,-1 2 0,0-2 0,-2 0 0,1-1 0,-5 0 0,-6 0 0,-5 0 0,-11 0 0,-11 0 0,-6 0 0,-16 0 0,0 0 0,-9 0 0,6 0 0,2 0 0,6 0 0,3 0 0,6 2 0,-1-1 0,4 3 0,-2-3 0,6 4 0,5-3 0,-7 1 0,4 2 0,-17-5 0,2 2 0,-1-2 0,-8 0 0,14 0 0,0 0 0,9 0 0,8 0 0,3 0 0,8 0 0,4 0 0,1 0 0,8 0 0,-2 0 0,4 0 0,-5 0 0,-9 2 0,1 1 0,-7-1 0,2 0 0,6-1 0,-7 0 0,10 0 0,-11-1 0,5 0 0,-6 0 0,9 2 0,2 0 0,8 0 0,3 0 0,7-2 0,17 0 0,3 0 0,22 0 0,5 0 0,16 0 0,5 0 0,11 0 0,10 0 0,-2 0 0,2 0 0,-13 0 0,-12 0 0,-10 0 0,-6 0 0,-14 0 0,2 0 0,-7 0 0,-2 0 0,-1 0 0,0 0 0,4 0 0,6 0 0,4 0 0,0 0 0,-6 0 0,-6 0 0,-8 0 0,0 0 0,2 0 0,-7 0 0,9 0 0,-4 0 0,4 0 0,8 0 0,-5 0 0,6 0 0,-12 0 0,1 0 0,-8 0 0,2 0 0,6 0 0,2 0 0,3 0 0,2 0 0,0 0 0,5 0 0,2 0 0,22 0 0,-14 0 0,12 0 0,-24 0 0,-3 0 0,-5 0 0,2 0 0,-6 0 0,-1 0 0,-3 0 0,1 0 0,2 0 0,1 0 0,0 0 0,-1 0 0,-5 0 0,-2 0 0,-3 0 0,-3 0 0,0 0 0,-17 0 0,-4 2 0,-25 6 0,-6 1 0,-17 4 0,0-4 0,-9 4 0,-1-6 0,-1 7 0,2-8 0,6 2 0,6-4 0,14-2 0,8 0 0,12-1 0,4 1 0,2-1 0,4 0 0,1 0 0,2 1 0,4-2 0,-3 2 0,6-2 0,-3 0 0,3 0 0,2 0 0,-1 0 0,-5 0 0,-4 0 0,-5 0 0,3 0 0,-2 0 0,7 0 0,-3 0 0,-1 0 0,-2 0 0,-5 0 0,0 0 0,2 0 0,-5 0 0,6 0 0,-9 0 0,-11 0 0,10 0 0,-3 0 0,21 0 0,7 0 0,0 0 0,3 0 0,0 0 0,0 0 0,-2 0 0,-1 0 0,-2 0 0,1 0 0,2 0 0,-1 0 0,23 0 0,-4 0 0,26 0 0,-1 0 0,11 0 0,11 0 0,-1 0 0,2 0 0,0 0 0,-3 0 0,-2 0 0,0 0 0,-7 0 0,-1 0 0,-4 0 0,-9 0 0,5 0 0,-11 0 0,4 0 0,-11 0 0,1 0 0,-11 0 0,2 0 0,-1 0 0,-5 0 0,8 0 0,-9 0 0,13 0 0,-7 0 0,8 0 0,-12 0 0,5 0 0,-8 0 0,3 0 0,-1 0 0,-2 0 0,2 0 0,2 0 0,-1 0 0,3 0 0,-5 0 0,-1 0 0,-2 0 0,1 0 0,-1 0 0,12 0 0,2 0 0,9 0 0,1 0 0,-1 0 0,-2 0 0,-7 0 0,-1 0 0,-11 0 0,3 0 0,-5 0 0,-1 0 0,1 0 0,-2 0 0,1 0 0,0 0 0,-1 0 0,1 0 0,-17 10 0,1-6 0,-35 17 0,10-12 0,-25 8 0,11-7 0,-9-1 0,3-1 0,6 2 0,-4-4 0,4 2 0,0-1 0,-8-3 0,11 1 0,1 0 0,5-2 0,4-1 0,1 1 0,4-3 0,6 0 0,-2 0 0,5 0 0,0 0 0,5 0 0,7 0 0,-1 0 0,1 0 0,-2 0 0,1 0 0,3 0 0,0 0 0,3 0 0,1 0 0,0 0 0,-6 0 0,6 0 0,-7 0 0,6 0 0,-9 0 0,1 0 0,0-2 0,-1 1 0,11-2 0,-3 3 0,3-1 0,0 1 0,3-1 0,-3 0 0,4 0 0,-2-1 0,1 2 0,-1-2 0,-2 1 0,0-2 0,1 2 0,-5-3 0,4 2 0,-4-2 0,2 2 0,0-1 0,-6 0 0,-1-2 0,-3 3 0,-8-2 0,4-1 0,2 2 0,3-1 0,10 3 0,1-1 0,-3 1 0,7-1 0,-3 1 0,3 0 0,-2-2 0,-5 3 0,-1-3 0,-1 1 0,-5-4 0,6 4 0,-3-4 0,2 4 0,-1-6 0,-3 5 0,4-4 0,3 7 0,5-1 0,2 0 0,15 0 0,2 0 0,17 0 0,-1 1 0,8 0 0,-4 0 0,1 0 0,-9 0 0,2 0 0,-8 0 0,2 0 0,-6 0 0,-1 2 0,-2-2 0,2 2 0,-2 1 0,-1-2 0,4 3 0,-8-3 0,16 4 0,-14-2 0,17 3 0,-13-2 0,7-1 0,-2-2 0,10 2 0,4-3 0,-3 2 0,4-2 0,-8 0 0,3 0 0,3 0 0,-3 0 0,4 0 0,2 0 0,-2 0 0,6 0 0,0 0 0,0 0 0,4 0 0,2 0 0,-13 0 0,-1 0 0,-16 0 0,1 0 0,-3 0 0,2 0 0,3 0 0,-1 0 0,8 0 0,4 0 0,-8 0 0,15 0 0,-20 0 0,11 0 0,-14 0 0,6 0 0,-3 0 0,3 0 0,0 0 0,-3 0 0,8 0 0,-4 0 0,6 0 0,2 0 0,-5 0 0,3 0 0,-7 0 0,-1 0 0,-5 0 0,2 2 0,-7-2 0,-1 2 0,-6-2 0,-1 1 0,-5 5 0,0-2 0,-4 5 0,1-6 0,-2 6 0,0-6 0,-3 10 0,2-6 0,0 3 0,1-2 0,3-6 0,1 3 0,-2-2 0,3 1 0,-1 1 0,-1-1 0,-1 4 0,-1-4 0,2 4 0,0-6 0,4 1 0,0 0 0,-2-1 0,1 3 0,-3-3 0,2 4 0,0-4 0,-1 1 0,-2 0 0,2 1 0,-1 1 0,1-1 0,2-1 0,-1 0 0,1-1 0,-4 5 0,2-2 0,-2 2 0,1 0 0,-4 0 0,0 3 0,-4 3 0,5-5 0,-3 5 0,5-7 0,-6 10 0,5-9 0,-3 4 0,1 5 0,2-4 0,-5 9 0,3-3 0,-1-2 0,-1 6 0,2-8 0,-1 8 0,3-12 0,2 4 0,3-7 0,0 1 0,1-3 0,1-3 0,8-20 0,-3 2 0,11-26 0,-1 6 0,-3-12 0,3-6 0,-7 5 0,1-5 0,-4 6 0,2 7 0,-6 0 0,3 10 0,-2 3 0,-1 7 0,2 7 0,-3 0 0,3 3 0,-3 0 0,3 0 0,-3 6 0,1 0 0,2 17 0,0-1 0,5 20 0,-5-6 0,5 6 0,-4-1 0,2 2 0,-1-1 0,0 3 0,-2-3 0,-1 3 0,-2-5 0,0 1 0,0-6 0,0 4 0,-2-3 0,2 2 0,-6-3 0,3 1 0,-9 5 0,7-7 0,-4 1 0,4-9 0,2-2 0,0-4 0,-1 0 0,4-2 0,-5 1 0,3 0 0,-2 0 0,1-1 0,2-3 0,-4 2 0,5-3 0,-6 0 0,6 1 0,-2-1 0,1-1 0,1 4 0,-2-3 0,1 3 0,0-4 0,-1 4 0,0-3 0,0 8 0,0-6 0,0 5 0,1-4 0,0 2 0,-1 2 0,-1 2 0,-1-1 0,0 0 0,1 6 0,1-7 0,-1 7 0,2-9 0,-1-2 0,0 1 0,1-3 0,-1 1 0,1-3 0,0 2 0,0-2 0,1 2 0,-1-2 0,1 1 0,0 0 0,-2-1 0,1 1 0,0-1 0,-2-28 0,3 8 0,-7-34 0,3 7 0,-1-7 0,-3-9 0,2 3 0,-5-4 0,2 4 0,4 1 0,2 5 0,3-14 0,-2 17 0,1-7 0,-1 19 0,2 5 0,0-1 0,0 7 0,0 2 0,0 7 0,0 3 0,0 4 0,0 0 0,0 6 0,0-3 0,0 2 0,0-1 0,0 1 0,0 2 0,0 19 0,-4-1 0,3 20 0,-3-1 0,4 7 0,0 1 0,-2 2 0,-1-3 0,-2 3 0,-1 1 0,3 0 0,1 2 0,-3-5 0,-3 2 0,2-6 0,-3 0 0,4-4 0,0-6 0,-2 5 0,3-10 0,-3 7 0,4-12 0,-3 15 0,4-16 0,-4 6 0,4-13 0,-1 0 0,1 7 0,-1 2 0,-1 2 0,2-4 0,0-3 0,1-2 0,1-3 0,-1-2 0,2-5 0,4-2 0,2-6 0,6-2 0,-2-2 0,3 4 0,-4-1 0,-1 1 0,2 0 0,-6 0 0,4-4 0,-5 3 0,1-4 0,-3 3 0,8-1 0,-6 0 0,8-4 0,-6 2 0,-1 2 0,-1-1 0,-3 7 0,1 0 0,-2 19 0,0 2 0,0 19 0,0-6 0,-3 6 0,3-2 0,-3 0 0,3-5 0,0-11 0,0 1 0,0-14 0,0 1 0,0-19 0,2 6 0,-1-14 0,2 11 0,-1-7 0,1 7 0,0-11 0,3 8 0,-2-5 0,4-7 0,-5 2 0,3-15 0,-5-1 0,1-1 0,-2-13 0,0 6 0,0-9 0,0-2 0,0 8 0,0-11 0,-2 8 0,-9-6 0,-6-2 0,-11 6 0,-2-22 0,5 29 0,3-14 0,9 25 0,-1-1 0,4 6 0,1 9 0,3 3 0,5 12 0,-3-2 0,4 5 0,-2 1 0,1-1 0,-1 4 0,-1 2 0,-5 9 0,2 7 0,-7 9 0,5 11 0,-4-6 0,0 8 0,-3-6 0,4 5 0,-1-1 0,0-3 0,4-4 0,-8-3 0,6 3 0,-5-5 0,4 4 0,-4-7 0,8-2 0,-1-7 0,3 0 0,0-8 0,-1 3 0,2-7 0,2-1 0,0-10 0,2-13 0,0-7 0,0-5 0,0-9 0,0 6 0,0-13 0,0 12 0,2-6 0,-1 9 0,5 4 0,-1 4 0,5 8 0,-3-2 0,1 5 0,-3 3 0,-1 2 0,0 7 0,0 0 0,-3 1 0,2 2 0,-1 0 0,3 10 0,1 1 0,8 22 0,-4-2 0,3 17 0,-4-5 0,4 5 0,1-5 0,-1-1 0,-1-1 0,-2-8 0,0 2 0,-1-3 0,0-6 0,-3-5 0,-1-7 0,-1-9 0,-4 1 0,2-4 0,5 0 0,-3-1 0,7-13 0,-2-2 0,6-16 0,-2-1 0,4-6 0,-9 0 0,9-3 0,-11 0 0,6 3 0,-9 4 0,-1 9 0,-2 2 0,0 10 0,0 2 0,0 6 0,0 5 0,-2 9 0,-1 1 0,-2 5 0,1 5 0,-1-4 0,1 8 0,-2-3 0,3 5 0,-8 6 0,7 6 0,-8 6 0,4-2 0,0 2 0,1-6 0,4-4 0,-3-6 0,2-7 0,-2-3 0,3-8 0,1-5 0,4-16 0,-1-6 0,1-18 0,-2 0 0,4-9 0,0 2 0,6-2 0,-7 6 0,4 4 0,-7 0 0,4 6 0,-1 0 0,-1 4 0,2 3 0,-2 0 0,2 8 0,0-3 0,-2 11 0,0 0 0,-2 22 0,-4 5 0,0 18 0,-3-5 0,0 6 0,-1 0 0,-3 1 0,-4 5 0,6-5 0,-3-1 0,4-1 0,5-2 0,-4 0 0,2 0 0,0-10 0,0-4 0,3-8 0,1-6 0,0-4 0,0-2 0,0-2 0,6 0 0,-3-1 0,3-1 0,-3 2 0,-1 2 0,1 2 0,1 7 0,0 0 0,-1 7 0,1-5 0,-1 2 0,3-3 0,-2-2 0,0-1 0,-3-4 0,1 1 0,-1-2 0,1 1 0,-1-2 0,2 2 0,-2-1 0,1-1 0,-1 2 0,0-1 0,0 0 0,0 1 0,0-4 0,0 5 0,0-3 0,2 5 0,1 2 0,0-1 0,1-2 0,-2 0 0,3 1 0,-3-3 0,2 2 0,-3-6 0,0 0 0,4 9 0,-3-6 0,5 17 0,-3-11 0,3 12 0,-1-12 0,2 0 0,-4-6 0,1-1 0,-4-4 0,-8-9 0,1 2 0,-10-11 0,5 9 0,-4-7 0,3 7 0,-8-2 0,8-2 0,-11 4 0,7-10 0,-1 11 0,7-4 0,1 8 0,6-3 0,0 4 0,-3-1 0,4 1 0,-6-5 0,5 5 0,-4-4 0,1 3 0,-3 0 0,2-1 0,-1 2 0,4-1 0,1 1 0,-2 0 0,3-1 0,-11-4 0,9 2 0,-7-2 0,5 0 0,-2 0 0,-1-5 0,1 2 0,-5-1 0,5 1 0,-9-3 0,-4-5 0,2 1 0,-7-1 0,5 2 0,3 2 0,-4-1 0,5 2 0,-2-4 0,5 7 0,-2-6 0,6 7 0,-2-8 0,1 6 0,-9-9 0,9 7 0,-9-9 0,8 6 0,1-2 0,-2 2 0,-3-6 0,2 4 0,-7-11 0,13 16 0,-2-3 0,7 7 0,-3 1 0,3 0 0,-3 1 0,2 2 0,2 1 0,-1-1 0,1 3 0,-2-3 0,2 4 0,-4-5 0,4 5 0,-2-4 0,1 4 0,-3-1 0,2 1 0,-7-2 0,6 1 0,-5 1 0,4 0 0,0 0 0,-2 0 0,4 1 0,-6-3 0,5 2 0,-9-4 0,8 5 0,-5-3 0,0 3 0,0-3 0,1 1 0,-6-2 0,5 0 0,-6 1 0,-1-3 0,0 0 0,3 0 0,1 0 0,8 2 0,1 2 0,1-1 0,-2-3 0,2 2 0,-2-1 0,2 1 0,0 3 0,1-2 0,0 0 0,0 1 0,1-1 0,-2 1 0,2-1 0,0 1 0,-1 1 0,0-3 0,-2 2 0,-2-3 0,1 1 0,0 0 0,-5 1 0,2-2 0,-6 3 0,4-4 0,2 3 0,4-1 0,2 3 0,1-1 0,-1 1 0,1 0 0,-1 0 0,0 0 0,1 1 0,-2-1 0,-1 0 0,1 0 0,-1-1 0,2 2 0,1 0 0,-2-2 0,0 2 0,-1-1 0,3 1 0,0 0 0,-1-1 0,0 1 0,0-1 0,0 0 0,-2 1 0,-1-1 0,2 1 0,0-2 0,1 2 0,-6-4 0,2 3 0,0-2 0,2 2 0,2 0 0,-2 1 0,-1-3 0,1 2 0,-1-1 0,4 1 0,-2 0 0,2 1 0,-1-1 0,0-1 0,0 1 0,0 0 0,-2-3 0,2 3 0,-3-4 0,2 4 0,-1-2 0,2 3 0,-3-2 0,3 1 0,-3-2 0,4 3 0,-1-2 0,0 1 0,0 0 0,0 0 0,-1-1 0,2 2 0,-1-2 0,-1 0 0,1 0 0,-8-6 0,4 4 0,-5-4 0,-1 2 0,1 2 0,-7-5 0,2 0 0,1-1 0,4 4 0,2 1 0,6 4 0,-1-1 0,2 1 0,1-1 0,-2 2 0,1-1 0,-2 0 0,3 1 0,-3 0 0,4 3 0,0-1 0,0 2 0,-1-2 0,0 1 0,1-1 0,0 0 0,3 1 0,0-1 0,2 1 0,0-3 0,-2 0 0,2 0 0,-1 0 0,0 1 0,2 1 0,0-1 0,2 1 0,0 0 0,2 1 0,2 0 0,4-1 0,2 0 0,1-2 0,9 4 0,-2-1 0,15-1 0,-13 4 0,7-3 0,-19 1 0,-3-2 0,-7-2 0,1 2 0,-2-1 0,0 1 0,1-2 0,-2 0 0,3 1 0,-3-1 0,8 5 0,17 1 0,-1 1 0,7 1 0,-11-3 0,-11 0 0,5-2 0,-10-1 0,3 1 0,-6-3 0,1 1 0,-2-1 0,1 0 0,-1 0 0,6 2 0,-5-2 0,6 2 0,-1-1 0,3 0 0,-1 1 0,3-1 0,-6 1 0,6 0 0,-3 1 0,1-1 0,1 1 0,1 0 0,-1-1 0,6 1 0,-4 0 0,6 1 0,-6-1 0,5 1 0,7 2 0,-3-3 0,6 4 0,-17-6 0,3 2 0,-8-2 0,11 1 0,-9 1 0,9-1 0,-7 1 0,8-1 0,-4 0 0,10 3 0,-12-3 0,15 4 0,-19-4 0,9 1 0,-12-2 0,2 0 0,-4 1 0,0-1 0,0 0 0,-2 0 0,1 0 0,-1-1 0,0 1 0,0-1 0,1 0 0,1 1 0,-1-1 0,3 2 0,-1-2 0,2 0 0,2 0 0,-1 0 0,1 0 0,-2 0 0,-2 0 0,0 0 0,-3 0 0,0 0 0,-1 0 0,3 0 0,-2 0 0,3 0 0,-1 0 0,1 0 0,2 0 0,3 1 0,-4 0 0,1 0 0,-5-1 0,1 2 0,-2 0 0,2 4 0,-2 3 0,5 1 0,-3 1 0,6 2 0,-6-6 0,7 8 0,-5-5 0,3 0 0,-2 1 0,-2-9 0,-2 3 0,-1-2 0,3 1 0,-1 1 0,3 1 0,1 3 0,2 1 0,-2-1 0,4 6 0,-6-9 0,6 10 0,-2-7 0,2 4 0,-3-2 0,-2-1 0,-1-2 0,1 0 0,-3-1 0,3 2 0,-4-3 0,-1-1 0,0-2 0,-1-1 0,-1 1 0,0 2 0,0-1 0,-2 3 0,0-3 0,-2 4 0,0-5 0,-1 7 0,1-5 0,-1 5 0,1-2 0,0 0 0,2-1 0,-1-2 0,3-2 0,-2-1 0,2 1 0,-2-1 0,1 1 0,-11-6 0,6 2 0,-15-15 0,6 1 0,-11-9 0,1-3 0,-5-1 0,2 0 0,1 1 0,7 4 0,2 2 0,6 2 0,5 7 0,0 2 0,6 2 0,-1 4 0,-2-3 0,3 3 0,-3-6 0,3 6 0,-3-7 0,1 4 0,0 2 0,2 1 0,0 4 0,1 10 0,0-1 0,0 9 0,0-1 0,3 1 0,0 0 0,7 6 0,-3-6 0,2 3 0,1 5 0,-2-11 0,4 11 0,-1-9 0,3 7 0,-3-5 0,1 0 0,-3-5 0,-2-2 0,1-1 0,-4-1 0,0-6 0,-4 3 0,4-5 0,-3 3 0,2-1 0,-1-2 0,0 2 0,0-2 0,1-1 0,-1-5 0,1-3 0,-2-1 0,2-2 0,-2 4 0,1-2 0,-2 0 0,-2-5 0,-2-2 0,-7-4 0,0-2 0,-1 9 0,-11-15 0,5 13 0,-8-10 0,-3 3 0,2 3 0,-6-4 0,-5 1 0,7 1 0,-3 5 0,10-1 0,-2 5 0,8-2 0,2 5 0,6-1 0,4 6 0,1-2 0,0 2 0,2-1 0,1 3 0,0-3 0,0 3 0,10 13 0,-5-7 0,15 22 0,-6-17 0,6 15 0,2-8 0,-1 5 0,3-3 0,0 6 0,-1-6 0,2 4 0,-10-7 0,0-4 0,-8-2 0,0-4 0,0 2 0,-1 0 0,2-2 0,-3 0 0,8 2 0,-7-3 0,5 1 0,-1-1 0,2-2 0,10 6 0,-7-6 0,19 5 0,-18-7 0,8 0 0,-14-1 0,-7-2 0,-8-4 0,2 0 0,-10-6 0,0-4 0,-5 2 0,-7-12 0,1 6 0,-1-9 0,-3-2 0,4 1 0,4 2 0,6 7 0,3-4 0,5 9 0,0-5 0,-1 4 0,7 8 0,-6-4 0,4-1 0,0 6 0,-1-8 0,1 9 0,-2-7 0,-4 4 0,4 0 0,-8-3 0,11 10 0,-5-7 0,6 8 0,-1 0 0,1 1 0,-1 1 0,-2 0 0,-2 0 0,0 0 0,3 0 0,-8 0 0,6 0 0,-11 0 0,6 0 0,-7 0 0,0 0 0,-11 0 0,5 0 0,-3 0 0,10 0 0,3 0 0,4 0 0,2 0 0,5 0 0,1 0 0,11 0 0,2 0 0,10 0 0,0 0 0,3 0 0,4 0 0,0 0 0,-6 0 0,-7 0 0,-9 2 0,-1-1 0,-1 1 0,9 5 0,-7-3 0,12 8 0,-3-7 0,4 7 0,5-7 0,-5 4 0,7-2 0,-11-1 0,6 2 0,-12-4 0,-1 0 0,-6-2 0,2-1 0,-2 0 0,2 1 0,-2-1 0,2 1 0,-2 0 0,7 2 0,-3-4 0,3 5 0,1-2 0,0 0 0,1 2 0,3-2 0,-3 1 0,0-2 0,0 0 0,-3 0 0,0-1 0,-1 0 0,-1-1 0,2 1 0,1 0 0,-3 0 0,8 0 0,-10 0 0,4 0 0,-6 6 0,-1-4 0,-3 6 0,-1-4 0,1 0 0,-2 0 0,1-2 0,1 1 0,-2-1 0,2 0 0,-2-2 0,0-3 0,-8-2 0,-4-1 0,-7-5 0,-21-9 0,6 0 0,-18-3 0,8 4 0,2 2 0,-1 0 0,12 1 0,5 5 0,12 3 0,6 5 0,7 0 0,2 1 0,1 1 0,-4-3 0,3 3 0,-6-1 0,-2-1 0,-8 2 0,-2-4 0,-6 4 0,2-2 0,1 0 0,0-1 0,3 1 0,-3-2 0,8 4 0,-4-4 0,12 4 0,-1-4 0,2 4 0,3-3 0,-1 2 0,1-4 0,1 4 0,-1-4 0,1 3 0,-4-1 0,2 1 0,-2 0 0,5 1 0,12 6 0,-3 0 0,11 6 0,-5-4 0,-2-1 0,6-2 0,-5 2 0,8-1 0,-7 1 0,6-2 0,-7 2 0,5-3 0,-7 1 0,0-3 0,-3 1 0,0 2 0,4-1 0,0 3 0,4-2 0,2 3 0,1-4 0,6 3 0,7-1 0,4 0 0,6 5 0,0-2 0,-6-2 0,-1 2 0,-10-7 0,-6 5 0,-7-6 0,-6 2 0,-2-1 0,-1 0 0,1 1 0,-1-1 0,1 0 0,-1 1 0,2-1 0,-2 1 0,1-1 0,-1 0 0,-16-1 0,-1-2 0,-21-3 0,-5-3 0,-7-3 0,-19-2 0,-5 1 0,-14-8 0,4 7 0,27 2 0,2 0 0,-10 1 0,-17-5 0,49 8 0,6 2 0,4-5 0,11 9 0,1-5 0,5 6 0,-1 0 0,2-1 0,-4 0 0,4 0 0,-3-1 0,-1-3 0,2 2 0,-4-4 0,4 5 0,0 0 0,2 1 0,-1 0 0,-1-1 0,2 0 0,-3 0 0,3-1 0,-3 3 0,3-2 0,-3 0 0,4 1 0,-2-1 0,3 0 0,-3 2 0,2-3 0,-2 2 0,-2-2 0,2 0 0,-3 1 0,2 1 0,0-1 0,2 1 0,0 1 0,0 0 0,-1-2 0,1 1 0,-1-1 0,2 1 0,-2 1 0,1-1 0,-1 0 0,-5-5 0,3 5 0,-5-6 0,2 5 0,-3-1 0,-2-2 0,3 1 0,2-1 0,3 3 0,2 0 0,1 2 0,0-2 0,0 0 0,1 1 0,-1-1 0,0 2 0,1-2 0,-1 1 0,1-2 0,0 2 0,-1-1 0,1 0 0,-4-1 0,4 1 0,-3-2 0,3 1 0,-1 2 0,-3-2 0,1 0 0,-1 0 0,-4-1 0,3-1 0,-2 1 0,2 0 0,1 2 0,0-2 0,-1 3 0,3-4 0,-1 4 0,2 0 0,0-1 0,1 2 0,-1-2 0,1 1 0,-1-1 0,0 1 0,1 0 0,-3-1 0,-1 1 0,0-2 0,1 2 0,2-1 0,-6-1 0,2 2 0,-2-2 0,4 1 0,-4-1 0,5 0 0,-9-2 0,10 4 0,-5-2 0,6 2 0,-1 0 0,1 0 0,-2-1 0,1 0 0,0 0 0,0 1 0,1 0 0,0 0 0,0-2 0,-3 1 0,3 0 0,-4 0 0,4 1 0,-2-2 0,1 2 0,-3-4 0,3 4 0,-2-2 0,1 0 0,-4 0 0,2 1 0,-1 0 0,6 2 0</inkml:trace>
</inkml:ink>
</file>

<file path=ppt/ink/ink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23.125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95 0 24575,'-4'0'0,"0"0"0,-1 0 0,3 0 0,-4 0 0,4 0 0,-1 0 0,1 0 0,-1 0 0,1 0 0,-1 0 0,1 0 0,0 0 0,0 0 0,0 0 0,-1 0 0,1 0 0,-1 0 0,1 0 0,0 0 0,0 0 0,0 0 0,-1 0 0,1 0 0,-2 0 0,1 0 0,0 0 0,0 0 0,0 0 0,1 0 0,-1 0 0,1 1 0,0-1 0,0 1 0,0-1 0,11 0 0,-6 0 0,9 0 0,-9 0 0,0 0 0,-1 0 0,1 1 0,0 0 0,0 0 0,1 0 0,-1-1 0,1 0 0,-2 1 0,2-1 0,-2 2 0,1-2 0,-1 1 0,1-1 0,-1 0 0,2 0 0,-3 1 0,3-1 0,0 1 0,-1 0 0,3 0 0,-4 0 0,1 0 0,1-1 0,-1 0 0,1 1 0,-2-1 0,-1 1 0,2-1 0,-1 0 0,3 0 0,-2 0 0,1 0 0,-2 2 0,0-2 0,0 2 0,0-1 0,1-1 0,1 1 0,-1-1 0,0 0 0,-1 0 0,1 0 0,0 1 0,0-1 0,-1 2 0,2-2 0,-1 2 0,1-2 0,0 1 0,-1-1 0,0 0 0,-2 2 0,3-2 0,1 3 0,0-2 0,-1 0 0,-2 0 0,0-1 0,0 2 0,1-2 0,0 2 0,-1-2 0,0 1 0,0-1 0,0 2 0,0-2 0,2 2 0,0-1 0,0 0 0,-2 0 0,0 1 0,0-2 0,0 1 0,3 0 0,-2 0 0,2 1 0,-1-1 0,-2-1 0,1 1 0,0 0 0,2 2 0,-2-2 0,2 2 0,-2-2 0,-1 0 0,1 1 0,-1-1 0,1 0 0,-1 0 0,2 0 0,-2 0 0,2 0 0,-2-1 0,0 1 0,1-1 0,-1 3 0,4-2 0,-3 1 0,2 0 0,-3-1 0,0 0 0,0 0 0,0-1 0,0 1 0,1 0 0,0 1 0,0 0 0,0-1 0,-1-1 0,-1 0 0,2 1 0,-3 1 0,3-1 0,-1 1 0,0-2 0,2 1 0,-2 0 0,1 0 0,0 0 0,-1 0 0,1 0 0,-1 1 0,0 0 0,0-1 0,0 1 0,0-1 0,2 1 0,-2-1 0,2 1 0,-2-1 0,0 0 0,1 0 0,-2 0 0,5 2 0,-4-1 0,3 1 0,-1-3 0,-1 1 0,0 0 0,1 1 0,-2 0 0,1-1 0,-1 1 0,6 0 0,-5 0 0,5 1 0,-5-3 0,0 3 0,-1-3 0,0 2 0,0-2 0,3 2 0,-1-1 0,3 2 0,-2-1 0,3 1 0,-2-1 0,1 1 0,-2-1 0,0 0 0,7 3 0,-6-4 0,7 3 0,-4-1 0,-2-2 0,3 3 0,-4-3 0,0 0 0,1 0 0,-3 0 0,3 0 0,-3 1 0,0-1 0,-1 0 0,-1-1 0,1 1 0,0 0 0,0 1 0,0-2 0,0 1 0,0 0 0,0 1 0,0-1 0,0 0 0,1 0 0,-1 0 0,0 0 0,-1 0 0,2 1 0,0-1 0,-1 1 0,1-2 0,-1 0 0,1 1 0,0 0 0,-1 0 0,1 0 0,-1 1 0,0 0 0,1 1 0,-2-2 0,2 1 0,-3-1 0,3 1 0,-3-1 0,2 1 0,-1-2 0,0 0 0,1 1 0,0-1 0,0 2 0,1-2 0,-2 2 0,1-2 0,-1 2 0,1-2 0,-1 1 0,1 0 0,0 0 0,-1 0 0,1 0 0,-1-1 0,0 0 0,1 0 0,0 1 0,-1-1 0,1 2 0,1-2 0,-1 2 0,0-2 0,0 2 0,2-1 0,3 0 0,-2 0 0,7 1 0,-9-2 0,9 4 0,-8-3 0,4 1 0,-3-1 0,-2 0 0,0-1 0,-1 1 0,1-1 0,-1 2 0,0-2 0,0 3 0,0-3 0,-1 1 0,1-1 0,-1 1 0,1-1 0,0 1 0,-1 0 0,0-1 0,1 1 0,-1-1 0,0 0 0,0 1 0,1-1 0,0 1 0,-1-1 0,0 0 0,0 2 0,0-1 0,0 0 0,5-1 0,-4 1 0,4-1 0,-5 1 0,0-1 0,1 0 0,0 1 0,-1-1 0,1 2 0,0-1 0,-1 0 0,1 0 0,-1-1 0,1 2 0,-1-1 0,1 0 0,-1-1 0,1 1 0,-1 0 0,2 1 0,-1-2 0,-1 1 0,0 0 0,1-1 0,-1 1 0,0 0 0,0-1 0,1 1 0,0 0 0,1 0 0,-1 0 0,0 1 0,-1-1 0,1 0 0,-1 0 0,2-1 0,-2 1 0,1 0 0,0-1 0,-2 0 0,2 2 0,-2 0 0,2 0 0,-1-1 0,2 0 0,1 1 0,1 1 0,-1-1 0,-2 1 0,-1-3 0,-1 1 0,2-1 0,0 0 0,-1 0 0,0 0 0,0 2 0,-1 0 0,1 2 0,1-2 0,0-1 0,-1 0 0,0 1 0,5 3 0,-4-2 0,3 3 0,-3-5 0,0 1 0,-1 0 0,0-1 0,1 0 0,0 0 0,0 0 0,-1 1 0,1-1 0,0 0 0,-2 0 0,0 0 0,0 0 0,1 1 0,2 0 0,-1 0 0,0 0 0,1-1 0,-1 1 0,0 0 0,2 0 0,-2-1 0,1 1 0,0-1 0,-1 0 0,0 1 0,1-1 0,-2 0 0,2 1 0,1 0 0,-1-1 0,1 1 0,-2-1 0,0 1 0,-1 0 0,3-1 0,-3 2 0,2-2 0,-1 1 0,-1 1 0,1-2 0,0 1 0,-1-1 0,1 1 0,-1-1 0,0 2 0,1-1 0,-1 1 0,2 0 0,-2-1 0,2 0 0,-2 1 0,2 1 0,1-1 0,-2 0 0,1-1 0,-2 0 0,-1 0 0,2 0 0,-1-1 0,0 1 0,0-1 0,0 0 0,-1 1 0,2-2 0,-2 3 0,2-3 0,-2 3 0,3-2 0,-3 0 0,4 3 0,-2-3 0,3 2 0,-4-1 0,2-1 0,-2 0 0,1 1 0,-1-1 0,1 1 0,-1 0 0,2 0 0,-1-1 0,3 1 0,-3-1 0,1 1 0,-3-1 0,1 0 0,2 0 0,-1 0 0,0 1 0,0 0 0,1 0 0,0 1 0,0-2 0,-2 0 0,0-1 0,0 1 0,0 1 0,0 1 0,0-1 0,0-1 0,0 0 0,6 2 0,-6-1 0,8 1 0,-8-2 0,3 2 0,-2-1 0,1 1 0,0-1 0,-1 0 0,0 0 0,0 0 0,0-1 0,0 1 0,-1 0 0,0 0 0,2 0 0,-1 0 0,0-1 0,-1 1 0,1-1 0,-1 0 0,1 1 0,0-2 0,0 3 0,0-3 0,1 3 0,-2-2 0,2 2 0,-2-1 0,1-1 0,0 1 0,-1 0 0,4 0 0,-1 2 0,1-1 0,-1-1 0,-3 1 0,0-2 0,0 1 0,3-2 0,-2 2 0,2-1 0,-3 1 0,2-1 0,-2 1 0,1-1 0,0 1 0,-1 0 0,2 0 0,1-1 0,-1 2 0,2-1 0,-3 2 0,0-2 0,0-1 0,-1 0 0,2 1 0,-2-1 0,2 1 0,-1 0 0,1 0 0,0 0 0,0 0 0,-2 0 0,1-1 0,0 1 0,0-2 0,0 1 0,-1 0 0,-1 0 0,1 1 0,0-1 0,2 1 0,-1-1 0,1 0 0,-3 1 0,2-2 0,2 3 0,-2-3 0,4 4 0,-3-3 0,0 1 0,1 1 0,0-1 0,0 1 0,-1-1 0,0 0 0,0 1 0,0-2 0,-1 0 0,0 0 0,3 2 0,-4-2 0,4 1 0,-5-1 0,2 0 0,-1-1 0,3 2 0,-3-1 0,3 1 0,-3-1 0,1 0 0,-2 1 0,5-1 0,-5 0 0,6 3 0,-4-2 0,4 2 0,-3-3 0,2 0 0,-3 1 0,1-2 0,-2 2 0,2-1 0,-1-1 0,0 2 0,1-2 0,-1 2 0,3 0 0,-1 1 0,2 1 0,-1-2 0,-2-1 0,0 2 0,-1-3 0,3 3 0,-2-2 0,1 2 0,-2-1 0,3-1 0,-2 1 0,5 0 0,-5 0 0,8 2 0,-7-3 0,3 4 0,-2-3 0,-2-1 0,1 1 0,-1-1 0,-1 1 0,1-1 0,-1 1 0,0-2 0,0 1 0,0 1 0,1-1 0,1 2 0,-1-1 0,1 0 0,-2 0 0,1 0 0,-1 0 0,0 1 0,1-1 0,-2 0 0,2 0 0,-1 0 0,0-1 0,2 2 0,-1-2 0,1 3 0,-3-2 0,1-1 0,-1 2 0,1-3 0,-1 3 0,2-2 0,0 3 0,-1-2 0,1 3 0,-2-4 0,2 1 0,0 1 0,-1-1 0,1 1 0,-2-1 0,1 0 0,-1-1 0,-1 1 0,1-1 0,-1 0 0,1 1 0,0-1 0,2 6 0,5 3 0,-3-1 0,3 1 0,-7-8 0,0 0 0,-1 0 0,1-1 0,0 1 0,-1 0 0,2 0 0,-2-1 0,1 1 0,1-1 0,-1 1 0,2 0 0,-2 0 0,2 0 0,-2 1 0,2-1 0,1 1 0,0 2 0,0-2 0,-1 1 0,-2-3 0,1 1 0,0 0 0,-2 0 0,4 1 0,-3-2 0,3 3 0,-3-4 0,0 2 0,0-1 0,0 1 0,1-1 0,-1 0 0,0 1 0,2 0 0,-2 0 0,3 0 0,-2 0 0,-1 1 0,2 0 0,0 0 0,1 0 0,0-2 0,0 2 0,-2-2 0,1 2 0,1-1 0,-3 0 0,3-1 0,-3 1 0,1-1 0,0 2 0,3 0 0,-3 0 0,2-2 0,-3 1 0,0 0 0,0-1 0,0 1 0,1-1 0,-1-1 0,1 2 0,-1-2 0,0 3 0,0-2 0,2 2 0,-1-1 0,3 1 0,-3-1 0,0 0 0,1 0 0,-1 1 0,0-1 0,1 0 0,-2 0 0,0-1 0,2 1 0,-2 0 0,3 0 0,-3-1 0,1 1 0,0-1 0,0 1 0,1 0 0,-3 0 0,3 0 0,-3 0 0,3 1 0,-2-1 0,2 0 0,-2 0 0,1-1 0,0 1 0,-1 1 0,1-1 0,0 0 0,0 0 0,0 2 0,1-1 0,-1 1 0,1-2 0,-1 2 0,1-2 0,-1 2 0,4 2 0,0-2 0,-1 3 0,0-5 0,-3 2 0,0-2 0,-1 1 0,1-1 0,-3 0 0,3-1 0,-2 1 0,1-1 0,0 2 0,0-1 0,0 0 0,0-1 0,1 2 0,-2 0 0,3-1 0,-3 0 0,3 1 0,-2 0 0,2 0 0,-2 0 0,2 0 0,-3 0 0,3 0 0,-3-1 0,3 1 0,-2-2 0,1 1 0,-1 1 0,1-1 0,-1 1 0,1-1 0,0 0 0,-1 1 0,0-2 0,0 2 0,1-3 0,1 3 0,-2-2 0,1 1 0,0 0 0,0 0 0,-1-1 0,0 2 0,0-2 0,1 2 0,2-1 0,-1 2 0,1-1 0,-1 0 0,2 0 0,-2 1 0,1-2 0,-2 2 0,3-1 0,-2 0 0,2 1 0,-3-1 0,4 4 0,-3-4 0,5 5 0,-5-5 0,3 3 0,-2-3 0,0-1 0,-2 1 0,-1-3 0,0 3 0,0-3 0,0 2 0,0-1 0,0 1 0,0 0 0,1 0 0,0 0 0,0 0 0,1 1 0,-1-1 0,0 1 0,2 1 0,1-2 0,0 3 0,1-2 0,-1 1 0,0 0 0,1 0 0,2 2 0,3 2 0,2 0 0,-4 1 0,-1-4 0,6 1 0,-8 1 0,12 1 0,-12-2 0,5 3 0,-4-4 0,1 2 0,3 1 0,-3-4 0,-1 2 0,-4-5 0</inkml:trace>
</inkml:ink>
</file>

<file path=ppt/ink/ink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26.052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507 0 24575,'-22'0'0,"1"0"0,-18 0 0,7 0 0,-6 0 0,10 0 0,4 0 0,7 0 0,-1 0 0,6 0 0,-1 0 0,-4 0 0,4 0 0,-7 0 0,3 2 0,-4 0 0,-1 5 0,-5-2 0,8 2 0,-1-1 0,10-1 0,0 1 0,6-4 0,-1 1 0,3-1 0,0 2 0,-1-1 0,-3 6 0,2-3 0,-4 3 0,6-1 0,-4 9 0,4-4 0,-1 5 0,3-7 0,0-4 0,0 4 0,0-3 0,0 6 0,2 0 0,0 1 0,2 6 0,1-6 0,6 6 0,-1 0 0,8 2 0,-9-5 0,5-5 0,-10-6 0,3-2 0,-3-2 0,3 0 0,5-3 0,0 3 0,8-3 0,4 2 0,2-2 0,2 0 0,4 0 0,-5 0 0,6 2 0,-5-2 0,-1 4 0,4-1 0,-3 4 0,-3-1 0,-2 3 0,-2-3 0,-2 1 0,-2-3 0,-6 2 0,-6-3 0,1 1 0,-4-2 0,1 2 0,0 1 0,0-2 0,1 4 0,1 1 0,1 4 0,2 5 0,-2-2 0,-2 11 0,-1-6 0,0 7 0,1-6 0,-2-3 0,0 5 0,-2-10 0,0 9 0,0-12 0,0 3 0,0-5 0,-2 5 0,1-3 0,-3 7 0,2-9 0,0 1 0,0-4 0,1-2 0,-1 1 0,0-1 0,0 0 0,0 2 0,0-1 0,0 1 0,-2 1 0,-1 1 0,2-1 0,-1-2 0,1 2 0,1-4 0,-1 4 0,1-6 0,2 2 0,-1-2 0</inkml:trace>
</inkml:ink>
</file>

<file path=ppt/ink/ink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31.770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138 10 24575,'-4'2'0,"3"3"0,7-2 0,3 4 0,6-3 0,-1 1 0,-4-2 0,0 0 0,-6 0 0,3-2 0,-5 2 0,3-3 0,-4 2 0,1-2 0,-1 2 0,1-1 0,2 2 0,0-2 0,0 1 0,-2 0 0,-1-1 0,0 2 0,2-3 0,-1 3 0,3-2 0,0 3 0,1-2 0,1 0 0,-5 0 0,5 1 0,-3-2 0,1 2 0,-1 0 0,-2-3 0,1 2 0,-1-2 0,0 0 0,-1 1 0,1 0 0,-1 0 0,3 1 0,0-2 0,1 3 0,-2-2 0,1 1 0,0-2 0,0 2 0,0 0 0,-1-1 0,0 0 0,-1-1 0,0 1 0,-7 0 0,1-1 0,-7 0 0,4 0 0,-1 0 0,2 0 0,0 0 0,3 0 0,-1 0 0,2 0 0,-2 0 0,2-2 0,-1 0 0,0 0 0,0 0 0,-1 0 0,1-1 0,1 1 0,-1 0 0,3-2 0,-4 2 0,3-2 0,-3 3 0,3-1 0,-2 0 0,2 1 0,-1-2 0,-1 2 0,1-3 0,0 2 0,0 1 0,0-1 0,0 1 0,2-1 0,-2 1 0,1 0 0,-1 0 0,0-1 0,0 2 0,-1-1 0,0 0 0,1 1 0,-1 0 0,1-1 0,0-1 0,0 1 0,-2-1 0,0 2 0,-1-2 0,2 2 0,-3-2 0,1 1 0,-1-1 0,0 2 0,1-3 0,-2 2 0,1-1 0,-1 1 0,4 1 0,-3-1 0,4 0 0,-1 0 0,-2-1 0,2 2 0,-2-2 0,2 2 0,0-1 0,1 1 0,-1-1 0,1 1 0,-1-2 0,1 2 0,-2-1 0,3 0 0,-3-1 0,2 1 0,-1-1 0,0 2 0,1-1 0,0 1 0,-1-1 0,0 0 0,-3 1 0,3-1 0,-2 0 0,2 1 0,0-1 0,0 0 0,-1 0 0,2 0 0,-1-1 0,1 2 0,0-1 0,-3 1 0,2-1 0,-2 1 0,1-2 0,1 2 0,0-1 0,-1 1 0,2 0 0,0 0 0,1 0 0</inkml:trace>
</inkml:ink>
</file>

<file path=ppt/ink/ink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40.674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123 102 24575,'2'3'0,"0"0"0,-1-1 0,0 0 0,0 1 0,0-1 0,1-3 0,0-1 0,0-3 0,0 2 0,-2 1 0,1 0 0,0 1 0,-1-2 0,2 3 0,-1-3 0,1 2 0,-1-1 0,0 0 0,-1 0 0,1 0 0,0 1 0,0-1 0,0 0 0,0 0 0,0 0 0,0 0 0,1 0 0,-2 5 0,1-3 0,-2 5 0,1-3 0,-1 0 0,1 1 0,-1 0 0,1 0 0,-2-1 0,2 0 0,-1 0 0,1 0 0,-1 1 0,1-1 0,-1 2 0,1-2 0,0 2 0,-1-2 0,0 2 0,-1-3 0,0 2 0,0-2 0,0 1 0,0-1 0,1 1 0,-2-2 0,2 0 0,-1-1 0,1-1 0,1 0 0,-1 0 0,0 0 0,-1 0 0,1 0 0,-2 0 0,3 0 0,-3 1 0,3-1 0,-1 1 0,0 0 0,0-1 0,-1 0 0,0 0 0,0-1 0,1 1 0,-1 0 0,1 1 0,-1-2 0,-1 2 0,1-3 0,-1 3 0,0-2 0,1 2 0,0-1 0,1 1 0,-2-1 0,1 1 0,-1-1 0,1 1 0,-1-1 0,1 2 0,0-1 0,0-1 0,0 2 0,-3-3 0,1 2 0,1-1 0,0 1 0,2 0 0,-2-2 0,1 1 0,0-1 0,0 0 0,0 1 0,0 1 0,0-1 0,0 1 0,1-1 0,0 1 0,-1-2 0,1 3 0,0-3 0,1 2 0,-1 0 0,-1-2 0,0 3 0,0-3 0,1 2 0,0-1 0,0-1 0,0 2 0,0-2 0,0 3 0,-1-2 0,1 1 0,-4-5 0,3 3 0,-2-2 0,4 4 0</inkml:trace>
</inkml:ink>
</file>

<file path=ppt/ink/ink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49.527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 1 24575,'1'4'0,"0"0"0,-1 0 0,0-1 0,0 1 0,1-2 0,0 2 0,0-2 0,0 1 0,0-2 0,-1 1 0,2-1 0,-2 1 0,2 0 0,0 0 0,-1 2 0,3-1 0,-4 2 0,3-4 0,-2 0 0,0-1 0,2 2 0,-2 0 0,2 1 0,0-2 0,-2 1 0,2 0 0,-2 0 0,1 0 0,0 0 0,0-1 0,-1 2 0,1-2 0,0 1 0,0 0 0,1-1 0,-1 0 0,-1 1 0,1 0 0,-1 0 0,0 1 0,1-1 0,-2 0 0,1 0 0,0-1 0,-1 1 0,2-2 0,-1 3 0,1-2 0,-1 3 0,0-2 0,0 2 0,0-3 0,1 2 0,-2-1 0,1-1 0,0 1 0,1-1 0,-1 1 0,1 0 0,0 2 0,0-2 0,0 1 0,-1-1 0,0 0 0,1-1 0,0 2 0,0-2 0,-1 2 0,0-1 0,0 0 0,0 0 0,1 0 0,-1-1 0,0 0 0,0 1 0,-1 0 0,2 0 0,-2 0 0,2 0 0,-2 1 0,2-1 0,-2 0 0,1 1 0,0 0 0,-1-1 0,1 0 0,-1 0 0,0 0 0,1-1 0,-1 1 0,1 1 0,0-1 0,-1 3 0,1-3 0,-1 1 0,3 0 0,-1 1 0,2-2 0,-3 1 0,-1-1 0,2 0 0,-1 1 0,0-2 0,0 2 0,0-1 0,1 0 0,-1 1 0,0-1 0,0-1 0,1 1 0,0 0 0,0 0 0,0 2 0,0-2 0,0 0 0,-1 1 0,0-1 0,1 1 0,-2 0 0,3-1 0,-3 0 0,3 0 0,-3 0 0,2 0 0,-1 1 0,0-1 0,1 1 0,-1-1 0,0 0 0,0-1 0,0 2 0,0-1 0,0 1 0,1-1 0,-1-1 0,0 1 0,0-1 0,-1 1 0,1-1 0,-1 1 0,2-2 0,-2 3 0,2-2 0,0 3 0,-1-2 0,3 2 0,-4-2 0,3 2 0,-2-3 0,0 2 0,1-2 0,-1 1 0,0 3 0,0-3 0,0 3 0,0-3 0,1 1 0,0-1 0,-1 2 0,1-2 0,-1 1 0,2 0 0,-2 0 0,2-1 0,-3 1 0,1-2 0,0 0 0,-1 1 0,1-1 0,0 1 0,-1 0 0,2-1 0,-2 1 0,1-1 0,0 1 0,0 1 0,0-1 0,0 1 0,-1 0 0,1-2 0,0 1 0,0-1 0,0 1 0,0-1 0,-1 2 0,1-2 0,0 0 0,-1 1 0,1-1 0,-1 1 0,0 0 0,0 3 0,1-2 0,-1 2 0,2-1 0,-1-2 0,0 0 0,0 0 0,-1-1 0,0 1 0,4 2 0,-3-2 0,2 1 0,-3-1 0,0 1 0,0 0 0,1 1 0,-1 0 0,1-1 0,-1 1 0,1-1 0,-1 0 0,2 0 0,-2 0 0,1 0 0,-1-1 0,0 1 0,0-1 0,0 0 0,0 0 0,0 0 0,1-1 0,-1 1 0,1-1 0,-1 1 0,0 0 0,0 0 0,1-1 0,-1 1 0,1-1 0,-1 1 0,0 0 0,0 0 0,0 0 0,0 0 0,0 0 0,0 0 0,0 0 0,0 0 0,0 0 0,1 0 0,-1 0 0,1 1 0,-1-1 0,0 1 0,0-1 0,0 1 0,0-1 0,0 1 0,0-1 0,0 0 0,0 0 0,0 0 0,1-1 0,-1 1 0,2 0 0,-2 0 0,2 0 0,-2 0 0,2-1 0,-2 1 0,2 0 0,-2 0 0,1 0 0,-1 0 0,0 0 0,0 0 0,0 0 0,1 0 0,-1 1 0,1-1 0,0 0 0,-1 2 0,1-1 0,-1 1 0,1-2 0,-1 1 0,1-1 0,-1 0 0,0-1 0</inkml:trace>
</inkml:ink>
</file>

<file path=ppt/ink/ink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07.112"/>
    </inkml:context>
    <inkml:brush xml:id="br0">
      <inkml:brushProperty name="width" value="0.2" units="cm"/>
      <inkml:brushProperty name="height" value="0.2" units="cm"/>
      <inkml:brushProperty name="color" value="#13FDFF"/>
    </inkml:brush>
  </inkml:definitions>
  <inkml:trace contextRef="#ctx0" brushRef="#br0">121 107 24575,'0'-12'0,"0"2"0,0 8 0,2-2 0,-1-2 0,1 1 0,1-1 0,-1 3 0,1-1 0,1-1 0,-3 1 0,4-1 0,-4 1 0,4 1 0,-2-2 0,0 1 0,1 0 0,-2 0 0,2-2 0,-2 2 0,0-2 0,6 10 0,-5-1 0,4 3 0,-5-1 0,-1-3 0,2 4 0,-1-2 0,0 2 0,1-1 0,-3-2 0,3 3 0,-1-1 0,0-1 0,2 3 0,-4-4 0,3 4 0,-2-2 0,1-1 0,1 3 0,-2-4 0,1 3 0,-1-1 0,1-1 0,0 2 0,-1-1 0,1 1 0,-1-1 0,2 0 0,-2-1 0,1 2 0,-1-1 0,0 0 0,0 1 0,1-1 0,-2 0 0,2 0 0,-1 0 0,2-1 0,-1 2 0,-1-1 0,1 1 0,0-2 0,-2 4 0,3-5 0,-3 4 0,3-2 0,-3-1 0,2 4 0,-2-4 0,1 0 0,-1 3 0,1-3 0,1 3 0,-1-3 0,1 4 0,-1-4 0,-1 3 0,1-3 0,-1 1 0,2 1 0,-2-2 0,1 2 0,-1-1 0,0 0 0,1 1 0,-1-2 0,1 2 0,-1 0 0,0 0 0,0 0 0,0-1 0,0 1 0,0-1 0,0 1 0,0-1 0,0 0 0,0 0 0,0 1 0,0-2 0,0 2 0,0-1 0,0 0 0,0 1 0,0 1 0,0-2 0,0 1 0,0-1 0,1-1 0,1 7 0,-1-6 0,1 4 0,-2-6 0,0 1 0,2 3 0,-1-2 0,2 1 0,-3-1 0,1 0 0,0 1 0,0 0 0,0-2 0,0 2 0,0-1 0,0 0 0,0 1 0,-1-2 0,0 3 0,0-3 0,1 3 0,-1-2 0,1 0 0,0 2 0,0-4 0,0 4 0,0-3 0,-1 1 0,0 1 0,0-2 0,0 2 0,0-1 0,1 0 0,-1 1 0,1-1 0,0 1 0,-1 0 0,1 0 0,-1-1 0,0-1 0,0 2 0,0-1 0,0 1 0,0-2 0,2 3 0,-2-3 0,2 2 0,-2-1 0,0 0 0,0 2 0,0-3 0,0 2 0,0-1 0,0 0 0,0 1 0,0-2 0,0 2 0,0-1 0,0 1 0,0 0 0,0-2 0,-1 3 0,1-3 0,-2 2 0,1-1 0,-1-1 0,1 2 0,0-1 0,1 0 0,-1 0 0,0 0 0,-1 1 0,0-1 0,1 1 0,-1-1 0,2 1 0,-2-2 0,2 3 0,-2-3 0,0 3 0,1-1 0,-1 0 0,2 0 0,-2 0 0,2-2 0,-2 2 0,2-1 0,-2-1 0,0 3 0,1-2 0,0 0 0,0 1 0,-1-3 0,0 3 0,1-1 0,0 0 0,0 1 0,0-2 0,-1 2 0,2 0 0,-2-2 0,1 5 0,-2-5 0,1 4 0,0-3 0,-1-1 0,2 2 0,-1-2 0,0 1 0,1 0 0,-2-1 0,1 1 0,0 0 0,-2-2 0,3 4 0,-1 1 0,2-2 0,0 2 0,0-5 0,0 2 0,0 1 0,0-1 0,0 0 0,0 0 0,0 1 0,0-2 0,0 4 0,0-5 0,0 4 0,0-1 0,0-2 0,0 3 0,0-3 0,-1 1 0,0 1 0,-1-1 0,0 0 0,1 0 0,-3 0 0,4 0 0,-3 2 0,2-3 0,1 1 0,-3 0 0,2-1 0,-2 1 0,0 0 0,1 0 0,-1 0 0,2 0 0,-2 1 0,2-1 0,-2-1 0,1 4 0,-1-6 0,1 6 0,-1-4 0,2 1 0,-3 0 0,2 0 0,-1-1 0,1 2 0,0-2 0,-2-1 0,-1 2 0,2-2 0,-2 2 0,3-1 0,-1 0 0,-1 2 0,1-3 0,-1 2 0,1-1 0,2-1 0,-3 3 0,1-3 0,-2 2 0,0-2 0,0 0 0,2 1 0,0 0 0,-1 2 0,1-1 0,-2 0 0,2-2 0,-1 0 0,-2 2 0,3 0 0,-1-1 0,0 1 0,2-3 0,-2 3 0,-2-3 0,3 3 0,-2-3 0,3 4 0,0-2 0,1 1 0,-1 0 0,0 0 0,0 2 0,2-2 0,-1 0 0,0 0 0,-1 0 0,2 0 0,-2 1 0,1-2 0,0 2 0,0-1 0,1 0 0,-3 1 0,3-2 0,-3 2 0,2-2 0,-1 1 0,0 0 0,-1-1 0,1 1 0,0 0 0,0-1 0,0 2 0,0-2 0,0 1 0,0 0 0,1 0 0,6-18 0,-2 11 0,3-15 0,-4 15 0,-1-1 0,2-6 0,-1 4 0,2-2 0,-1 2 0,-1 3 0,1-4 0,-1 1 0,3 1 0,-4-1 0,4 2 0,-5-3 0,3 0 0,-3 1 0,4 1 0,-3-1 0,3 1 0,-3-2 0,2 1 0,-1 1 0,0-2 0,1 3 0,-1-3 0,1 1 0,-1 1 0,1-2 0,-1 3 0,0-2 0,0-1 0,0 3 0,0-5 0,0 5 0,0-3 0,1 1 0,0 1 0,0-1 0,1 0 0,-2 0 0,0 0 0,0-1 0,1 2 0,-1-1 0,0 1 0,0-2 0,-1 1 0,0-1 0,1 1 0,1 0 0,-1-1 0,-1 2 0,0-2 0,1 2 0</inkml:trace>
</inkml:ink>
</file>

<file path=ppt/ink/ink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20.314"/>
    </inkml:context>
    <inkml:brush xml:id="br0">
      <inkml:brushProperty name="width" value="0.2" units="cm"/>
      <inkml:brushProperty name="height" value="0.2" units="cm"/>
      <inkml:brushProperty name="color" value="#13FDFF"/>
    </inkml:brush>
  </inkml:definitions>
  <inkml:trace contextRef="#ctx0" brushRef="#br0">2613 0 24575,'-10'12'0,"-2"2"0,8-10 0,-5 4 0,5-4 0,-7 0 0,4 1 0,-2 1 0,2-1 0,2 0 0,0 1 0,1-4 0,0 4 0,-2-2 0,1 2 0,-4 0 0,4-1 0,-3 1 0,3-1 0,-8 6 0,5-3 0,-4 1 0,-1 2 0,3-2 0,-6-1 0,5 6 0,-4-8 0,-1 9 0,1-9 0,-2 8 0,-3-3 0,4 4 0,-6-2 0,6 0 0,2-1 0,2-3 0,4-1 0,0-2 0,3-1 0,-7 4 0,4-1 0,-7 5 0,5-2 0,-4 0 0,1-2 0,-6 6 0,6-7 0,-1 3 0,6-6 0,-1 2 0,-2-2 0,-3 8 0,-4-4 0,4 1 0,-4 2 0,7-5 0,-1 3 0,-2-1 0,6-3 0,-3 3 0,4-4 0,-2 3 0,-2 2 0,-8 6 0,2-4 0,-4 5 0,5-5 0,4-3 0,-4 7 0,3-5 0,-1 4 0,-4-1 0,4-2 0,-4-2 0,7 0 0,-4-1 0,6 1 0,-3-2 0,2 2 0,3-6 0,-4 3 0,7-3 0,-7-1 0,8 1 0,-4 0 0,3-1 0,-4 4 0,4-3 0,-6 6 0,3-5 0,-2 4 0,-2-2 0,4-1 0,-3 0 0,4-3 0,0 1 0,0 2 0,0-2 0,0 2 0,-1-2 0,0 2 0,2-2 0,-1 1 0,2-3 0,1 1 0,-3-1 0,2 2 0,-1-1 0,0 0 0,3 0 0,-5 0 0,-2 0 0,3 1 0,-9 0 0,10 0 0,-10 3 0,9-3 0,-4 2 0,0-1 0,1-2 0,1 1 0,-8 2 0,8 0 0,-9 2 0,5 0 0,5-4 0,-6 3 0,6-4 0,-9 9 0,4-7 0,-1 6 0,3-8 0,4 0 0,-2 1 0,0 0 0,-2 0 0,1 1 0,-1-2 0,-6 6 0,3 0 0,-13 3 0,8 0 0,-5-1 0,6 1 0,-4 1 0,2 0 0,1-3 0,1-2 0,1 1 0,4-4 0,-2 3 0,5-3 0,-1 0 0,-1-2 0,5 0 0,-4 0 0,5-2 0,-2 3 0,0-4 0,-2 2 0,-2 0 0,-5 6 0,-1-5 0,-2 4 0,1-5 0,-3 1 0,-3 2 0,1-2 0,2 2 0,3 3 0,1-6 0,0 6 0,-6-8 0,5 2 0,-3-1 0,0 2 0,6 0 0,-5 3 0,2-3 0,-1 4 0,-5-3 0,12 2 0,-8-1 0,11 0 0,-10-1 0,9 1 0,-3-2 0,-1 2 0,5-3 0,-10 5 0,3-4 0,1 4 0,1-3 0,3 0 0,3-2 0,-1 1 0,-2-1 0,5 1 0,-3-1 0,1 3 0,4-5 0,-2 4 0,0-4 0,2 2 0,-2-1 0,1 1 0,0 0 0,-1 0 0,-1 0 0,0-1 0,2 1 0,0-1 0,0 1 0,-1 0 0,0-2 0,0 1 0,1-1 0,0 2 0,-5-2 0,3 2 0,-2-1 0,2-1 0,1 1 0,0-1 0,0 1 0,0 1 0,-3-1 0,2 1 0,-3-1 0,4 1 0,0-1 0,-2 0 0,5 0 0,-4-1 0,3 3 0,-2-3 0,1 2 0,0-1 0,0-1 0,-1 1 0,2 1 0,-3-1 0,4 2 0,-4 4 0,6 6 0,-2-1 0,3-1 0,0-6 0,0-2 0,-1 3 0,0-1 0,0 2 0,0-2 0,1-1 0,0 1 0,0 1 0,0 0 0,0-2 0,1 1 0,4 0 0,-2-2 0,3 0 0,-1-2 0,-1 1 0,4 0 0,-4-2 0,2 3 0,-1-3 0,0 1 0,4 0 0,-4 1 0,1-1 0,-1 1 0,-2-1 0,4 3 0,-3-2 0,0 2 0,1-2 0,-2 0 0,4 1 0,-3-3 0,3 3 0,-3-2 0,2 1 0,0 0 0,0 0 0,-1 1 0,2-2 0,-3 0 0,7-1 0,-6 0 0,4 0 0,-6 1 0,1-1 0,3 1 0,-2 0 0,2-1 0,-2 2 0,1-2 0,-1 1 0,1-1 0,0 0 0,-1 0 0,2 0 0,-3 0 0,1 1 0,0 0 0,1 0 0,1 1 0,-3-1 0,2 0 0,-1-1 0,-1 2 0,3-1 0,-3 1 0,2 0 0,1 0 0,-3 0 0,2 0 0,-1-1 0,-1 0 0,2 0 0,1 0 0,-4-1 0,5 0 0,-5 1 0,3 0 0,0 0 0,-3 0 0,4 1 0,-3-1 0,1-1 0,1 1 0,-2 0 0,2-1 0,-1 1 0,0 0 0,1 0 0,-1 1 0,0-1 0,0 1 0,0-2 0,1 1 0,-1-1 0,1 1 0,-2-1 0,2 1 0,-1 0 0,0 0 0,1 0 0,-1 1 0,0-2 0,3 1 0,-4-1 0,2 1 0,0-1 0,-2 1 0,4 0 0,-4-1 0,1 1 0,1-1 0,-2 0 0,4 1 0,-5-1 0,4 1 0,-3-1 0,1 0 0,2 1 0,-3 0 0,2 0 0,-1 0 0,-1 1 0,2-2 0,-1 0 0,0 0 0,2 1 0,-3 0 0,2-1 0,0 0 0,-1 0 0,1 0 0,-1 1 0,-1 0 0,5 1 0,-5-2 0,2 2 0,1-1 0,-4 0 0,5 0 0,-4-1 0,1 0 0,1 0 0,0 0 0,0 1 0,-1-1 0,0 1 0,1 1 0,-1-2 0,1 2 0,-2-2 0,0 1 0,4 0 0,-4 0 0,2 0 0,2-1 0,-4 0 0,3 1 0,-2-1 0,1 2 0,1-2 0,-2 2 0,0-2 0,-1 1 0,3 0 0,0-1 0,-2 2 0,1-2 0,-2 1 0,1-1 0,2 1 0,-3-1 0,7 1 0,-7-1 0,4 1 0,-2-1 0,-2 2 0,2-2 0,-1 1 0,0 0 0,1-1 0,-1 1 0,1-1 0,0 0 0,-1 0 0,1 0 0,0 1 0,-1-1 0,1 3 0,-2-2 0,2 0 0,-1 0 0,1 1 0,0-1 0,-1 2 0,0-2 0,0 2 0,0-2 0,2 3 0,-3-3 0,2 4 0,0-5 0,-2 3 0,4-2 0,-4 1 0,5 0 0,-5 0 0,5-1 0,-5 1 0,2-1 0,-1 1 0,1-1 0,0 0 0,-3 0 0,4 0 0,-3-1 0,7 4 0,-4-4 0,5 4 0,-6-4 0,-1 0 0,0 0 0,0 1 0,2-1 0,-1 1 0,1 0 0,-3-1 0,3 1 0,-3 0 0,2-1 0,-1 1 0,0-1 0,2 0 0,-2 0 0,4 0 0,-5 1 0,1-1 0,2 1 0,-3 0 0,3-1 0,-2 1 0,-1-1 0,3 1 0,-3-1 0,1 1 0,1 0 0,1 0 0,-2 0 0,3-1 0,-4 0 0,3 0 0,-1 0 0,2 0 0,0 0 0,2 0 0,-3 0 0,2 0 0,-1 0 0,-2 0 0,4 0 0,-4 0 0,-1 0 0,2 1 0,-3-1 0,2 1 0,-1 0 0,0-1 0,2 1 0,-1-1 0,0 0 0,2 0 0,-4 0 0,3 0 0,-2 0 0,2 0 0,-2 0 0,6 0 0,-5 0 0,3 0 0,-5 0 0,1 0 0,2 0 0,3 0 0,2 0 0,-2 1 0,3 0 0,-3 1 0,-1-2 0,0 2 0,-5-2 0,0 0 0,2 1 0,-2-1 0,2 1 0,-1-1 0,0 0 0,0 0 0,1 0 0,-2 0 0,2 0 0,-1 0 0,2 0 0,-2 0 0,3 0 0,-4 0 0,6 0 0,-6 0 0,3 0 0,-1 0 0,5 0 0,0 0 0,4 0 0,-1 0 0,3 0 0,1 0 0,0 0 0,6 0 0,-6 0 0,3 0 0,0 0 0,-6 0 0,2 0 0,-6 0 0,3 0 0,-7 0 0,1 0 0,-4 0 0,1 0 0,1 0 0,-1 0 0,1 0 0,-2 0 0,2 0 0,0 0 0,-2 0 0,3 0 0,-3 0 0,3 0 0,-2 0 0,2 0 0,-3 0 0,5 0 0,-6 0 0,4 0 0,-2 0 0,-1 0 0,3 0 0,-3 0 0,1 0 0,2 0 0,-1 0 0,1 0 0,3 0 0,-3 0 0,2 0 0,-1 0 0,-2 0 0,0 0 0,1 0 0,-1 0 0,0 0 0,1 0 0,3 0 0,-2 0 0,0 0 0,-2 0 0,-3 0 0,2 0 0,1 0 0,0 0 0,-1 0 0,0 0 0,0 0 0,0 0 0,3 0 0,-4 0 0,3 0 0,-2 0 0,-1 0 0,2 0 0,-1 0 0,0 0 0,1 0 0,-1 0 0,0 0 0,2 0 0,-3 0 0,5 0 0,-5 0 0,3 0 0,-1 0 0,-2 0 0,2 0 0,-1 0 0,0 0 0,0 0 0,1 0 0,-2 0 0,2 0 0,-1 0 0,1 0 0,-1 0 0,0 0 0,0 0 0</inkml:trace>
</inkml:ink>
</file>

<file path=ppt/ink/ink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53.095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1228 1 24575,'-1'7'0,"-1"-2"0,1-3 0,0-1 0,-2 2 0,3 0 0,-3 1 0,3-1 0,-3-1 0,2 0 0,-1 0 0,-1-1 0,2 1 0,-1 0 0,0 2 0,1-3 0,-1 2 0,0-2 0,1 2 0,-1 0 0,1-1 0,-1 1 0,0-2 0,0 1 0,0 1 0,1-1 0,-1 1 0,1-1 0,0 0 0,0 2 0,0-3 0,0 3 0,-2-3 0,2 1 0,-3 0 0,3 0 0,-2-1 0,2 3 0,-2-3 0,3 4 0,-3-4 0,3 2 0,-4-1 0,3-1 0,-2 1 0,0 1 0,2-2 0,-2 2 0,1-1 0,0-1 0,-2 2 0,2-1 0,0 0 0,0-1 0,1 1 0,-2 0 0,2 0 0,-3 0 0,3 0 0,-1 0 0,-1 0 0,3 0 0,-3 0 0,2 0 0,0 0 0,-4 1 0,4-2 0,-5 0 0,5 0 0,-2 3 0,2-2 0,-1 2 0,-1-3 0,1 0 0,-1 0 0,2 2 0,-1-1 0,0 1 0,0-1 0,-1 0 0,1 1 0,0-2 0,0 2 0,0-3 0,1 3 0,-3-1 0,3 1 0,-3 0 0,3-2 0,-1 2 0,0-2 0,0 1 0,0 0 0,0 1 0,0-1 0,0 1 0,1 0 0,-2-2 0,3 2 0,-4-1 0,4 0 0,-3 0 0,2 0 0,-1 1 0,0-1 0,0 1 0,1-1 0,-1 0 0,1 1 0,-1 0 0,0 0 0,1 0 0,-1-1 0,1 0 0,-1 0 0,0 1 0,1-1 0,-3 0 0,3 0 0,-1 0 0,-1 1 0,2 0 0,-3 1 0,3-2 0,-1-1 0,0 2 0,0-3 0,-1 3 0,1-2 0,1 1 0,-2 0 0,1 1 0,0-1 0,-1 0 0,1 0 0,0-1 0,1 3 0,-2-2 0,1 3 0,0-5 0,0 2 0,0 0 0,0 0 0,-1 0 0,2 0 0,-2 0 0,2 1 0,-1-3 0,1 4 0,-1-4 0,0 4 0,-6-2 0,4 0 0,-3 0 0,5 0 0,0 0 0,-1 0 0,2-1 0,-3 1 0,2-1 0,0 1 0,-2 0 0,4 0 0,-4-1 0,3 1 0,-1 0 0,0 2 0,-1-2 0,0 2 0,0-3 0,1 2 0,0-3 0,-1 3 0,0-2 0,1 3 0,1-3 0,-1 1 0,-2 1 0,2-1 0,-1 1 0,1-1 0,-1 0 0,2 0 0,-1 0 0,0 1 0,0-1 0,-2 1 0,3-1 0,-2 0 0,2 0 0,-1 0 0,-1 0 0,0 0 0,1 1 0,-3-2 0,3 2 0,-2-2 0,2 2 0,-5 0 0,3-1 0,-4 2 0,6-4 0,0 3 0,1-1 0,-2-1 0,2 2 0,-2-1 0,1-1 0,0 1 0,-1 0 0,1-1 0,-1 1 0,0 1 0,1-2 0,-1 1 0,0 1 0,1-2 0,-2 1 0,2 0 0,-2-1 0,2 1 0,0 0 0,0 0 0,-1 1 0,-1-1 0,-2 5 0,3-4 0,-3 3 0,3-4 0,2 0 0,-2 0 0,1-1 0,0 4 0,-1-4 0,2 6 0,-3-6 0,1 2 0,0-1 0,1 0 0,-1-1 0,2 2 0,-1-2 0,0 2 0,0-1 0,-1 0 0,0 1 0,0-1 0,0 1 0,2-1 0,-1-1 0,0 1 0,-1-1 0,1 1 0,1 1 0,-2-2 0,2 1 0,-2-1 0,1 0 0,0 2 0,-1-2 0,2 3 0,-2-4 0,2 3 0,-1-1 0,-1-1 0,1 2 0,-1-3 0,1 2 0,-2-1 0,2 0 0,-2 1 0,1-1 0,1 1 0,-1 1 0,1-1 0,0 0 0,-1 0 0,1-1 0,-2 1 0,1 1 0,0-1 0,-1 0 0,2-1 0,0 0 0,-1 0 0,1 2 0,-1-1 0,-1 0 0,1-1 0,0 0 0,1 1 0,0 0 0,0 0 0,-1 0 0,0 0 0,-1 0 0,1 0 0,-1 0 0,2-1 0,-2 1 0,2-2 0,0 3 0,-1-3 0,1 3 0,-1-2 0,-2 0 0,2 1 0,-2-1 0,3 1 0,-1 0 0,0 0 0,0-1 0,-1 2 0,0-2 0,0 2 0,0-1 0,-1 1 0,2-1 0,-2 2 0,1-2 0,2 0 0,-4-1 0,4 1 0,-5 1 0,4-2 0,-6 5 0,6-4 0,-4 4 0,3-4 0,-1 0 0,2 0 0,-1 1 0,1-2 0,2 2 0,-4-2 0,4 1 0,-2-1 0,1 2 0,-1-1 0,-1 1 0,1 0 0,1-2 0,1 1 0,-1 0 0,-1 0 0,1 0 0,-1-1 0,0 1 0,-2 1 0,1-2 0,0 2 0,1-2 0,1 3 0,-1-2 0,-2 1 0,3-1 0,-3 2 0,4-2 0,-3 0 0,2 1 0,-2-2 0,1 3 0,-1 1 0,1-2 0,-1 2 0,1-2 0,-2-2 0,2 2 0,-2-1 0,3 2 0,0-3 0,-1 2 0,2-2 0,-2 1 0,1 1 0,-2-2 0,2 2 0,-1-1 0,0-1 0,1 2 0,-2-3 0,3 2 0,-2-1 0,1 0 0,-1 2 0,0-3 0,-1 4 0,2-3 0,-1 2 0,1-2 0,1 2 0,-2-3 0,2 3 0,-3-1 0,1 0 0,0 0 0,-1 1 0,2-2 0,-1 2 0,1-2 0,0 1 0,-1-2 0,1 3 0,-1-2 0,1 2 0,-1-2 0,-1 1 0,1-1 0,0 2 0,0-1 0,0 1 0,0-1 0,0 0 0,1-1 0,0 2 0,-5-2 0,4 1 0,-4 0 0,4 0 0,-1 2 0,0-3 0,-2 3 0,3-2 0,0 3 0,0-3 0,0 2 0,-1-2 0,1 0 0,0 0 0,0 1 0,1 0 0,0-1 0,-1 0 0,0 0 0,-1 1 0,1-2 0,1 1 0,0-1 0,0 1 0,-3-1 0,1 1 0,-1 0 0,1 0 0,1 0 0,0-1 0,0 1 0,0 0 0,0 0 0,1-1 0,0 1 0,-1-1 0,-2 0 0,2 1 0,-4-1 0,4 1 0,-1-1 0,2 1 0,-1-2 0,0 4 0,0-3 0,-3 3 0,5-3 0,-4 0 0,4 1 0,-1-2 0,0 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4.889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373 1156 25231,'-20'-1'0,"1"1"0,-1-1 0,0 0 0,2-1 0,1-2 0,1-2 0,2-2 0,1 0 0,-3-3 0,-2-2 0,3 0 0,-2-2 0,4 1 0,-4-2 0,4 3 0,0 0 0,4 3 0,-3-3 0,3 2 0,-1-3 0,3 3 0,-1-3 0,1 1 0,1-2 0,1 2 0,1-2 0,1 4 0,0-3 0,0 1 0,1-2 0,0 1 0,0-2 0,1 0 0,0-1 0,1 0 0,0-1 0,0 0 0,0-1 0,0 1 0,1-1 0,1 1 0,0 0 0,2 0 0,2 1 0,0-1 0,1 1 0,1-1 0,1 1 0,0 0 0,2 0 0,0 1 0,2 1 0,0 0 0,1 1 0,2-1 0,-1 1 0,1-1 0,1 0 0,1-1 0,0-1 0,1-1 0,1 2 0,0 1 0,0 1 0,-1 1 0,1 2 0,0 2 0,-1 2 0,-1 1 0,-1 3 0,-3 2 0,1 0 0,-2 1 0,1 2 0,-1 0 0,1 2 0,-2 3 0,-2-1 0,1 1 0,0-1 0,0-1 0,0 1 0,-2-3 0,2 0 0,2 0 0,-2-1 0,2 0 0,0 0 0,2 0 0,-2-1 0,-1-1 0,0 0 0,0 1 0,0-1 0,1 2 0,-3-2 0,0 1 0,0-1 0,0 0 0,-2 0 0,0 0 0,0 0 0,0 0 0,-1 0 0,1 0 0,-1 0 0,1 0 0,-1-1 0,1-1 0,0-2 0,0 1 0,0 0 0,1-1 0,-1 0 0,1-2 0,-1 1 0,0 0 0,1 0 0,-1-1 0,0 1 0,-1 0 0,0 1 0,0 0 0,-2 1 0,0 0 0,-2-1 0,-1 2 0,-1-1 0,-2-1 0,0 2 0,-3-3 0,-1 1 0,-1 1 0,0-1 0,0 0 0,0 2 0,0-1 0,0 0 0,-1 1 0,0-2 0,0 1 0,-1 0 0,0 1 0,1 1 0,1-2 0,0 2 0,-2-4 0,1 2 0,-1-2 0,0 0 0,0 1 0,1-1 0,2 2 0,-2 0 0,1-1 0,0 1 0,1 1 0,0 2 0,-2-5 0,-2 2 0,1-1 0,-2 0 0,3 0 0,0 1 0,1 1 0,1 1 0,-1-1 0,0 1 0,1-1 0,0 0 0,-1 0 0,1-1 0,0 1 0,0 0 0,0 0 0,0 0 0,-1-1 0,1 1 0,0-1 0,-1 1 0,0 0 0,0 0 0,0 0 0,-1 0 0,0-1 0,0 1 0,1 0 0,-1 0 0,0 0 0,0-1 0,1 1 0,0 0 0,-1 0 0,1 1 0,0-1 0,0 1 0,-1-1 0,-1 1 0,0-2 0,1 0 0,1 1 0,1 0 0,3 0 0,-1-1 0,1 0 0,2 2 0,1-1 0,4 2 0,2 0 0,1 0 0,0 0 0,-1 0 0,1 0 0,0 0 0,0 0 0,0 0 0,0 0 0,0 0 0,0 0 0,-1 0 0,-1 0 0,1 1 0,-2-1 0,2 2 0,-2-1 0,0 1 0,-2 0 0,1 0 0,0 0 0,1 0 0,0 0 0,1 1 0,0-1 0,-2 0 0,1 0 0,-1 0 0,0 1 0,0-1 0,-1 2 0,-1-2 0,0 2 0,0-1 0,0 1 0,0 0 0,0-1 0,0 0 0,0 1 0,0-1 0,1 0 0,1 1 0,-1-1 0,1 0 0,-1-1 0,1 0 0,0-1 0,0 1 0,1-1 0,1 1 0,0 1 0,0-1 0,0 1 0,1 0 0,0 0 0,1 0 0,-1 1 0,1-1 0,-1 1 0,0-1 0,-2-1 0,1 2 0,-2-3 0,2 2 0,-2-1 0,1 1 0,-1 0 0,0 0 0,0-1 0,1 1 0,-2-1 0,0 1 0,-1-1 0,0 0 0,0 0 0,-1 0 0,1 0 0,-2 1 0,1-1 0,0-1 0,0 1 0,1-1 0,0 1 0,1 1 0,1 0 0,-1 1 0,1 0 0,-1 0 0,0 1 0,0-2 0,0 1 0,-1-2 0,0 1 0,-1-1 0,-1 0 0,-1 3 0,-2 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40.674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123 102 24575,'2'3'0,"0"0"0,-1-1 0,0 0 0,0 1 0,0-1 0,1-3 0,0-1 0,0-3 0,0 2 0,-2 1 0,1 0 0,0 1 0,-1-2 0,2 3 0,-1-3 0,1 2 0,-1-1 0,0 0 0,-1 0 0,1 0 0,0 1 0,0-1 0,0 0 0,0 0 0,0 0 0,0 0 0,1 0 0,-2 5 0,1-3 0,-2 5 0,1-3 0,-1 0 0,1 1 0,-1 0 0,1 0 0,-2-1 0,2 0 0,-1 0 0,1 0 0,-1 1 0,1-1 0,-1 2 0,1-2 0,0 2 0,-1-2 0,0 2 0,-1-3 0,0 2 0,0-2 0,0 1 0,0-1 0,1 1 0,-2-2 0,2 0 0,-1-1 0,1-1 0,1 0 0,-1 0 0,0 0 0,-1 0 0,1 0 0,-2 0 0,3 0 0,-3 1 0,3-1 0,-1 1 0,0 0 0,0-1 0,-1 0 0,0 0 0,0-1 0,1 1 0,-1 0 0,1 1 0,-1-2 0,-1 2 0,1-3 0,-1 3 0,0-2 0,1 2 0,0-1 0,1 1 0,-2-1 0,1 1 0,-1-1 0,1 1 0,-1-1 0,1 2 0,0-1 0,0-1 0,0 2 0,-3-3 0,1 2 0,1-1 0,0 1 0,2 0 0,-2-2 0,1 1 0,0-1 0,0 0 0,0 1 0,0 1 0,0-1 0,0 1 0,1-1 0,0 1 0,-1-2 0,1 3 0,0-3 0,1 2 0,-1 0 0,-1-2 0,0 3 0,0-3 0,1 2 0,0-1 0,0-1 0,0 2 0,0-2 0,0 3 0,-1-2 0,1 1 0,-4-5 0,3 3 0,-2-2 0,4 4 0</inkml:trace>
</inkml:ink>
</file>

<file path=ppt/ink/ink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2:06.435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2135 1 24575,'-6'3'0,"1"-1"0,3 0 0,0-2 0,0 3 0,-1-2 0,0 3 0,0-4 0,1 1 0,-2 1 0,2-2 0,-1 3 0,1-3 0,1 3 0,-2-2 0,0 1 0,0 0 0,-1-2 0,4 2 0,-4-2 0,2 2 0,-1-2 0,-1 2 0,3-1 0,-2 0 0,0 0 0,2 0 0,-4-1 0,4 2 0,-2-2 0,0 2 0,0-2 0,1 3 0,-2-3 0,4 3 0,-3-2 0,1 1 0,0-1 0,-2 0 0,2 0 0,-1 0 0,2 1 0,-2-1 0,1 1 0,0-1 0,0 1 0,0 1 0,-1-2 0,1 2 0,0-2 0,-2 2 0,0-1 0,1 1 0,0-3 0,3 3 0,-3-2 0,1 2 0,-1-2 0,0 0 0,1 1 0,0-2 0,-1 3 0,1-2 0,0 1 0,-1-1 0,0 1 0,-1-1 0,2 1 0,-1-1 0,0 1 0,1-2 0,-2 3 0,0-2 0,1 3 0,0-3 0,-1 3 0,-1-2 0,-1 2 0,1-1 0,0-1 0,2 0 0,-2 0 0,1 0 0,0-1 0,-1 1 0,1-1 0,3 1 0,-4-1 0,4 1 0,-4-1 0,3 0 0,-3 0 0,2 0 0,0 0 0,0 1 0,2-1 0,-4 0 0,3 0 0,-1-1 0,1 3 0,0-3 0,-1 3 0,0-3 0,1 2 0,-1-1 0,0 0 0,0 2 0,0-3 0,-1 3 0,1-2 0,0 1 0,-1 1 0,0-1 0,0 1 0,1-2 0,-1 1 0,2-1 0,-1 1 0,0 0 0,1 0 0,-2-1 0,2 1 0,-1-1 0,1 1 0,-1-1 0,1 1 0,-2-1 0,2 1 0,-1-1 0,1 1 0,-1-1 0,1 0 0,-2 1 0,2 0 0,-2-1 0,2 0 0,-2 1 0,1-1 0,-2 1 0,2 0 0,-1 2 0,-1-3 0,3 2 0,-4-1 0,4-1 0,-2 2 0,1-2 0,0 2 0,-3-2 0,5 2 0,-5-2 0,4 0 0,-1 1 0,-1-2 0,1 2 0,1-1 0,-1 0 0,1 1 0,-3-2 0,2 2 0,-3-2 0,3 1 0,0 0 0,-2 0 0,2 1 0,-2 0 0,3-1 0,-1 0 0,-2 1 0,1-2 0,-1 3 0,1-3 0,0 2 0,-2-1 0,1 0 0,-2 2 0,3-2 0,-5 2 0,4-2 0,-4 1 0,6-1 0,-4-1 0,5 2 0,-8-2 0,7 1 0,-5 0 0,3 0 0,1 1 0,-3 0 0,4-1 0,-3 0 0,2 1 0,-2 0 0,3 0 0,-3-1 0,3 0 0,0 0 0,-2 0 0,3 1 0,-3-2 0,1 1 0,0 1 0,-1-2 0,2 3 0,-3-3 0,1 4 0,-1-3 0,2 1 0,0-1 0,2 0 0,-2 0 0,1 1 0,-1-1 0,-2 2 0,2-1 0,-1 0 0,2 0 0,-3-1 0,3 1 0,-5 0 0,3-1 0,0 1 0,-1 0 0,3-2 0,0 3 0,-1-3 0,2 2 0,-1-1 0,1 0 0,-1 1 0,1-1 0,-4 1 0,4-1 0,-4 1 0,4-1 0,-2 1 0,2-1 0,-2 0 0,2 0 0,-1 0 0,0 0 0,1 0 0,-1 0 0,0 1 0,0-1 0,-1 2 0,1-3 0,-3 1 0,4 0 0,-2 0 0,2 0 0,0 1 0,-1-2 0,-2 2 0,2 0 0,-3-1 0,2 0 0,0 0 0,0 1 0,1-1 0,-1 2 0,2-2 0,-2 0 0,1 0 0,-1 0 0,1 0 0,0 1 0,-2-1 0,2 0 0,-2 0 0,0-1 0,3 3 0,-3-3 0,0 2 0,2-1 0,-3 0 0,3 1 0,-2-1 0,1 1 0,-1 0 0,0-1 0,0 2 0,0-3 0,1 2 0,0-1 0,0 0 0,-1 2 0,0-2 0,-1 1 0,2 3 0,-1-4 0,1 3 0,1-4 0,-1 2 0,2-2 0,-2 3 0,1-3 0,-1 3 0,-2-3 0,3 2 0,-3-1 0,4 1 0,-2 0 0,1-1 0,0 1 0,-3-1 0,1 1 0,-3 0 0,2-1 0,1 1 0,-1-1 0,2 2 0,-1-2 0,-1 3 0,2-3 0,-2 2 0,1-2 0,1 1 0,0 0 0,0 0 0,0-2 0,1 2 0,-9 0 0,9 1 0,-10-3 0,13 2 0,-6-1 0,3 1 0,-2-1 0,-1 0 0,4 2 0,-1-3 0,-1 2 0,-1-1 0,0 0 0,-1 0 0,2 0 0,-1-1 0,2 1 0,1 1 0,-4 0 0,4 0 0,-3 0 0,1-1 0,2 1 0,-2 1 0,-1-2 0,3 2 0,-4-3 0,4 3 0,-1-3 0,-1 3 0,2-3 0,-1 2 0,1-1 0,0 0 0,-2 0 0,1 1 0,-2-2 0,2 3 0,0-3 0,-2 1 0,0-1 0,-2 1 0,3 0 0,-1 2 0,4-1 0,-5-1 0,4 1 0,-6-2 0,4 2 0,-1 0 0,0 0 0,0 1 0,-1 1 0,0-2 0,2 0 0,-2 0 0,0-2 0,1 3 0,-1-2 0,5 1 0,-2-1 0,1 1 0,-1-1 0,0 0 0,0 0 0,0 0 0,-1 0 0,2 1 0,-2-1 0,1 1 0,0-1 0,-1 0 0,2 2 0,-1-3 0,1 2 0,-1-2 0,1 2 0,-7-2 0,6 3 0,-4-3 0,4 1 0,0 1 0,-2-2 0,1 3 0,0-3 0,0 3 0,1-2 0,-2 1 0,1 0 0,-1-2 0,-1 1 0,3 0 0,-4-1 0,6 2 0,-6-2 0,3 3 0,-2-3 0,1 3 0,-1-1 0,0-1 0,-1 2 0,2-2 0,-2 4 0,-5-3 0,4 2 0,-3 0 0,3-1 0,2-2 0,-5 6 0,5-6 0,-5 6 0,5-6 0,0 1 0,-2 1 0,2-2 0,-5 4 0,4-5 0,-3 4 0,7-3 0,-1 0 0,2 0 0,-1 0 0,-1-1 0,2 2 0,-2-1 0,-1 0 0,3 1 0,-4-1 0,4 1 0,-2-1 0,1 0 0,0 0 0,-2-1 0,1 1 0,0 1 0,-1-2 0,2 2 0,-1-1 0,2-1 0,0 1 0,-1 1 0,-1-2 0,0 2 0,1-1 0,-1 0 0,1 1 0,-2-1 0,1 1 0,0-2 0,1 2 0,0-2 0,1 1 0,-1-1 0,-1 2 0,1-2 0,0 3 0,-2-3 0,2 1 0,-1 0 0,2-1 0,0 1 0,-1 1 0,-2-2 0,1 3 0,-1-3 0,2 1 0,-2 0 0,4 0 0,-5 3 0,5-2 0,-3 0 0,2-1 0,-1 0 0,-1-1 0,2 1 0,-3 0 0,3 1 0,-2-1 0,-1 1 0,2-1 0,-4-1 0,4 2 0,-1-2 0,-4 1 0,4-1 0,-3 2 0,3-2 0,0 2 0,2-1 0,-3-1 0,3 1 0,-2-1 0,2 1 0,-2-1 0,2 1 0,-2-1 0,1 0 0,1 1 0,-2-1 0,1 1 0,-1 0 0,-1-1 0,3 3 0,-2-3 0,0 2 0,1-2 0,-1 0 0,2 0 0,-1 0 0,-2 1 0,1-1 0,-3 1 0,4 1 0,-2-2 0,1 2 0,-1-1 0,2-1 0,0 1 0,1-1 0,-2 1 0,1-1 0,0 2 0,1-2 0,0 1 0,-2 0 0,0-1 0,0 2 0,1-2 0,1 2 0,-1-2 0,1 1 0,-1-1 0,8 3 0,-3-2 0,6 3 0,-6-4 0,1 1 0,0 0 0,0 0 0,1 0 0,2 0 0,-3-1 0,2 0 0,-3 0 0,0 0 0,1 0 0,0 0 0,0 0 0,1 1 0,-2-1 0,1 1 0,1-1 0,-2 0 0,3 0 0,-2 1 0,0 0 0,1 0 0,-2 0 0,2-1 0,-2 0 0,2 0 0,-1 1 0,1-1 0,-1 1 0,0-1 0,0 1 0,-1 0 0,1-1 0,0 0 0,-1 0 0,1 0 0,0 0 0,0 1 0,0 0 0,2 0 0,-3 0 0,2 0 0,-2 0 0,1-1 0,0 1 0,0 0 0,0 1 0,0-1 0,-1 1 0,1-2 0,-1 1 0,1 0 0,0-1 0,-1 2 0,1-1 0,0 0 0,-1-1 0,1 1 0,1 0 0,-2-1 0,2 0 0,-2 1 0,0 0 0,1-1 0,-1 1 0,2 0 0,-2-1 0,1 0 0,0 0 0,2 1 0,-1-1 0,1 1 0,-3-1 0,2 0 0,-2 0 0,4 1 0,-4 0 0,3 0 0,-3-1 0,0 0 0,1 1 0,0 0 0,0 0 0,0 0 0,-1-1 0,1 1 0,0-1 0,0 2 0,1-2 0,-2 1 0,1-1 0,1 2 0,-2-1 0,3 2 0,-2-3 0,0 0 0,0 0 0,5 1 0,-5 0 0,5 0 0,-6-1 0,1 0 0,1 2 0,0-1 0,1 0 0,-2 0 0,0 0 0,1-1 0,-1 1 0,0-1 0,-1 0 0,2 2 0,-1-2 0,1 2 0,0-2 0,-2 0 0,2 0 0,-1 0 0,0 0 0,0 0 0,-1 0 0,1 0 0,-1 0 0,2 0 0,-2 3 0,2-2 0,-1 3 0,1-4 0,-2 0 0,1 1 0,1-1 0,-1 1 0,2-1 0,-2 0 0,1 0 0,1 2 0,-1-1 0,0 1 0,-1-2 0,0 0 0,-1 0 0,1 0 0,0 1 0,0-1 0,-1 1 0,3 0 0,-1 0 0,1 1 0,-2-1 0,0-1 0,-1 0 0,1 0 0,2 0 0,-2 0 0,2 0 0,-3 1 0,1 0 0,0-1 0,0 1 0,1 0 0,-2 0 0,1 0 0,0-1 0,0 0 0,6 1 0,-5 0 0,6-1 0,-6 0 0,0 1 0,-1 0 0,-1-1 0,1 0 0,2 0 0,-1 1 0,1-1 0,-3 1 0,2 0 0,-1 0 0,0 1 0,1-1 0,-1-1 0,0 2 0,1-2 0,0 2 0,1-1 0,0 0 0,-4 1 0,2-2 0,-1 2 0,0-2 0,1 2 0,0-2 0,-2 5 0,2-4 0,-1 3 0,0-4 0,1 1 0,1 0 0,-1-1 0,0 2 0,0-2 0,0 2 0,1-2 0,-1 2 0,0-1 0,0 0 0,-1 1 0,1-2 0,1 1 0,-1-1 0,1 0 0,-2 0 0,1 1 0,4 1 0,-2-1 0,9 4 0,-9-4 0,3 2 0,-5-3 0,1 1 0,1-1 0,1 1 0,2-1 0,-2 2 0,0-1 0,1 0 0,-1 1 0,-1-1 0,5 0 0,-1-1 0,3 1 0,1-1 0,-4 1 0,1-1 0,-2 0 0,0 0 0,-1 0 0,4 2 0,-2-2 0,1 2 0,-2-2 0,1 0 0,-3 0 0,10 4 0,-12-4 0,7 4 0,-8-4 0,6 3 0,-2-1 0,1 2 0,-1-1 0,-4-2 0,1 2 0,-2-3 0,0 1 0,1-1 0,0 0 0,1 1 0,-1-1 0,0 1 0,2-1 0,-2 0 0,3 1 0,-2-1 0,0 1 0,0-1 0,5 0 0,-2 0 0,12 0 0,-3 2 0,5-2 0,-7 2 0,-3-1 0,-3 0 0,-2 0 0,1 0 0,-3-1 0,1 1 0,-1-1 0,4 0 0,0 0 0,2 0 0,-3 0 0,-4 0 0,1 0 0,-1 1 0,3 0 0,-2-1 0,1 0 0,-2 0 0,0 0 0,1 0 0,5 0 0,1 0 0,0 0 0,1 0 0,-5 0 0,0 0 0,-1 0 0,-1 0 0,1 0 0,-2 0 0,1 0 0,-2 0 0,1 0 0,0 0 0,1 0 0,0 0 0,-1 0 0,1 0 0,-2 0 0,-1 0 0</inkml:trace>
</inkml:ink>
</file>

<file path=ppt/ink/ink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2:17.338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1246 1 24575,'2'8'0,"0"0"0,-2-5 0,2 1 0,-1-1 0,0 0 0,0 1 0,0 0 0,1 1 0,-1 0 0,2 0 0,-2-2 0,1 2 0,-1-2 0,0 0 0,0 3 0,0-3 0,1 2 0,-1-1 0,0-2 0,0 4 0,0-3 0,0 2 0,0-1 0,0-2 0,0 1 0,2 0 0,-2 0 0,1 0 0,0 3 0,0-4 0,-1 3 0,2-2 0,-2 0 0,2 0 0,-1 1 0,-1-1 0,1 1 0,-1-2 0,0 1 0,1-1 0,-1 1 0,1 0 0,-1 1 0,1-2 0,-2 2 0,3-2 0,-1 4 0,0-3 0,0 3 0,-1-3 0,1 0 0,-1 0 0,0 0 0,1 0 0,-2 0 0,2 0 0,0 0 0,-2 1 0,3-1 0,-2 0 0,1-1 0,-1 1 0,0-1 0,0 1 0,1 1 0,-1-1 0,2 3 0,-1-3 0,1 5 0,-1-5 0,1 4 0,0-3 0,-1 3 0,1-3 0,-1 1 0,0-3 0,2 2 0,-2-1 0,0 0 0,-2 0 0,2 0 0,-1 0 0,0 1 0,2 1 0,-2-1 0,3 3 0,-2 0 0,0 1 0,4 2 0,-3-4 0,2 3 0,-2-3 0,-3 2 0,6-4 0,-4 3 0,2-5 0,-2 4 0,-2-3 0,2 0 0,-1 0 0,1-1 0,-1 2 0,-9-8 0,4 1 0,-6-4 0,-2-2 0,8 5 0,-12-5 0,9 1 0,-3 1 0,3 0 0,4 2 0,-1 1 0,4 0 0,-3 1 0,1-1 0,1 2 0,-1-1 0,1 1 0,1-1 0,-2 1 0,2-2 0,-1 2 0,1-2 0,0 2 0,0-2 0,0 2 0,0-2 0,0 1 0,0-1 0,0 1 0,0 0 0,2 1 0,-1-1 0,2 0 0,-2 0 0,0-1 0,-1 1 0,0 0 0,0-1 0,0 2 0,0-2 0,1 2 0,-1-1 0,2-1 0,-2 1 0,1-1 0,-1 1 0,0 0 0,0-2 0,0 1 0,0-1 0,0 3 0,0-4 0,-1 1 0,1-1 0,-1 1 0,0 1 0,0 2 0,0-1 0,-2 1 0,2-1 0,-3 1 0,4 0 0,-2 0 0,1-1 0,-1 1 0,0 0 0,1 0 0,-4-2 0,4 2 0,-3-1 0,3 2 0,1 8 0,-1-4 0,4 7 0,-3-6 0,2 1 0,-1-2 0,0 1 0,0 0 0,0-1 0,-1 0 0,1 0 0,1 0 0,-1 0 0,2-1 0,-2 0 0,0 1 0,1-1 0,-2 2 0,2-2 0,-1 0 0,0 2 0,1-1 0,0 2 0,-1-2 0,0-1 0,0 2 0,-1-2 0,1 3 0,-1-2 0,1 2 0,-1-2 0,1 6 0,-1-4 0,0 3 0,0-4 0,0-2 0,0 1 0,1 0 0,-1-1 0,1 1 0,3-9 0,-2 3 0,3-4 0,-4 4 0,0 1 0,1 0 0,-2-2 0,2 2 0,0-1 0,-2 0 0,3 2 0,-1 7 0,0-3 0,1 5 0,-1-5 0,0-2 0,-1 2 0,2-1 0,-3 0 0,3 1 0,-3-1 0,3 0 0,0-7 0,0 0 0,0-3 0,-1 3 0,-2 3 0,3-4 0,-3 3 0,1-3 0,-1 3 0,0 0 0,0 0 0,2 1 0,-1-2 0,0 2 0,-1-2 0,0 2 0,0-2 0,-1 2 0,-1-1 0,0 1 0,0-1 0,0 2 0,-1-2 0,0 2 0,-1-1 0,0-1 0,0 2 0,1 0 0,0 0 0,-1 0 0,2 0 0,-1-1 0,0 2 0,-2-2 0,0 1 0,-3-1 0,0 0 0,-2 0 0,1 0 0,-7-1 0,4 3 0,-12-2 0,6 2 0,-3-2 0,0 2 0,6-2 0,1 2 0,3 0 0,6 0 0,0 0 0,3-1 0,1-2 0,1 1 0,0-3 0,2 3 0,0-2 0,0-1 0,1-1 0,-1 0 0,0 1 0,0 2 0,-1 1 0,1 0 0,-2-1 0,2 1 0,2 0 0,-3 0 0,3 1 0,-3-2 0,-1 1 0,2-1 0,-2 1 0,2 9 0,-8-3 0,3 6 0,-7-7 0,7 0 0,-2-1 0,-1 2 0,3 1 0,-1-2 0,1 4 0,0-4 0,-2 2 0,2-2 0,-3-1 0,3 2 0,0-1 0,-2 0 0,1 0 0,-2 0 0,3 1 0,0-1 0,0 1 0,0 0 0,-1 0 0,0 1 0,0 0 0,-1-1 0,0 1 0,0-1 0,0-1 0,1 0 0,-1 0 0,-1 3 0,2-1 0,-5 2 0,2-1 0,1-1 0,-2 2 0,5-4 0,-7 3 0,2-1 0,-4 4 0,2-4 0,1 2 0,-5 1 0,2-3 0,-6 7 0,3-6 0,-1 6 0,-2-4 0,2 2 0,-1-4 0,-8 5 0,7 0 0,-10 2 0,12-1 0,-4-2 0,6-1 0,-6 2 0,10-5 0,-3 2 0,0-1 0,7 0 0,-5-1 0,9-1 0,0-4 0,17 1 0,-2-7 0,12-3 0,2-1 0,-7 1 0,10-1 0,-5 3 0,0-6 0,-2 7 0,-7-3 0,6 1 0,-9 2 0,10-3 0,-7 0 0,2 1 0,-2-5 0,-1 6 0,-4-2 0,-1 3 0,-6 2 0,4 0 0,-4 0 0,2-1 0,2-3 0,-3 2 0,3-2 0,-4 3 0,0 2 0,-1-2 0,0 2 0,-1-1 0,0 1 0,0 0 0,1 0 0,-2 0 0,2-1 0,-2 1 0,2-1 0,-1 1 0,0-1 0,1 1 0,-2-1 0,2 1 0,-1 1 0,1-2 0,-2 2 0,3-2 0,3 2 0,-3-2 0,3 2 0,-5-2 0,1 2 0,-1 0 0,0-1 0,1 0 0,-1 0 0,1 0 0,0-1 0,-1 0 0,-9 7 0,2-1 0,-11 11 0,4-4 0,-5 4 0,4 3 0,-5-4 0,9 4 0,-2-7 0,-6 7 0,2-6 0,-3 4 0,7-3 0,-1-2 0,4 1 0,-1-3 0,3 2 0,0-5 0,-1 5 0,0-6 0,2 4 0,-1-3 0,0 0 0,0-3 0,0 1 0,1-2 0,2 3 0,-1 1 0,1-2 0,-2 3 0,0-4 0,0 4 0,0-2 0,1 2 0,-2-2 0,3 0 0,-1-2 0,1 2 0,0-2 0,-1 1 0,-1 0 0,2 0 0,-4 0 0,3-1 0,-3 2 0,2-1 0,-2 0 0,3 0 0,-4-1 0,5 0 0,-6 6 0,6-5 0,-4 4 0,-6 0 0,-3-1 0,-4 2 0,4-4 0,4 3 0,7 0 0,-7 0 0,7-1 0,-7 0 0,3 1 0,0 2 0,-1-3 0,-6 4 0,5 3 0,-9-2 0,10 4 0,0-7 0,-1-1 0,5 1 0,-5-4 0,6 4 0,-1-3 0,1 0 0,1-1 0,-3 2 0,3-2 0,-5 4 0,4-4 0,0 0 0,0 0 0,2-1 0,-2 1 0,0 0 0,-1 0 0,1 1 0,-5 3 0,4-5 0,-6 5 0,3-4 0,2 1 0,-2 1 0,4 0 0,0-3 0,0 2 0,-4 0 0,4 0 0,-6 1 0,2 1 0,3-4 0,-7 2 0,7 0 0,-5-2 0,5 2 0,-2 1 0,1-2 0,-2 1 0,0 1 0,3-4 0,-3 4 0,-1 1 0,1-3 0,-2 4 0,0-3 0,4-1 0,-9 5 0,7-4 0,-9 7 0,4-4 0,2 0 0,1-3 0,4 1 0,2-2 0,0 1 0,-1-3 0,3 4 0,-5-1 0,2 1 0,-1-2 0,2-1 0,-3 0 0,3 0 0,-5 1 0,7-1 0,-4 1 0,3 0 0,-3 0 0,1 1 0,1-1 0,-1 0 0,5 0 0,-2-3 0,9-7 0,1 1 0,3-7 0,0 5 0,-4-3 0,2 5 0,-2-4 0,0 4 0,1-2 0,0 0 0,6-4 0,-1 4 0,4-7 0,-3 4 0,1-3 0,-1 1 0,-3 4 0,2 1 0,-7 2 0,4-1 0,-6 2 0,4-3 0,-2 4 0,-1 0 0,1-3 0,1 5 0,2-5 0,6 3 0,-6-3 0,4 3 0,-7-5 0,-1 6 0,2-4 0,-2 4 0,4-3 0,-2 2 0,3-4 0,-2 2 0,1-1 0,-4 1 0,2 2 0,-1-1 0,2 2 0,-3-2 0,2 2 0,-2-1 0,-1 1 0,1 0 0,-2 0 0,4 0 0,-3 1 0,2-2 0,-3 0 0,2 1 0,-1 1 0,3 0 0,-1-2 0,0 1 0,2 0 0,-3 0 0,4-2 0,-4 2 0,3-2 0,-2 1 0,5-2 0,-3 0 0,4 0 0,-4 2 0,1 0 0,0 2 0,-1-3 0,0 3 0,-3-2 0,2 2 0,-4 1 0,7-5 0,-6 2 0,5-3 0,-5 5 0,1-1 0,-1 0 0,1 0 0,0 0 0,0 1 0,0 0 0,-1 0 0,1-1 0,-2 1 0,1 0 0,-1-1 0,0 0 0,2-1 0,-1 2 0,4-4 0,-5 4 0,4-4 0,-4 3 0,1-1 0,0 1 0,0 0 0,0-1 0,1 1 0,-1-2 0,3 1 0,-3 0 0,1 0 0,0 2 0,-3-1 0,2 0 0,-1 1 0,0-2 0,1 2 0,0-1 0,0 1 0,-1 0 0,1 1 0,1-3 0,-1 1 0,3-1 0,-2 1 0,2-1 0,1 1 0,-4-2 0,1 2 0,0 0 0,0 0 0,2 0 0,0-1 0,3-1 0,-1 0 0,3 0 0,2-4 0,-5 6 0,3-5 0,-3 4 0,-4 2 0,5-2 0,-6 1 0,2 0 0,4-2 0,2 0 0,3 0 0,1-2 0,14-2 0,-8 2 0,10-4 0,-14 3 0,-3 2 0,-4 1 0,0 1 0,2-3 0,-4 3 0,11-4 0,-8 3 0,3-2 0,6 1 0,-13 1 0,8 1 0,-13 1 0,1 2 0,-1-3 0,1 2 0,0-1 0,0 1 0,0 0 0,0 0 0,0 0 0,3-2 0,9 0 0,-2 0 0,10-5 0,-5 7 0,0-6 0,-1 5 0,-2-2 0,-5 1 0,3 1 0,-8 1 0,3 0 0,0-1 0,-5 1 0,6-1 0,-7 1 0,2 0 0,-1 0 0,0 0 0,0 1 0,-1 0 0</inkml:trace>
</inkml:ink>
</file>

<file path=ppt/ink/ink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2:53.082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2437 120 24575,'-18'7'0,"3"-3"0,0 5 0,6-6 0,-11 5 0,11-4 0,-8 2 0,9-2 0,-3 0 0,1-1 0,3 2 0,-3-3 0,4 1 0,-2-1 0,3 1 0,0 0 0,1-2 0,0 2 0,-1-2 0,2 1 0,-1-2 0,2 2 0,-3-2 0,3 3 0,0-2 0,0 1 0,0-1 0,-1 1 0,0 0 0,0-2 0,5-7 0,-1 3 0,6-8 0,0 10 0,1-4 0,0 2 0,-2 0 0,-3-2 0,1 4 0,-1-2 0,3 2 0,-3-1 0,2 1 0,-1-1 0,-3 1 0,3-2 0,-2 2 0,2 0 0,0 1 0,-1-2 0,1 1 0,-1 1 0,1-1 0,-1 0 0,1 0 0,-2 2 0,2 0 0,-3-2 0,5 1 0,-5-1 0,5 0 0,0 0 0,1 0 0,5-2 0,-5 2 0,3-1 0,-6 1 0,1 1 0,0 0 0,-1 0 0,0 1 0,-1-1 0,-1-1 0,7 1 0,-5 0 0,11-3 0,-9 2 0,4-3 0,-6 4 0,-1 1 0,0 0 0,-16 8 0,8-2 0,-20 6 0,14-6 0,-9 2 0,4 0 0,-5-1 0,4 5 0,-3-7 0,8 3 0,-3-1 0,6-3 0,-4 5 0,-1-4 0,1 4 0,-1-3 0,1 6 0,-4-7 0,5 4 0,-2-5 0,6-1 0,1 1 0,1-1 0,-2 0 0,1 3 0,0-2 0,0 1 0,3-3 0,-5 2 0,2 0 0,-4 2 0,3-2 0,-5 1 0,4 0 0,-5-2 0,3 1 0,-3 2 0,4-2 0,-4 0 0,10 0 0,-3-3 0,1 3 0,-2-2 0,0 1 0,-1 3 0,-2-1 0,-2 3 0,2-3 0,-3-2 0,6 0 0,-3 0 0,4 1 0,0-1 0,0 1 0,1-1 0,-6 3 0,4-2 0,-3 1 0,5 0 0,3-1 0,-3 0 0,4-3 0,-3 1 0,3 1 0,-2 0 0,-1 1 0,-1-2 0,3 2 0,-4-2 0,3 1 0,-1 0 0,0 0 0,1 0 0,0-1 0,-4 2 0,3-1 0,-12 3 0,12-3 0,-10 6 0,6-5 0,0 2 0,-4-1 0,5 0 0,-3 1 0,-2 1 0,3 1 0,-4-2 0,5 0 0,-5-1 0,6-1 0,-3 1 0,-1 3 0,3-4 0,-6 8 0,3-4 0,-1 1 0,-1-1 0,6-3 0,-6-1 0,6-1 0,-3 2 0,1 0 0,-2-1 0,-2 3 0,0-1 0,-2 3 0,1-3 0,0 3 0,-9-1 0,11-2 0,-10 2 0,16-5 0,-6 3 0,8-3 0,-9 4 0,5-6 0,-3 5 0,-1-2 0,4 0 0,-4 1 0,-2 0 0,-3 0 0,-1 1 0,2-1 0,2-1 0,-2 2 0,1 1 0,-5-2 0,5 3 0,-7-2 0,4 1 0,-5 0 0,-3-1 0,2-4 0,-9 8 0,6-8 0,-1 10 0,8-7 0,4 3 0,3-1 0,-1-3 0,1 2 0,-3-3 0,6 2 0,-5-3 0,6 3 0,-7 0 0,4 1 0,-4-1 0,9 0 0,-6-2 0,0 3 0,3-5 0,-5 3 0,12-1 0,-6-3 0,7 3 0,-4-3 0,3 3 0,-2-3 0,2 2 0,-4 0 0,4 0 0,-6 0 0,7 1 0,-2-2 0,2 0 0,-1 1 0,0-1 0,-2 1 0,3 0 0,-3 1 0,3-1 0,-3 1 0,2-3 0,-1 2 0,1-1 0,2 0 0,-1 1 0,0-2 0,2 3 0,14-3 0,-6 2 0,13-2 0,-7 0 0,8 0 0,-1-1 0,3 0 0,-6-2 0,-2 2 0,0-2 0,-6 3 0,-2-1 0,-1-1 0,-1 0 0,1 0 0,2 0 0,-3 0 0,6 0 0,-7 1 0,10-2 0,-7 1 0,7-1 0,-7-1 0,4 2 0,-3-1 0,6 3 0,-3-3 0,4 3 0,-5-3 0,9 0 0,-5-1 0,8 0 0,-5 3 0,-2-1 0,-1 0 0,6 0 0,-7-1 0,9 3 0,-14-1 0,14-1 0,-14 1 0,24-5 0,-17 4 0,20-2 0,-12-2 0,10 5 0,-4-5 0,-5 4 0,5-1 0,-6 0 0,5 0 0,-5 1 0,-9-2 0,5 4 0,-6-4 0,5 2 0,0 0 0,-1-2 0,-2 4 0,5-6 0,-2 5 0,3-2 0,-5 3 0,-3-3 0,1 3 0,1-3 0,0 2 0,1 1 0,-4-2 0,3 2 0,-5-3 0,0 2 0,2-3 0,-4 4 0,3-3 0,-2 3 0,-5-2 0,6 2 0,-2-7 0,3 4 0,6-3 0,-7 3 0,3 1 0,-7-1 0,2-1 0,-2 2 0,7-3 0,-7 2 0,6-1 0,-7 1 0,1 0 0,2-1 0,0 0 0,6-1 0,1 1 0,0-1 0,-3-1 0,-4 1 0,-3-1 0,2 2 0,-1 0 0,0 0 0,-1 0 0,-2 0 0,0 1 0,3-2 0,-1 1 0,2-1 0,-5 2 0,0 0 0,0 1 0,1-1 0,-1 2 0,-1-2 0,0 2 0,1-2 0,-1-2 0,-1 3 0,-2-3 0,-1 5 0,-1-1 0,-2 0 0,0 1 0,-2 0 0,-6 0 0,5 0 0,-4 0 0,5 0 0,-3 0 0,0 0 0,-1 2 0,-5 2 0,-1 2 0,-4 5 0,-2-5 0,0 4 0,3-6 0,-6 5 0,8-1 0,-1-1 0,5-4 0,6 0 0,1 1 0,-4-3 0,8 4 0,-10-4 0,10 3 0,-2-2 0,0 2 0,2 0 0,-2-2 0,1 2 0,-2-2 0,2 0 0,-5 2 0,6-1 0,-9 2 0,4-4 0,-1 2 0,0-1 0,5 1 0,-2-2 0,1 1 0,-2 1 0,2 0 0,-1 0 0,-2 0 0,1 0 0,-6 2 0,6-3 0,-5 6 0,2-7 0,-2 6 0,-1-6 0,4 3 0,0-4 0,9 3 0,-4-3 0,14-7 0,2 3 0,13-12 0,-2 6 0,9-7 0,-3 3 0,5-2 0,-3 3 0,-1-3 0,13 8 0,-13-3 0,16 3 0,-23 2 0,3-5 0,-1 6 0,-7-3 0,3 4 0,-6-1 0,-2 0 0,1 0 0,-6 2 0,3 0 0,-4 2 0,-1-2 0,2 2 0,-5-2 0,5 1 0,-5 0 0,4 2 0,-4-2 0,2 1 0,-1-1 0,0 1 0,1 0 0,-2 0 0,2 0 0,2 0 0,-3 0 0,5-1 0,-4 1 0,1 0 0,-1-2 0,1 1 0,-2 0 0,2 1 0,0 0 0,-2 0 0,2 0 0,-3-1 0,0 2 0,2-1 0,-12 0 0,-1 0 0,-8 0 0,-7 1 0,6 0 0,-9 0 0,5 0 0,-8 3 0,14-2 0,-13 6 0,19-5 0,-5 3 0,7 0 0,3-2 0,-4 2 0,0-3 0,2 1 0,-6 2 0,4 1 0,-1-1 0,-10 8 0,5-7 0,-9 8 0,6-7 0,-3 1 0,5-1 0,1-4 0,4 2 0,5-4 0,1 1 0,1 0 0,-1-2 0,2 2 0,-1-2 0,-1 2 0,2-1 0,-1 0 0,6-7 0,-1 3 0,4-4 0,-2 2 0,0 3 0,2-3 0,-1 2 0,0 0 0,2 0 0,-2-3 0,6 3 0,-7-3 0,10 1 0,8-7 0,2 2 0,11-6 0,-4 4 0,5 2 0,3-2 0,9 6 0,-2-6 0,12 8 0,-7-8 0,-3 11 0,-9-6 0,-5 7 0,-13-5 0,4 5 0,-18-3 0,3 2 0,-9 7 0,-9 1 0,2 6 0,-13 2 0,5-1 0,-5 6 0,-1 1 0,0 0 0,-3 0 0,-2-2 0,0 0 0,-11 7 0,9-9 0,-7 3 0,17-6 0,-8-4 0,10 4 0,-7-6 0,1 4 0,0-3 0,-2 2 0,3-2 0,-3 1 0,-10-3 0,1 5 0,-8-5 0,13 2 0,-8 1 0,7-3 0,-11 1 0,11-4 0,-7 0 0,4 2 0,-12 1 0,1-2 0,-1 0 0,4-3 0,1 5 0,1-4 0,4 5 0,6-4 0,7-1 0,-2-1 0,4-2 0,-5 0 0,0 0 0,6 1 0,-21 0 0,17 2 0,-17-3 0,18 4 0,0-3 0,-3 1 0,9-1 0,-9 3 0,9-1 0,-2 0 0,0-3 0,-7 0 0,-2 0 0,-1 2 0,6-1 0,0 1 0,5 3 0,-1-3 0,4 4 0,0-4 0,1 0 0,1 1 0,-3-3 0,0 1 0,-4-1 0,3 0 0,1 2 0,6-1 0,1 1 0,1-2 0,1 1 0,2-1 0,0 1 0,0-1 0,1 1 0,-3-1 0,3 1 0,-2 1 0,1-2 0,0 2 0,1-2 0,-1 1 0,-2 0 0,2 1 0,-8 0 0,2 0 0,-3 2 0,-1-3 0,1 4 0,1-3 0,-3 4 0,3-2 0,-3 3 0,-4-3 0,0 3 0,3-4 0,-1 2 0,9-1 0,-6-1 0,7 1 0,-4-3 0,5 1 0,0-1 0,4 1 0,-3-1 0,3 1 0,9-2 0,1 1 0,6-1 0,1-2 0,-7 0 0,5-1 0,-6 2 0,5-1 0,-4 2 0,8 0 0,-9 0 0,3 0 0,-3 0 0,-1 0 0,4 0 0,-2 0 0,4 0 0,-4 0 0,4 0 0,-4 0 0,4 0 0,-1 0 0,-1 0 0,0 0 0,-5 0 0,-1 0 0,1 0 0,-1 0 0,2 0 0,2 0 0,-2 0 0,9 0 0,-3 0 0,5 0 0,-3 0 0,-2 0 0,0 1 0,-1 0 0,4 3 0,-8-4 0,6 4 0,-3-4 0,1 0 0,4 1 0,-9 0 0,3 1 0,-7-2 0,3 5 0,-2-4 0,2 4 0,2-5 0,-4 0 0,4 0 0,-2 1 0,0-1 0,0 1 0,0 0 0,-3-1 0,-1 3 0,-13 5 0,-1-3 0,-12 7 0,6-6 0,-5 0 0,-5 3 0,-1-4 0,-2 4 0,7-4 0,0 3 0,6-4 0,2 2 0,6-3 0,5-2 0,0 2 0,-1-2 0,0 1 0,1 0 0,-8-1 0,8 0 0,-6 0 0,5 0 0,4-1 0,10-7 0,-3 5 0,20-9 0,-4 5 0,14-2 0,6 1 0,1 0 0,2 3 0,-6-3 0,2 7 0,-2-2 0,6 2 0,-2 0 0,2-3 0,0-2 0,1 2 0,3-2 0,3 5 0,-3 0 0,0 0 0,-4 0 0,-9 0 0,8 0 0,-13 0 0,3 0 0,-3 0 0,-10 0 0,12 0 0,-7 0 0,4-2 0,-5 0 0,-4 0 0,-8 0 0,5 2 0,-5-1 0,5 1 0,-4-1 0,6-3 0,-10 2 0,5-2 0,-3 1 0,0 3 0,0-3 0,0 1 0,-5 0 0,1 0 0,12-5 0,-5 4 0,12-8 0,-5 6 0,7-4 0,6-3 0,-2 2 0,-1-2 0,-4 3 0,-6 3 0,0 2 0,0-2 0,-6 2 0,5-2 0,-4-2 0,8 1 0,-7 0 0,9-3 0,-1-1 0,1-3 0,7-1 0,-14 1 0,7 4 0,-5-7 0,-2 8 0,19-15 0,-13 11 0,12-14 0,-9 9 0,2-2 0,0-1 0,4 3 0,-1-7 0,-1 7 0,3-4 0,-11 8 0,10-8 0,-3 0 0,-2 0 0,4 0 0,-11 2 0,6 2 0,-4-3 0,2 2 0,-4 3 0,4-2 0,-6 5 0,7-1 0,-9 1 0,7 0 0,-8-1 0,16-9 0,-13 8 0,9-8 0,-10 11 0,-7 1 0,4-1 0,-9 4 0,1-2 0,6-1 0,-4 0 0,11-9 0,-3 5 0,-3-5 0,-1 5 0,-4-3 0,-3 6 0,4-1 0,-8 5 0,4-1 0,-4 3 0,3-10 0,-1 9 0,4-10 0,-4 7 0,4-1 0,-6-3 0,2 5 0,-5 0 0,1 6 0,0-2 0,-1 1 0,2-1 0,-2 1 0,2 1 0,-1 0 0,1 0 0,-1 1 0,-11 5 0,-5 7 0,-8 2 0,-8 4 0,2 1 0,-6-2 0,2 5 0,6-8 0,2 3 0,6-4 0,-2 0 0,9-1 0,-3-1 0,7 0 0,-5 5 0,-6-3 0,1 5 0,-7-2 0,8 3 0,-3-2 0,3 4 0,0-5 0,-2 3 0,0-4 0,1 3 0,3-3 0,0 3 0,-3 3 0,2-3 0,-1 1 0,4-6 0,2-5 0,1 0 0,2-2 0,5-2 0,3-2 0,6-6 0,5-3 0,9-11 0,7-3 0,-2-2 0,11-11 0,-5 9 0,10-10 0,-4 10 0,9-8 0,-8 8 0,7-3 0,-11 5 0,6 6 0,-12-2 0,6 5 0,-13-2 0,-1 8 0,-4 0 0,1 2 0,-6 2 0,0 1 0,-8 2 0,1 1 0,-2 2 0,-1 4 0,-4 5 0,1 5 0,-7 10 0,-2 0 0,1 6 0,-6 1 0,4-1 0,-3 9 0,0 2 0,1 8 0,-1-1 0,2-4 0,0-3 0,-1-14 0,5 3 0,1-17 0,3 0 0,3-7 0,1-3 0,3-14 0,2-2 0,-2-15 0,4 7 0,1-6 0,-2 5 0,3-2 0,-3 3 0,1-3 0,0 6 0,1-9 0,-2 12 0,2-15 0,-2 11 0,4-3 0,-4 2 0,1 11 0,-2-3 0,-2 4 0,0 3 0,0 2 0,-1 14 0,0 8 0,1 7 0,-2 2 0,2 2 0,-2-1 0,0 1 0,0 1 0,0-6 0,0 2 0,0-9 0,0 3 0,0-6 0,0-3 0,0-1 0,0-8 0,0 3 0,5-12 0,4-1 0,4-14 0,2-4 0,0-7 0,2-8 0,-2 7 0,1-13 0,1 8 0,-6-7 0,6 4 0,-6 3 0,-1 10 0,-4 4 0,-3 10 0,-1 5 0,-1 4 0,-6 16 0,2-5 0,-5 17 0,2-8 0,-3 6 0,-2 3 0,2 1 0,0 6 0,0-3 0,2 0 0,-2-1 0,5-6 0,2 3 0,2-9 0,0-1 0,0-8 0,0-1 0,4-13 0,2 2 0,3-12 0,-2 5 0,4-2 0,-6 0 0,6-3 0,-7 8 0,3-5 0,-4 10 0,2-3 0,-4 6 0,1 1 0,-2 10 0,-2-4 0,0 17 0,-1-5 0,-3 11 0,3 2 0,-6-1 0,4 4 0,-7 2 0,6 0 0,-3-7 0,7 4 0,-4-9 0,3 11 0,-6-9 0,0 17 0,4-14 0,-1 6 0,2-14 0,2-3 0,-2-4 0,1-1 0,1-8 0,1 0 0,5-26 0,-1 6 0,9-23 0,-4-1 0,4 4 0,-3-14 0,-2 2 0,-2 5 0,3 0 0,-1 12 0,-2 0 0,2 3 0,-7 4 0,2 6 0,0 4 0,-1 9 0,1 0 0,-2 16 0,-2 0 0,-2 15 0,-1-4 0,1 8 0,0-5 0,1 12 0,0-2 0,1 3 0,0 2 0,-4 2 0,3-1 0,-2 6 0,5-8 0,0 5 0,0-12 0,0-8 0,0-7 0,0-11 0,0 0 0,1-6 0,1-8 0,1-6 0,3-7 0,-1-3 0,5-1 0,-4-2 0,3-4 0,-7 3 0,5-6 0,-6 6 0,10-6 0,-8 12 0,4-11 0,-6 11 0,-1-9 0,2 7 0,1-3 0,-1 11 0,0-4 0,-2 12 0,1-1 0,-1 4 0,1 5 0,-2 9 0,-1 2 0,-4 13 0,-3-3 0,-1 13 0,-4-2 0,3 8 0,-6 4 0,3 2 0,-5 5 0,3 0 0,5 3 0,-4-2 0,3 2 0,-1-12 0,-2 4 0,2-7 0,-3 2 0,4-3 0,2-10 0,-1 2 0,4-5 0,-3-7 0,5-4 0,2-12 0,2-11 0,1-4 0,0-8 0,-4-9 0,0-2 0,-6-12 0,5-1 0,-3-3 0,0-6 0,0 2 0,1-11 0,3 13 0,1-28 0,3 31 0,-3-15 0,3 27 0,0 2 0,0 4 0,2 5 0,-2 1 0,2 7 0,-2 2 0,3-3 0,-2 9 0,2-1 0,-3 11 0,0 6 0,0 6 0,0 7 0,0 7 0,0 9 0,0-1 0,-2 8 0,-9 0 0,7 7 0,-11 1 0,12 8 0,-10-7 0,6 1 0,-5-3 0,6-3 0,-7 6 0,7-17 0,-8 5 0,7-17 0,-1-6 0,5-7 0,2-16 0,1-14 0,6-5 0,0-13 0,3 0 0,1-11 0,1-4 0,-2-8 0,5-5 0,-3 2 0,-2 1 0,7 0 0,-5 6 0,3-2 0,-3 5 0,-1-2 0,-4 9 0,4 1 0,-3-3 0,1 13 0,-4 0 0,2 14 0,-6 3 0,4 6 0,-2-2 0,-1 8 0,1 0 0,-2 2 0,2 0 0,-6 17 0,-2 2 0,-4 15 0,-6 5 0,0 0 0,-1 17 0,-2-7 0,6 11 0,-7-8 0,1-1 0,2 0 0,0-6 0,0-3 0,6-8 0,-3-4 0,8-12 0,2-2 0,1-9 0,4-27 0,1 9 0,5-31 0,-4 13 0,9-15 0,-3-5 0,3-3 0,1-3 0,-5 10 0,0-2 0,4 8 0,-5-2 0,0 9 0,-5 4 0,0 16 0,-1 3 0,1 11 0,-5 15 0,-4 2 0,-3 21 0,-4-2 0,3 9 0,-7 4 0,2-2 0,-8 7 0,4-7 0,-6 3 0,9-5 0,0-11 0,-1-2 0,8-12 0,-2-3 0,8-9 0,4-13 0,-1-9 0,1-12 0,5-8 0,5-9 0,0 2 0,5-14 0,-9 6 0,2-4 0,-3 3 0,-2 3 0,1 12 0,-3 3 0,2 20 0,-2 0 0,1 14 0,-6 5 0,-4 15 0,-1 8 0,-10 6 0,2 8 0,-9 4 0,3 11 0,-4-2 0,4 2 0,-4-6 0,7 2 0,0-11 0,4-2 0,3-14 0,0-4 0,4-11 0,2-5 0,5-7 0,1-12 0,1 1 0,4-18 0,0 1 0,8-13 0,-3-4 0,8-3 0,-7 0 0,4 1 0,-8-1 0,4 3 0,-6 10 0,4 5 0,-7 12 0,3 3 0,-4 15 0,-5 16 0,-5 13 0,-7 18 0,-4 2 0,-4 9 0,0-2 0,-6 8 0,3-6 0,-3 3 0,6-6 0,1-11 0,9-10 0,2-13 0,9-11 0,1-5 0,3-13 0,0-12 0,7-9 0,-4-5 0,12-7 0,-7-3 0,5-5 0,3 1 0,-5-2 0,7 8 0,-10-5 0,4 11 0,-7 6 0,2 6 0,-5 10 0,1 5 0,-3 10 0,1 12 0,-1 12 0,-12 11 0,0 8 0,-10 5 0,6 2 0,-2 4 0,1-1 0,-5 1 0,7-1 0,-9-4 0,10 0 0,-8-10 0,7-5 0,4-11 0,2-7 0,5-8 0,0-12 0,4-8 0,5-13 0,-1 3 0,11-15 0,-7 0 0,9-9 0,-10-2 0,5 5 0,-2-2 0,1 6 0,1 4 0,-5 3 0,-2 12 0,-1 3 0,-3 12 0,2-1 0,-13 22 0,1 4 0,-10 16 0,3 6 0,-2 2 0,2 9 0,-3 2 0,0-5 0,2 2 0,1-19 0,1 8 0,3-16 0,4-7 0,1-6 0,7-13 0,0-10 0,2-2 0,3-12 0,1-1 0,-1-14 0,5-1 0,-4-11 0,4 3 0,3 1 0,-2 11 0,1-9 0,-5 18 0,-1-4 0,0 11 0,-2 9 0,-1 13 0,-5 3 0,-2 24 0,-6 0 0,-6 19 0,-5-2 0,-4 5 0,2 1 0,0-3 0,9-4 0,-3-2 0,7-14 0,-4 1 0,9-15 0,-1-3 0,5-8 0,-1-3 0,2-14 0,0 0 0,0-17 0,2-4 0,3-5 0,3-8 0,3-1 0,-3 3 0,2-6 0,-4 7 0,4-1 0,-5 13 0,2 5 0,-5 19 0,-1 4 0,-3 20 0,-7 4 0,0 20 0,-6-1 0,0 6 0,-2 5 0,-1-4 0,1 5 0,2-4 0,5-8 0,-2-5 0,3-10 0,0-8 0,4-4 0,0-6 0,5-20 0,2 0 0,-2-14 0,7-8 0,-2 9 0,4-19 0,-5 7 0,3-5 0,-1 0 0,4 5 0,-1 8 0,-3 7 0,-2 11 0,-4 6 0,-6 26 0,-3 4 0,-13 28 0,3-5 0,-8 6 0,5-5 0,-2 2 0,1-7 0,2-3 0,4-11 0,5-9 0,5-5 0,3-7 0,1-2 0,1-1 0,0-4 0,2-13 0,-1 0 0,5-15 0,-3 0 0,6-3 0,-2-7 0,2 3 0,3-2 0,0 5 0,-3 5 0,-1 6 0,-3 6 0,-2 7 0,-7 29 0,-2-3 0,-2 34 0,-6-13 0,4 12 0,-6-6 0,3-1 0,2-12 0,0-2 0,4-9 0,1-6 0,-1 5 0,1-7 0,-3 7 0,3-7 0,2-1 0,4-9 0,0-3 0,1-14 0,1 3 0,0-20 0,0 9 0,0-9 0,2 4 0,1-1 0,1 3 0,0 1 0,-1 6 0,-1 4 0,-2 5 0,0 2 0,1 4 0,-11 17 0,3 5 0,-17 15 0,8 0 0,-10-1 0,12-7 0,-3 2 0,6-14 0,7-2 0,-4-7 0,7-5 0,1-5 0,0-6 0,0-2 0,0-10 0,2 7 0,-2-10 0,4 7 0,-2-10 0,1 9 0,-1-3 0,-1 11 0,-1 4 0,2 5 0,-7 16 0,-5 6 0,-9 12 0,-4 4 0,4-8 0,0 3 0,7-13 0,1-1 0,5-9 0,2-5 0,3-4 0,1-3 0,0-9 0,0 2 0,0-8 0,0-4 0,2 2 0,1-8 0,-1 8 0,0 4 0,-2 6 0,-1 12 0,-4 3 0,-1 11 0,-8 4 0,4 3 0,-2-7 0,4 2 0,0-11 0,4 2 0,-1-2 0,5-5 0,-2-5 0,2-1 0,0-7 0,0 1 0,0-2 0,0 3 0,0-3 0,0 8 0,-1 1 0,-2 12 0,0-2 0,-1 6 0,2-6 0,-1-1 0,2 0 0,0-2 0,1 3 0,0-1 0,0 0 0,0-2 0,3 1 0,1-1 0,10 1 0,-2-1 0,5 3 0,-2-3 0,5 4 0,-4-4 0,7 6 0,-2-5 0,1 5 0,7-3 0,-6 1 0,10-1 0,-14-1 0,8 1 0,-7-3 0,-4 2 0,-1-2 0,-5 1 0,-4-2 0,2 1 0,-4-1 0,0-1 0,2 1 0,-2-1 0,3 2 0,-4-1 0,2 0 0,-2 0 0,1-1 0,2 0 0,0 0 0,0 1 0,1-1 0,-1 2 0,1-1 0,0 0 0,-1-1 0,0 1 0,1-1 0,-1 1 0,0-1 0,2 2 0,1-1 0,-1 1 0,1-1 0,4-1 0,-5 1 0,9-1 0,-9 0 0,11 0 0,-9 2 0,13-1 0,-11 1 0,5-2 0,-2 0 0,-1 0 0,-4 0 0,0 0 0,-4 0 0,2 0 0,-2 0 0,1 0 0,-3 0 0,3 0 0,-2 1 0,3 0 0,-2 0 0,4-1 0,0 0 0,4 0 0,0 0 0,4 0 0,0 0 0,6 0 0,-3 0 0,6 0 0,-2 0 0,3 0 0,2 0 0,2 0 0,-1 0 0,2 0 0,-4 0 0,1 0 0,-5 0 0,-1 0 0,-3 0 0,-3 0 0,-1 0 0,-2 0 0,2 0 0,-6 0 0,2 0 0,-4 0 0,-1 0 0,3 0 0,-3 0 0,-1 0 0,1 0 0,3 0 0,3 0 0,-1 0 0,4 0 0,-9 0 0,0 0 0,-1 0 0,-3 0 0,3 0 0,-1 0 0,5 1 0,-5 0 0,2 0 0,-5-1 0,6 2 0,-4-2 0,3 2 0,-3-1 0,-1-1 0,2 1 0,-2-1 0,0 2 0,0-1 0,-1 0 0,1-1 0,-2 1 0,1 0 0,1-1 0,-2 0 0,3 1 0,-2 0 0,3 1 0,-2-2 0,2 1 0,-2-1 0,0 1 0,4-1 0,-3 2 0,2-2 0,-4 1 0,2 0 0,-2 0 0,3 0 0,1 0 0,-2 0 0,3 1 0,-6-2 0,2 1 0,-2 0 0,1-1 0,-1 2 0,-1 2 0,-2-1 0,-5 5 0,-3 0 0,-1 0 0,-11 5 0,2-5 0,-8 3 0,-4 1 0,-3-2 0,-4-2 0,3 0 0,1-5 0,9 2 0,1-3 0,4-2 0,-1 0 0,3 0 0,-3 0 0,3 0 0,-3 0 0,3 0 0,-2 0 0,2 0 0,-3 0 0,0 0 0,3 0 0,-2 0 0,5 0 0,-3 0 0,4 0 0,0 0 0,-1 0 0,1 0 0,-3 0 0,5 0 0,-8 0 0,5 0 0,-6 0 0,0 0 0,3 0 0,-5 0 0,7 0 0,-7 0 0,-1 0 0,1 0 0,-4 0 0,6 0 0,-3 0 0,-7 0 0,-1 0 0,0 0 0,3 0 0,4 0 0,-3 0 0,4 0 0,0 0 0,9 0 0,-5 0 0,11 0 0,-5 0 0,0 0 0,7 0 0,-6 0 0,8 0 0,-1 0 0,0 0 0,2 0 0,0 0 0,0 0 0,-5 0 0,4 0 0,-5 0 0,-1 0 0,2 0 0,-3 0 0,7 0 0,-1 0 0,4 0 0,7-4 0,1-2 0,6 0 0,0 1 0,-5 2 0,6 0 0,-3 1 0,7-3 0,-2 3 0,5-2 0,-2 2 0,6 0 0,4 0 0,0 1 0,3-1 0,-4 2 0,-2 0 0,-1 0 0,0 0 0,-2 0 0,2 0 0,-3 0 0,2 0 0,-1 0 0,2 0 0,9 0 0,-9 0 0,10 0 0,-16 0 0,2 0 0,-8 0 0,8 0 0,-11 0 0,10 0 0,-7 0 0,6 0 0,-4 0 0,13 0 0,-10 0 0,7 0 0,-11 0 0,-4 0 0,1 0 0,-2 0 0,0 0 0,0 0 0,-1 0 0,1 0 0,12 0 0,-7 0 0,13 0 0,-8 0 0,0 0 0,3 0 0,0 0 0,0 0 0,0 0 0,-6 0 0,4 0 0,-3 0 0,8 0 0,0 0 0,-5 0 0,4 0 0,-2 0 0,-2 0 0,-2 0 0,-3 0 0,-9 0 0,4 0 0,-10-2 0,-7-2 0,-8 0 0,-12-7 0,-6 7 0,-13-10 0,-14 7 0,-21-4 0,-8 0-251,40 5 1,0 0 250,-46-7 0,44 8 0,0 1 0,-42-4 0,0 5 0,10-1 0,14-3 0,7 6 0,15-4 0,6 5 0,17 0 0,7 0 0,17-1 501,25-3-501,2 0 0,18-3 0,0 2 0,-3-1 0,13 1 0,-1 2 0,-2 1 0,-1 2 0,-5-3 0,3 0 0,0 0 0,2 1 0,-1 0 0,5 1 0,-3-4 0,1 5 0,-1-3 0,-3 3 0,-7-2 0,-3 1 0,-2-1 0,-7 2 0,11-3 0,-7 2 0,-5-5 0,-4 4 0,-13 0 0,-3 1 0,-3 1 0,-2 0 0,-25 2 0,2 1 0,-19 2 0,-13 2 0,1-3 0,-23 6 0,-3-6 0,-3 7 0,-7-5-937,-4 0 937,1-3 0,2-3-270,10 0 270,16 0 0,5 0 0,21 0 0,1 0 0,19 0 924,-1 0-924,11 0 283,1 0-283,2 0 0,1 0 0,21 0 0,-3 0 0,25 0 0,-6 0 0,6 0 0,0 0 0,-9 0 0,1 0 0,-11 0 0,-4 0 0,-4 0 0,-9 0 0,0 0 0,-2 0 0,1 0 0,0 0 0,2 0 0,-2 0 0,0 0 0,-1 0 0,-1 0 0,1 0 0,1 0 0,-2 0 0,3 0 0,-2 0 0,0-1 0,1 1 0,-1-1 0,1 0 0,-1 0 0,0 0 0,0 0 0,2 0 0,0 0 0,2-2 0,-1 1 0,2-2 0,2 0 0,5 2 0,6-5 0,-3 4 0,6-5 0,-3 5 0,-3-2 0,6 1 0,-12 1 0,0-2 0,-7 3 0,-2 0 0,-1 0 0,-1-1 0,-1 0 0,0 0 0,1 0 0,0 0 0,1 1 0,-1-2 0,1 3 0,-1-2 0,2-1 0,-3 0 0,3-2 0,-1 2 0,0 0 0,1 1 0,-1-1 0,2 2 0,-2-2 0,6 1 0,1 0 0,4-4 0,1 4 0,0-7 0,-5 7 0,-1-3 0,-5 5 0,-1-1 0,0 1 0,-1-2 0,1 1 0,0-1 0,1 0 0,-1 0 0,-1-3 0,-1 1 0,0-2 0,0-2 0,0 2 0,0-1 0,0 4 0,-1-5 0,-3-1 0,0 1 0,-7-6 0,4 10 0,-8-5 0,4 6 0,-1-1 0,2 3 0,4 1 0,-2 1 0,5 0 0,-4 0 0,3 1 0,-7 8 0,3-2 0,-14 16 0,5-1 0,-8 8 0,8-2 0,-2 2 0,8-8 0,-3 5 0,6-9 0,0 10 0,3-12 0,1-1 0,3-18 0,7-9 0,4-8 0,4-4 0,1 2 0,-8 1 0,4 0 0,-3-6 0,6 1 0,-1-1 0,1 5 0,-4 1 0,0 5 0,-4-4 0,0 8 0,-2 0 0,-1 8 0,-1 3 0,-1 9 0,0 4 0,-1 12 0,4 3 0,0 8 0,3 9 0,3-2 0,-1 9 0,1-13 0,-5 6 0,1-18 0,-6 3 0,4-14 0,-4-3 0,1-5 0,4-22 0,4-4 0,2-16 0,6-3 0,-1-6 0,3-7 0,0-10 0,-2-1 0,2-3 0,-1 1 0,1 2 0,-5 7 0,-3 2 0,-2 17 0,-5 2 0,1 16 0,-4 6 0,0 18 0,-3 0 0,-1 18 0,-5 6 0,-8 16 0,1 3 0,-9 8 0,5-5 0,-3 2 0,3-2 0,5-4 0,0-4 0,10-9 0,-7-1 0,7-16 0,-1-3 0,2-9 0,2-7 0,1-8 0,2-6 0,3-9 0,0-6 0,12-9 0,0-4 0,13-11 0,0 4 0,2-15 0,-1 5 0,-3 1 0,-3 1 0,-1 14 0,-5 9 0,-7 13 0,-4 16 0,-9 18 0,0 12 0,-3 20 0,1 5 0,-10 11 0,8 5 0,-8 4 0,5-1 0,1-10 0,-3-4 0,1-20 0,6-7 0,-3-17 0,6-7 0,4-20 0,1-4 0,12-21 0,-5 1 0,8-7 0,-1-10 0,5-7 0,4-8 0,-2 5 0,-1 0 0,-5 13 0,-6 7 0,-5 14 0,-6 13 0,0 11 0,-3 10 0,-1 13 0,-4 9 0,-8 15 0,-1 11 0,-7 7 0,-2 12 0,-5-1 0,1 9 0,1 0 0,2-8 0,6-4 0,-1-17 0,6-12 0,5-10 0,2-11 0,5-22 0,1-5 0,6-22 0,4-12 0,13-2 0,-4-17 0,6 2 0,2-7 0,1-4 0,7-2 0,-4 8 0,-5-1 0,-4 16 0,1 6 0,-9 11 0,1 16 0,-8 8 0,-5 17 0,0 10 0,-6 11 0,-2 14 0,-2 7 0,-8 15 0,9-3 0,-14 15 0,13-3 0,-7-2 0,6-1 0,-1-20 0,0-12 0,5-11 0,2-16 0,3-13 0,4-13 0,4-12 0,8-22 0,-2 6 0,13-20 0,-3 2 0,5-7 0,-1 2 0,0-1 0,-1 9 0,-2 6 0,-2-4 0,-9 22 0,-3 6 0,-5 19 0,-7 17 0,-4 6 0,-4 18 0,-2 13 0,1 14 0,4 16 0,-4 5 0,1 2 0,-9-1 0,1-8 0,3-4 0,3-13 0,1-9 0,7-15 0,-2-4 0,5-12 0,0-7 0,2-17 0,3-5 0,3-14 0,1-6 0,7-11 0,3 1 0,4-18 0,4 10 0,-1-10 0,4 4 0,-8-1 0,9-1 0,-17 4 0,8 14 0,-16 12 0,5 13 0,-9 9 0,1 12 0,-8 18 0,-5 10 0,-9 25 0,-1 2 0,-6 15 0,3 4 0,1-2 0,1 1 0,-1-6 0,7-3 0,-3-4 0,8-4 0,-7 13 0,10-20 0,-7 8 0,5-26 0,1-5 0,1-6 0,5-9 0,1-5 0,5-22 0,-2 2 0,8-18 0,-2 1 0,4-5 0,3-13 0,4 5 0,3-7 0,2 2 0,-5-1 0,0-2 0,-4 9 0,-2 8 0,1 11 0,-8 14 0,2 13 0,-8 15 0,-5 13 0,1 12 0,-6 4 0,7 16 0,-12-4 0,13-5 0,-11 6 0,8-17 0,-1 1 0,-1-3 0,4-22 0,1 2 0,2-17 0,0-10 0,4-8 0,-1-8 0,7-6 0,0-2 0,9-2 0,-8-3 0,10 0 0,-12-6 0,10 9 0,-11 1 0,4 11 0,-9 2 0,2 5 0,-3 3 0,0 4 0,0 2 0,-6 12 0,0 9 0,-8 17 0,-6 10 0,0 7 0,-3 3 0,2-3 0,2 1 0,-1-7 0,-2-1 0,4-11 0,-3-5 0,9-8 0,0-8 0,3 0 0,2-15 0,-10-12 0,12-13 0,-13-17 0,8 2 0,1-8 0,-2 1 0,8-2 0,-6 0 0,3 3 0,-3 3 0,4 5 0,1 14 0,2 9 0,-1 10 0,-1 8 0,-8 10 0,2 14 0,-11 12 0,-3 11 0,4 3 0,-12 2 0,3 8 0,-7-4 0,1-1 0,8-11 0,6-10 0,11-15 0,1-6 0,6-12 0,3-22 0,0-5 0,3-22 0,3-4 0,1-13 0,2-3 0,3-13 0,4 8 0,2-6 0,-2 3 0,-4 6 0,-8 8 0,1 13 0,-6 17 0,3 12 0,-4 16 0,-11 30 0,1 5 0,-12 23 0,-3-4 0,-6 10 0,-1 3 0,-2 2 0,3 1 0,5-13 0,-1 6 0,9-20 0,3-1 0,6-20 0,4-6 0,4-11 0,10-30 0,3 3 0,13-31 0,0 12 0,5-11 0,-2 2 0,4 6 0,-7 0 0,-5 19 0,-8 5 0,-7 16 0,-3 13 0,-1 14 0,-1 9 0,0 21 0,3-4 0,-3 14 0,5-1 0,1-4 0,-1-4 0,3-16 0,-6-8 0,0-15 0,-1-6 0,0-5 0,8-6 0,-1-4 0,12-10 0,5-5 0,4-10 0,6-7 0,3-3 0,-1-2 0,6 1 0,-12 3 0,8 1 0,-18 11 0,3 4 0,-15 16 0,-4 14 0,-12 17 0,3 17 0,-10 7 0,2 5 0,-4-1 0,3 5 0,0-9 0,2-1 0,4-15 0,1-9 0,2-9 0,2-6 0,0-8 0,2-7 0,4-11 0,4-6 0,0-11 0,6-1 0,-6-5 0,7 0 0,-6-1 0,3 4 0,-4 3 0,-1 14 0,1-3 0,-4 15 0,3-5 0,-6 11 0,3 2 0,-4 1 0,1 2 0</inkml:trace>
</inkml:ink>
</file>

<file path=ppt/ink/ink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3:30.477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3917 580 24575,'2'5'0,"-1"-1"0,0-1 0,0-1 0,0 3 0,1-3 0,0 3 0,-1-3 0,1-1 0,-1 1 0,0-1 0,-1 1 0,1-1 0,-1 2 0,1-2 0,0 2 0,-1-1 0,2 0 0,-2 1 0,1-1 0,-1 1 0,0-1 0,0 0 0,1 1 0,0 0 0,0 0 0,0 0 0,-1-1 0,0 1 0,1-1 0,-1 1 0,1-1 0,-1 0 0,0 0 0,0 0 0,2 0 0,-2 0 0,2 1 0,-1-1 0,-1 1 0,1-1 0,-1 0 0,0 0 0,0 0 0,0 1 0,0 0 0,0 0 0,1 0 0,-1 0 0,1 0 0,0-1 0,-1-6 0,1 0 0,-1-3 0,0-1 0,0 5 0,0-4 0,0 3 0,0-3 0,0 3 0,0-1 0,0 2 0,1 1 0,0-2 0,0 3 0,0-3 0,0 2 0,-1-1 0,1 1 0,-1 0 0,0 0 0,0-1 0,0 0 0,0-1 0,-1 1 0,0 0 0,-1 1 0,1 1 0,-1 0 0,0-1 0,0-1 0,-1 0 0,0-2 0,1 2 0,-1-1 0,2 2 0,-1-1 0,0 1 0,-1-4 0,2 3 0,0-1 0,0 3 0,0-1 0,0 0 0,0 0 0,1-1 0,0 1 0,-1 0 0,-1-3 0,0 2 0,0-2 0,2 2 0,0 1 0,-1-3 0,1 3 0,-2-3 0,2 3 0,-1 0 0,0 0 0,-1 0 0,2 0 0,0-1 0,0 0 0,0 0 0,0-1 0,0 2 0,0-2 0,-1 3 0,1-2 0,-1 2 0,1-1 0,0 0 0,0 0 0,0 0 0,1 6 0,-1-2 0,1 6 0,0-5 0,-1 0 0,1 0 0,0-1 0,-1 1 0,2-1 0,-2 0 0,1 0 0,-1 0 0,0 0 0,2 1 0,-1-1 0,0 2 0,-1-2 0,1 2 0,0-2 0,-1 1 0,2 0 0,0 0 0,0-1 0,-2 1 0,0 0 0,0 0 0,1-1 0,0 0 0,-1 0 0,1 1 0,0 0 0,0-1 0,-1 1 0,0-1 0,1 2 0,0-2 0,0 1 0,0-1 0,-1 0 0,0 0 0,1 1 0,0 0 0,-1 0 0,0 0 0,0-1 0,0 1 0,0-1 0,0 1 0,0-1 0,1 0 0,0 1 0,-1-1 0,1 2 0,0-2 0,-1 1 0,0-1 0,1 0 0,0 1 0,-1 0 0,0 0 0,0 0 0,0-1 0,0-9 0,0 2 0,0-8 0,0 2 0,0 3 0,0-1 0,0 2 0,0 1 0,-1 0 0,0-2 0,-1 5 0,1-4 0,0 3 0,1-1 0,-1 1 0,0 1 0,0 0 0,0-1 0,1 2 0,0-2 0,-1 2 0,0-1 0,1 1 0,0 0 0,-1-1 0,0 0 0,-1 1 0,1-3 0,-1 2 0,2-2 0,0 1 0,0 2 0,0-2 0,0 2 0,0-1 0,-1 1 0,0-2 0,1 1 0,0-2 0,0 2 0,0 0 0,0 0 0,0 0 0,0-1 0,0 1 0,0-1 0,0 2 0,0-2 0,0 2 0,0-1 0,0-1 0,0 2 0,0-4 0,0 3 0,0-2 0,0 3 0,0-1 0,0 0 0,0 0 0,0 1 0,0-1 0,0 1 0,0-1 0,0 1 0,1-2 0,0 0 0,-1 0 0,1 0 0,0 0 0,-1 1 0,0-1 0,0 1 0,0 1 0,0 0 0,1 1 0,0-4 0,0 4 0,0-5 0,0 1 0,-1-2 0,-1 2 0,0 0 0,0 4 0,0-2 0,0 1 0,0 0 0,0 0 0,1-1 0,-1 1 0,0-1 0,0-2 0,1 2 0,-2-1 0,2 2 0,-1-1 0,1 0 0,-2-1 0,1 1 0,-1-1 0,-1 2 0,3-2 0,-2 2 0,2-1 0,0 1 0,-1 0 0,-1-1 0,0 0 0,-1-1 0,1 1 0,-1 0 0,1-1 0,-1 2 0,2 0 0,-1-1 0,1 0 0,-1 0 0,0 0 0,0 1 0,0-1 0,0 1 0,0-1 0,-2 0 0,1-9 0,-6 0 0,2-8 0,-8-3 0,7 4 0,-5-5 0,3 5 0,2 0 0,-4-2 0,6 6 0,1 3 0,0 1 0,2 8 0,2 0 0,-1 6 0,2 0 0,0 3 0,0-3 0,0 0 0,0 0 0,0-1 0,0 2 0,0-2 0,0 2 0,0-2 0,0 2 0,0-2 0,0 1 0,0-1 0,0 0 0,0 0 0,0 0 0,0 1 0,0 2 0,0-2 0,0 3 0,0-4 0,0 2 0,0-2 0,0 2 0,0-2 0,0 2 0,0-1 0,0 0 0,0 3 0,0-3 0,0 5 0,0-5 0,0 3 0,0-3 0,0 0 0,0 1 0,0-2 0,0 2 0,0-2 0,0 1 0,0 0 0,1 0 0,-1 0 0,1 1 0,-1 1 0,1-2 0,-1 4 0,2-2 0,-1 2 0,1-2 0,0-1 0,-1-1 0,0 0 0,1 3 0,-1-3 0,0 4 0,1-4 0,-2 1 0,1-2 0,0 2 0,-1-1 0,1 0 0,0 3 0,0-3 0,0 2 0,0-1 0,-1-1 0,2 1 0,-2-1 0,2 0 0,-2 0 0,3 0 0,-3 0 0,2 1 0,-1-1 0,-1 3 0,3-2 0,-3 1 0,3-1 0,-3-2 0,2 2 0,-1-2 0,0 2 0,1-2 0,-1 2 0,0-2 0,1 1 0,-2-1 0,1 1 0,0-2 0,-1 2 0,3-1 0,-3 0 0,3 2 0,-2-2 0,0 2 0,1-1 0,-2 1 0,3 0 0,-3-2 0,2 3 0,-1-3 0,-1 2 0,1-3 0,0 1 0,0 0 0,0 0 0,0 0 0,-1 0 0,0 1 0,1-1 0,-1 1 0,2-1 0,-2 1 0,1 0 0,0-1 0,-1 1 0,1 0 0,-1-1 0,1 1 0,-1-1 0,2 0 0,-2 1 0,1-1 0,0 2 0,-1-2 0,1 2 0,0-2 0,0 1 0,0-1 0,0 0 0,-1 0 0,0 0 0,1-1 0,0 2 0,0-2 0,0 2 0,-1-1 0,1 0 0,-1 1 0,1-1 0,-1 1 0,2-1 0,-2 0 0,2 1 0,-1-1 0,-1 2 0,2-2 0,-1 2 0,0-2 0,1 2 0,-2-2 0,1 1 0,0-1 0,-1 0 0,1 0 0,0 0 0,-1 0 0,1 0 0,0 0 0,-1 1 0,2-1 0,-1 2 0,0-2 0,0 1 0,-1-1 0,1 0 0,0 0 0,-1 0 0,0 0 0,0 1 0,1 0 0,0 0 0,0-1 0,0 0 0,-1 0 0,0 1 0,0 0 0,3 1 0,-3-1 0,3 2 0,-2-2 0,-1 0 0,1 0 0,0-1 0,-1 0 0,1 0 0,-1 1 0,0 0 0,1 0 0,-1 0 0,2 1 0,-1-2 0,1 1 0,-1-1 0,-1 1 0,1-1 0,0 2 0,-1-2 0,2 1 0,-2 0 0,1 0 0,-1 0 0,1 1 0,-1-1 0,1 1 0,-1 0 0,2-1 0,-2 1 0,3-1 0,-2 1 0,0-1 0,0 0 0,-1 0 0,1 0 0,-1 0 0,6 4 0,-5-4 0,4 3 0,-5-4 0,0 0 0,0 1 0,1 2 0,0-2 0,-1 2 0,1-1 0,0-1 0,-1 2 0,0-1 0,0 0 0,0 0 0,0-1 0,1 2 0,-1-1 0,1 3 0,0-3 0,-1 1 0,1 0 0,-1 1 0,1 0 0,-1 0 0,1-1 0,-1 2 0,0 0 0,0 1 0,1-2 0,0-1 0,0 2 0,0-2 0,-1 1 0,1 2 0,-1-2 0,0 1 0,0 0 0,0 6 0,0-7 0,0 8 0,0-10 0,0 7 0,0-6 0,0 5 0,0-4 0,0 5 0,0-4 0,0 3 0,0-4 0,0 3 0,0 2 0,0-2 0,0 1 0,0-4 0,0 0 0,0 0 0,0 3 0,0-2 0,0 2 0,0-4 0,0-1 0,-1 6 0,0-3 0,0 2 0,0-2 0,-1-4 0,0 5 0,1-5 0,0 3 0,1-1 0,0-2 0,0 4 0,0-4 0,-2 7 0,2-7 0,-2 6 0,2-6 0,-1 4 0,0-2 0,-1 3 0,1-5 0,0 1 0,-5 6 0,3-6 0,-3 7 0,4-8 0,1 1 0,1 0 0,-1 0 0,0-1 0,0-1 0,0 1 0,-1 0 0,1 0 0,0 1 0,-1-2 0,2 1 0,-1 0 0,1 1 0,-1-2 0,1 1 0,-2 1 0,2 2 0,-4 2 0,4-2 0,-3-1 0,2-1 0,1-2 0,-2 2 0,1-1 0,-1 0 0,2 1 0,-2-2 0,0 2 0,1-2 0,-2 4 0,3-4 0,-4 3 0,2-3 0,1 1 0,-2-1 0,3 2 0,-3-2 0,2 2 0,-2-1 0,1 0 0,1 0 0,0 0 0,-1 0 0,1-1 0,-1 4 0,0-6 0,2 6 0,-2-5 0,2 2 0,-3 0 0,2-2 0,-1 3 0,1-3 0,0 3 0,1 15 0,-1-9 0,1 16 0,-1-18 0,1 1 0,-2-2 0,2 0 0,0-1 0,0-2 0,0 2 0,0-3 0,0 2 0,0-1 0,0-2 0,0 4 0,0-3 0,0 2 0,0 0 0,0-2 0,0 3 0,-1-4 0,0 1 0,1 0 0,0-1 0,0 2 0,0-1 0,0 1 0,0 0 0,0 1 0,0 2 0,-1 0 0,0-1 0,-1 0 0,1 0 0,0-3 0,1 3 0,-2 1 0,2-2 0,-2 3 0,2-3 0,0-1 0,0 1 0,0-1 0,0-2 0,0 1 0,0-1 0,0 0 0,-1 0 0,1 0 0,-1 1 0,1-1 0,-1 2 0,1-2 0,-3 2 0,1-3 0,0 2 0,-2-1 0,4 0 0,-2 1 0,1-2 0,1 2 0,-1-2 0,1 2 0,-1 0 0,0-1 0,0 1 0,-2-1 0,2 0 0,-2 0 0,2 0 0,0 0 0,1 0 0,0 1 0,-1-2 0,1 0 0,-2 0 0,2 1 0,-2 0 0,1 0 0,0 0 0,-1 0 0,2 1 0,-3-1 0,3 0 0,-3-1 0,3 1 0,-1-1 0,0 0 0,0 1 0,-1 0 0,0-1 0,1 2 0,0-2 0,0 1 0,-1 1 0,0-1 0,0 1 0,-1-1 0,3 0 0,-3-1 0,2 1 0,-1-1 0,0 0 0,-1 1 0,1-1 0,1 1 0,-1 0 0,1 0 0,-1 0 0,1-1 0,-2 1 0,0-1 0,1 1 0,-1 1 0,1-1 0,0 0 0,1 0 0,0-2 0,-1 2 0,1-1 0,-1 2 0,0-1 0,-2 2 0,3-2 0,-2 1 0,2-1 0,-2 1 0,2-1 0,-1 0 0,1-1 0,-1 1 0,0 0 0,0 0 0,0 0 0,0-1 0,2 1 0,-2-1 0,2 1 0,-2 1 0,1-1 0,0 0 0,-2-1 0,2 1 0,-2-1 0,2 1 0,-1-1 0,2 1 0,-2 0 0,2 2 0,-3-3 0,2 2 0,-1-1 0,-1-1 0,3 2 0,-2-2 0,1 0 0,0 1 0,0-1 0,-1 0 0,2 1 0,-2-1 0,1 0 0,0 2 0,-1-2 0,1 1 0,-2 1 0,2-1 0,-2 1 0,2 0 0,-1 0 0,0-1 0,1 1 0,-1-1 0,2 0 0,-2 0 0,2 0 0,-2 1 0,0-2 0,0 3 0,0-3 0,1 2 0,1 0 0,0-1 0,-1 1 0,1-1 0,-1 3 0,0-3 0,1 2 0,-1-2 0,1 0 0,0 2 0,0-2 0,-1 2 0,1-2 0,-1-1 0,2-4 0,3-5 0,0 3 0,0-5 0,1 8 0,-2-5 0,1 3 0,1-3 0,-4 3 0,2-3 0,0 6 0,-3-5 0,3 5 0,-3-2 0,1 1 0,0-1 0,0 1 0,0-1 0,1 0 0,-1 0 0,1 0 0,-1-1 0,0 2 0,0-1 0,0 0 0,1 0 0,-1 0 0,1 0 0,-1 1 0,1 0 0,-1-1 0,1 1 0,-2-1 0,2 2 0,-1-1 0,1 2 0,-1-3 0,1 3 0,-2-3 0,3 3 0,-3-3 0,3 2 0,-3-1 0,1 7 0,-1-2 0,0 9 0,0-8 0,0 5 0,0-5 0,0 1 0,0-1 0,0 3 0,0-4 0,0 1 0,0-2 0,0 1 0,0-1 0,0 1 0,0-1 0,0 0 0,-1 0 0,1 0 0,-2 0 0,2 0 0,-2-1 0,2 1 0,-1 0 0,1 0 0,-3 0 0,2 0 0,-3 0 0,4 0 0,0 1 0,-1-1 0,0 1 0,1-1 0,-2 0 0,1 0 0,0 0 0,0-1 0,1 1 0,-2-1 0,2 1 0,-1 1 0,0-1 0,1 0 0,-2-2 0,1 3 0,-1-1 0,0 0 0,1-1 0,0 0 0,0 1 0,-1-2 0,0 0 0,-1 1 0,-1 0 0,0-1 0,-2 0 0,3 1 0,0 0 0,1-1 0,0 0 0,1 1 0,-1 0 0,1 0 0,-2-1 0,0 0 0,0 0 0,-1 0 0,2 0 0,-2 0 0,1 0 0,0 0 0,-1 0 0,2 0 0,-1 0 0,1 0 0,-1 1 0,0 0 0,0-1 0,-1 0 0,1 0 0,-1 0 0,0 0 0,0 0 0,1 0 0,-1 0 0,2 0 0,-1 0 0,1 0 0,0 0 0,0 0 0,0 1 0,0 0 0,-1-1 0,1 0 0,-1 0 0,0 1 0,0 0 0,1-1 0,0 0 0,-1 0 0,0 0 0,0 0 0,0 0 0,-2 0 0,2 0 0,-2 0 0,2 0 0,0 0 0,0 0 0,1 0 0,-1 0 0,0 0 0,1 0 0,-1 0 0,-1 0 0,1 0 0,0 0 0,-1 0 0,0 0 0,-1 0 0,2 0 0,-1 0 0,1 0 0,-2 0 0,2 0 0,-1 0 0,1 0 0,1 0 0,-4 0 0,3 0 0,-2 0 0,2 0 0,-2 0 0,3 0 0,-4 0 0,3 0 0,0 0 0,-2 0 0,1 0 0,-2 0 0,3 0 0,0 0 0,0 0 0,-2 0 0,1 0 0,-1 0 0,-1 0 0,0 0 0,-2 0 0,-2 0 0,1 0 0,1 0 0,-2 0 0,4 0 0,-2 0 0,2 0 0,2 0 0,-1 0 0,0 0 0,2 0 0,0 0 0,-2 0 0,1 0 0,0 0 0,1 0 0,13 0 0,-5 0 0,11 0 0,-8-2 0,-2 2 0,0-1 0,-1 1 0,0-1 0,-1 1 0,0-1 0,1 0 0,-1 1 0,1-2 0,-2 2 0,3 0 0,-2 0 0,1 0 0,3 0 0,-3 0 0,2 0 0,-4 0 0,-1 0 0,0 0 0,0 0 0,0 0 0,3 0 0,-2 0 0,2 0 0,0 0 0,1 0 0,2 0 0,-2 0 0,1 0 0,-3 0 0,2 0 0,-3-1 0,0 0 0,2 1 0,-2 0 0,2-1 0,-2 1 0,2-1 0,-2 1 0,3 0 0,-3 0 0,0 0 0,0 0 0,-1 0 0,2 0 0,-2 0 0,1-1 0,-1 1 0,3-1 0,-3 1 0,3 0 0,-2 0 0,-1 0 0,2 0 0,-2 0 0,2 0 0,-2 0 0,1 0 0,-1 0 0,3 0 0,-2 0 0,8 0 0,-5 0 0,2 0 0,-4 0 0,-1 0 0,0 0 0,0 0 0,0 0 0,0 0 0,3 0 0,-2 0 0,1 0 0,-1 0 0,0 0 0,0 0 0,0 0 0,-2 0 0,1 0 0,0 0 0,0 0 0,-1 1 0,3-1 0,-2 1 0,1-1 0,-2 0 0,0 0 0,0 0 0,1 1 0,0-1 0,0 1 0,0-1 0,-1 0 0,0 0 0,0 0 0,0 0 0,-1 1 0,2 0 0,-1-1 0,1 0 0,0 0 0,0 1 0,0 0 0,0-1 0,0 0 0,0 0 0,1 0 0,-2 1 0,1 0 0,-3 0 0,4 0 0,-4-1 0,-2 1 0,-1 0 0,-4 1 0,4-2 0,1 0 0,-2 0 0,1 1 0,-1 0 0,1 0 0,0-1 0,1 1 0,0 0 0,0-1 0,0 1 0,0 0 0,-1-1 0,1 0 0,0 0 0,0 1 0,1 0 0,-2-1 0,1 0 0,-2 0 0,2 0 0,-1 0 0,0 0 0,1 0 0,-1 0 0,0 0 0,1 0 0,-2 0 0,1 1 0,-1 0 0,2-1 0,0 0 0,0 0 0,-1 0 0,0 0 0,0 0 0,1 0 0,0 0 0,0 0 0,-2 0 0,1 0 0,-1 0 0,2 0 0,-1 0 0,0 0 0,-1 0 0,2 0 0,0 0 0,0 0 0,-1 0 0,0 0 0,0 0 0,0 0 0,0 0 0,1 0 0,0 0 0,-1 0 0,-1 0 0,0-1 0,-1 0 0,2 1 0,-1 0 0,1 0 0,-1 0 0,1 0 0,0 0 0,0 0 0,1 0 0,-1 0 0,1-1 0,-1 0 0,1 1 0,-1 0 0,1 0 0,0 0 0,-1 0 0,1 0 0,-1 0 0,1 0 0,0 0 0,0 0 0,-3 0 0,3 0 0,-3 0 0,3 0 0,0 0 0,0 0 0,0 0 0,-1 0 0,1 0 0,0-1 0,-2 0 0,2 1 0,-3 0 0,3 0 0,-1 0 0,1 0 0,-1 0 0,0 0 0,1 0 0,-2 0 0,1 0 0,0 0 0,-1 0 0,2 0 0,-1 0 0,0 0 0,0 0 0,-1 0 0,1 0 0,0 0 0,1-1 0,-1 0 0,1 1 0,-1 0 0,1 0 0,0 0 0,-1 0 0,0 0 0,0 0 0,-1 0 0,2 0 0,-2 0 0,1 0 0,-1 0 0,1 0 0,0 0 0,0 0 0,0 0 0,-2 0 0,2 0 0,-2 0 0,3 0 0,-2 0 0,1 0 0,-1 0 0,0 0 0,0 0 0,-2 0 0,1 0 0,-2 0 0,-2 0 0,2 0 0,-3 0 0,1 0 0,2 0 0,-1 0 0,4 0 0,-2 0 0,2 0 0,-1 0 0,3 0 0,-1 0 0,-2 0 0,2 0 0,-2 0 0,1 0 0,-1 0 0,1 0 0,-3 0 0,3 0 0,-3 0 0,3 0 0,-3 0 0,-1-1 0,2 0 0,-3 0 0,3 1 0,-1 0 0,0 0 0,1 0 0,0 0 0,1 0 0,1 0 0,1 0 0,0 0 0,-1 0 0,1 0 0,-1 0 0,1 0 0,0 0 0,1 0 0,0 0 0,0 0 0,-1 0 0,-2 0 0,2 0 0,-3 0 0,3 0 0,-3 0 0,2 0 0,-2 0 0,-2 0 0,2 0 0,-7 0 0,6 0 0,-2 0 0,2 0 0,-2 0 0,2 0 0,-3 0 0,4 0 0,0 0 0,-5 0 0,4 0 0,-2 0 0,1 0 0,4 0 0,-3 0 0,2 0 0,-2 0 0,1 0 0,0 0 0,-2 0 0,2 0 0,0 0 0,-1 0 0,-3 0 0,2 0 0,-2 0 0,3 0 0,3 0 0,-4 0 0,2 0 0,-1 0 0,-1 0 0,0 0 0,-2 0 0,1 0 0,-5 0 0,6 0 0,-3 0 0,5 0 0,-1 0 0,1-1 0,-1 1 0,2-1 0,-1 1 0,0 0 0,-5 0 0,3 0 0,-1 0 0,-1 0 0,-6 0 0,4-1 0,-4 1 0,11-1 0,-2 0 0,1 0 0,0 0 0,0 1 0,0 0 0,2 0 0,-3 0 0,1 0 0,-6-1 0,5 1 0,-3-1 0,4 1 0,-5 0 0,4 0 0,-3 0 0,4 0 0,-2 0 0,0 0 0,1 0 0,-1 0 0,0 0 0,-2-2 0,-2 2 0,1-2 0,-7 2 0,5 0 0,-9-2 0,11 2 0,-8-4 0,12 4 0,-7-2 0,6 2 0,1 0 0,-1 0 0,-1 0 0,3 0 0,-2-1 0,4 0 0,-1 0 0,2 1 0,-1 0 0,-2 0 0,3 0 0,-3 0 0,3 0 0,0 0 0,-1 0 0,2 0 0,-1 0 0,-2-1 0,2 1 0,-4-1 0,2 1 0,-2 0 0,1 0 0,0-1 0,0 0 0,3 0 0,-1 0 0,1 0 0,-1 0 0,0 1 0,0 0 0,1 0 0,-9-2 0,8 1 0,-6-1 0,8 2 0,0 0 0,-1 0 0,-2-1 0,-2-4 0,1 3 0,0-2 0,3 4 0,1 0 0,-1 0 0,1 0 0,0-1 0,-1 1 0,0-1 0,0 1 0,-1 0 0,-4-2 0,3 2 0,-3-2 0,-1 0 0,4 1 0,-3-1 0,5 1 0,0 1 0,1-1 0,-3-1 0,1 2 0,-2-1 0,-2 1 0,3-1 0,-3 1 0,4-1 0,2 1 0,-4 0 0,5-2 0,-6 2 0,5-2 0,-5 2 0,4 0 0,-3 0 0,4 0 0,-1 0 0,-1-1 0,1 0 0,-2 0 0,2 1 0,1 0 0,-3 0 0,0-1 0,0 1 0,-1-1 0,3 1 0,-3-1 0,4-1 0,-3 1 0,2 0 0,0 1 0,-2-1 0,1 0 0,-2-1 0,3 1 0,0 1 0,-1 0 0,1-1 0,0 0 0,1 1 0,0-1 0,-2-1 0,1 2 0,-1-2 0,1 2 0,-2-1 0,-1 1 0,0-1 0,1 1 0,1-2 0,2 2 0,-2-1 0,1 1 0,0 0 0,0 0 0,1 0 0,-1 0 0,1 0 0,-2-1 0,2 1 0,-2-1 0,1-1 0,0 2 0,0-2 0,0 2 0,-2-1 0,1 0 0,-4 0 0,5 1 0,-7 0 0,5 0 0,-2 0 0,3 0 0,1 0 0,0-1 0,-1 1 0,2-2 0,-2 2 0,1-1 0,0 0 0,-6 1 0,5-1 0,-5 1 0,4 0 0,1 0 0,0 0 0,1-1 0,1 1 0,0-1 0,0 0 0,-2 1 0,0-1 0,0 1 0,0 0 0,0-1 0,1 1 0,0-1 0,1 1 0,0 0 0,-1-1 0,1 1 0,-1-1 0,-1 1 0,1 0 0,-4-1 0,4 1 0,-4-1 0,4 1 0,-2 0 0,1-2 0,-1 1 0,1 0 0,-1 1 0,-3 0 0,4-1 0,-4 0 0,5 0 0,0 1 0,-1 0 0,2-1 0,-1 0 0,1 1 0,0-1 0,-1 0 0,0 0 0,0 0 0,0 1 0,0 0 0,-1 0 0,1 0 0,0 0 0,1 0 0,0-1 0,-1 0 0,1 0 0,-1 0 0,1 1 0,-1 0 0,0 0 0,-1-1 0,1 0 0,0 0 0,0 1 0,0-1 0,-1 0 0,1 1 0,-1-1 0,-1 1 0,1-1 0,-2 1 0,2-1 0,-1 1 0,-1-2 0,-1 1 0,2-1 0,1 1 0,0 1 0,0-1 0,1 1 0,0-1 0,0 1 0,0-1 0,-3 1 0,0 0 0,-5-1 0,4 0 0,0 0 0,3 1 0,1 0 0,-3-2 0,2 1 0,-2 0 0,3 0 0,-1 1 0,2-1 0,-1 1 0,0-1 0,1 1 0,-2 0 0,2 0 0,-2 0 0,2 0 0,-2 0 0,2-1 0,-1 1 0,1-1 0,-1 1 0,0 0 0,1 0 0,-6-3 0,2 2 0,-5-3 0,4 3 0,-1 0 0,0-1 0,1 1 0,-4-1 0,4 2 0,-3-1 0,4 0 0,0-1 0,1 1 0,1 1 0,2-1 0,-2 1 0,1-1 0,0 0 0,-1 1 0,2-1 0,-2 0 0,2 1 0,-1-1 0,1 0 0,-1 1 0,0-2 0,0 2 0,-1-1 0,1 1 0,-3 0 0,2 0 0,-2 0 0,2 0 0,-2-1 0,2 0 0,-2-1 0,2 1 0,0 1 0,1 0 0,-1 0 0,3-1 0,-3 1 0,3-1 0,-5 0 0,4 1 0,-5-2 0,2 1 0,-1 0 0,2 1 0,1-1 0,1 1 0,-1-1 0,1 0 0,0 1 0,-1-1 0,0 1 0,0 0 0,0 0 0,-2-2 0,1 2 0,-1-2 0,1 2 0,2 0 0,-3 0 0,1-1 0,-2 1 0,3-2 0,-2 2 0,2-1 0,-1 1 0,1 0 0,0-1 0,0 0 0,1-1 0,-2 0 0,-1 0 0,0 1 0,-3-3 0,3 2 0,-4-2 0,6 3 0,-1 0 0,1 1 0,-3-1 0,0-2 0,-2 1 0,1 0 0,-1 0 0,3 1 0,0-1 0,3 2 0,0 0 0,0-1 0,0 1 0,-1-1 0,1 1 0,-1-2 0,1 2 0,0-2 0,0 2 0,0 0 0,0 0 0,-1 0 0,0 0 0,-1-1 0,1 1 0,0-1 0,-2 1 0,3 0 0,-3 0 0,3-1 0,-1 1 0,1-1 0,-3 0 0,2 0 0,-4-1 0,3 2 0,-1-1 0,1 1 0,0-1 0,1 0 0,1 0 0,0 0 0,-1 1 0,-2 0 0,1-1 0,0 1 0,-1-1 0,1 1 0,-6-2 0,7 1 0,-6-1 0,5 1 0,-2 0 0,0 1 0,-4-2 0,4 1 0,-2 1 0,1-1 0,-1-2 0,1 2 0,-3-3 0,7 3 0,-3-1 0,4 2 0,-1-1 0,1 0 0,-1 1 0,1-2 0,-2 1 0,1 0 0,0-1 0,-6 2 0,3-2 0,-2 1 0,-2-1 0,6 0 0,-5 1 0,5-1 0,1 2 0,0 0 0,1 0 0,-1 0 0,1-1 0,-2 0 0,1-1 0,-1 0 0,0 0 0,1 0 0,-1 1 0,1-1 0,-3 0 0,3 0 0,-10-2 0,9 4 0,-9-3 0,8 1 0,-2 1 0,0-1 0,5 1 0,-5-2 0,4 2 0,-2 0 0,1 0 0,1 1 0,-1-3 0,1 2 0,-2 0 0,3 0 0,-3 0 0,3-1 0,-1 1 0,-1 0 0,1 0 0,-1 0 0,2-1 0,-2 1 0,0 0 0,0 1 0,0 0 0,1-1 0,0 0 0,1 0 0,-1 0 0,1 1 0,0 0 0,0 0 0,0-1 0,0 0 0,0 1 0,0 0 0,-1 0 0,1 0 0,-1 0 0,0 0 0,1-1 0,-1 0 0,0 1 0,1 0 0,-2 0 0,2 0 0,-1 0 0,1 0 0,0 0 0,0 0 0,0 0 0,-1 0 0,1 0 0,-2 0 0,1 0 0,-1 0 0,0 0 0,1 0 0,1-1 0,0 0 0,1 0 0,-1 1 0,0 0 0,-1 0 0,0 0 0,0-1 0,0 0 0,1 1 0,-1 0 0,1 0 0,-2-1 0,2 0 0,-4-2 0,3 3 0,-7-3 0,6 2 0,-5-1 0,4 0 0,0 2 0,0-3 0,2 2 0,0 0 0,0 0 0,1 1 0,-1-2 0,1 2 0,0-2 0,0 1 0,0 0 0,-1-1 0,-1 1 0,1 0 0,0 0 0,0-1 0,0 2 0,0-1 0,2 0 0,-2-1 0,-1-1 0,0 3 0,-1-4 0,2 2 0,-1 0 0,2 1 0,0 1 0,-1-1 0,1 1 0,-1-1 0,0 1 0,0 0 0,0 0 0,0-1 0,1 0 0,-1-1 0,0 2 0,1 0 0,-2 0 0,1 0 0,0-1 0,-1 1 0,2-2 0,-1 2 0,1-1 0,0 1 0,0 1 0,-1-1 0,0 1 0,0-1 0,-3 0 0,4 0 0,-4 0 0,4 0 0,-1 0 0,1 0 0,0 0 0,0 0 0,0 0 0,-1 0 0,1 0 0,-2 0 0,1 0 0,0 0 0,2 0 0,7 0 0,-2 0 0,7 0 0,-6 0 0,2 0 0,-3 0 0,4 0 0,-4 0 0,2 0 0,-3 0 0,1 0 0,-2 0 0,1 0 0,-1 0 0,0 0 0,0 0 0,0 0 0,0 0 0,0 0 0,0 0 0,1 0 0,-1-1 0,1 1 0,-1-1 0,-1 0 0,1 1 0,-1-1 0,1 1 0,0 0 0,0 0 0,0 0 0,1 0 0,-1 0 0,1-1 0,-1 1 0,0-1 0,0 1 0,0 0 0,1-1 0,-1 1 0,1-1 0,2 1 0,-3 0 0,4 0 0,-4 0 0,1 0 0,-1 0 0,1 0 0,-1 0 0,1 0 0,0 0 0,-1 0 0,4 0 0,-1 0 0,3 0 0,-1 0 0,-1 0 0,0 0 0,-3 0 0,0 0 0,2 0 0,-3 0 0,4 0 0,-4-1 0,2 1 0,1-1 0,-2 1 0,4 0 0,-5-1 0,2 1 0,-3-1 0,2 1 0,-2 0 0,-5 1 0,0 0 0,-4 1 0,4-1 0,1 1 0,-1-2 0,2 1 0,-2-1 0,1 0 0,0 2 0,-1-2 0,1 2 0,0-2 0,-3 1 0,4 0 0,-4 0 0,3 0 0,1 0 0,-1 0 0,2 0 0,-1-1 0,-1 0 0,0 0 0,-1 0 0,1 0 0,-1 0 0,2 0 0,-1 0 0,0 0 0,1 0 0,-2 0 0,1 0 0,0 0 0,-1 0 0,-1 0 0,-1 0 0,1 0 0,0 0 0,1 0 0,0 0 0,0 0 0,1 0 0,1 0 0,-1 0 0,0 0 0,0 0 0,0 0 0,0 0 0,1 0 0,0 0 0,0 0 0,0 0 0,0 0 0,0 0 0,0 0 0,0 0 0,0 0 0,7 0 0,2 0 0,7 0 0,-2 0 0,-2 1 0,1 1 0,-4 0 0,3 0 0,-5-1 0,0-1 0,-1 1 0,0 0 0,2 1 0,0 1 0,0 0 0,-1-2 0,-2 1 0,4-2 0,-2 0 0,2 1 0,-1-1 0,-4 2 0,3-2 0,-3 2 0,0-2 0,0 1 0,0-1 0,1 0 0,-1 0 0,1 0 0,-2 1 0,2-1 0,-1 2 0,1-2 0,1 1 0,-1-1 0,0 0 0,0 0 0,0 1 0,0 0 0,1 0 0,0 1 0,-1-2 0,0 1 0,3 1 0,-2-2 0,1 1 0,0 1 0,-1-1 0,2 1 0,0-1 0,-2 0 0,2 0 0,-2-1 0,2 1 0,0-1 0,-1 2 0,0-2 0,-2 1 0,0-1 0,1 1 0,-1-1 0,0 2 0,0-2 0,0 1 0,2-1 0,-1 0 0,6 0 0,-2 0 0,3 0 0,-2 0 0,-3 0 0,2 0 0,4 0 0,-3 0 0,1 0 0,-7 0 0</inkml:trace>
</inkml:ink>
</file>

<file path=ppt/ink/ink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3:41.384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606 294 24575,'8'0'0,"-1"0"0,-1-1 0,-1 1 0,-2-1 0,1 1 0,-2-1 0,1 1 0,-2-1 0,1 1 0,0 0 0,0 0 0,0 0 0,1-1 0,0 1 0,0-1 0,0 0 0,-1 1 0,1-1 0,0 1 0,0-1 0,0 0 0,3 0 0,-2-1 0,3 2 0,-5-2 0,3 2 0,-3-1 0,1 1 0,0-2 0,0 2 0,1-2 0,-2 1 0,2 1 0,1-1 0,-1 0 0,2 0 0,-3-1 0,2 0 0,1-1 0,0 2 0,-1-1 0,1 2 0,-3-2 0,1 1 0,-3 0 0,1 0 0,1 1 0,2 0 0,-3-1 0,3 1 0,-4-1 0,0 0 0,1 1 0,-1-1 0,1 1 0,3 0 0,-4-1 0,4 1 0,-4-3 0,1 3 0,1-3 0,-2 1 0,2 1 0,-1-3 0,0 3 0,0-3 0,1 2 0,-2-2 0,2 2 0,-1-3 0,-1 3 0,0-2 0,-1 1 0,1 0 0,0 0 0,0-1 0,-1 3 0,1-2 0,0 2 0,-1-1 0,0-1 0,0 1 0,0-2 0,0 1 0,0 0 0,0 0 0,0 1 0,0 0 0,7 0 0,-4 2 0,7-2 0,-6 2 0,3-1 0,-2 1 0,0-3 0,1 3 0,-2-2 0,1 2 0,-2-1 0,1 1 0,-1 0 0,0 0 0,4 0 0,-4 0 0,4-1 0,-5 0 0,2 0 0,-1 0 0,0 0 0,0 1 0,-1-1 0,0-1 0,0 1 0,0-1 0,1 1 0,-1 1 0,1-1 0,2 0 0,-3 0 0,4 0 0,-5-1 0,2 1 0,-1-1 0,1 2 0,0-1 0,-1 0 0,3 0 0,-3-1 0,4 0 0,-3 0 0,1 0 0,-1 0 0,0-2 0,3 3 0,-2-3 0,0 4 0,0-3 0,-1 3 0,0-3 0,0 2 0,0-1 0,0 1 0,-1 0 0,1 1 0,0 0 0,0-1 0,-1 1 0,0-1 0,0 1 0,0-2 0,1 1 0,-2-1 0,2 2 0,-2-1 0,1-1 0,1 1 0,-1-2 0,3 1 0,-2 1 0,4-2 0,-4 1 0,2-1 0,-3 2 0,2 0 0,-2-1 0,1 2 0,-1-2 0,1 1 0,-1-1 0,2 1 0,-1-1 0,1 1 0,1-1 0,-2 1 0,1-2 0,-1 2 0,-1 0 0,1 0 0,-1 1 0,0-1 0,1 1 0,-1-2 0,1 1 0,-1 0 0,1 0 0,3 1 0,-3-2 0,2 0 0,-2 0 0,0 1 0,1 0 0,-2 0 0,1-1 0,-1 0 0,3 1 0,-2-1 0,3 0 0,0 0 0,-3-1 0,4 1 0,-5-1 0,3 2 0,-3-1 0,1 2 0,-1-1 0,-1-1 0,3 2 0,-3-4 0,6 4 0,-5-4 0,4 3 0,0-3 0,-3 2 0,1 0 0,-2 1 0,-3 0 0,-2 2 0,1 0 0,-2 3 0,0-3 0,1 4 0,-7-3 0,-1 3 0,0-2 0,2 0 0,2-1 0,4 1 0,-3-3 0,4 3 0,-3-3 0,4 2 0,-6-2 0,4 3 0,-2-2 0,-3 3 0,2-3 0,-3 1 0,4 2 0,1-2 0,-1 1 0,1-2 0,-2-1 0,3 3 0,-2-3 0,2 3 0,-3-3 0,2 4 0,1-3 0,-4 1 0,6 1 0,-4-2 0,3 0 0,-1 0 0,-1 0 0,2 1 0,-1-1 0,1 1 0,-1 0 0,1-1 0,-2-1 0,2 1 0,-2 1 0,1 0 0,0 0 0,0-1 0,-2 0 0,2-1 0,-2 0 0,3 2 0,-2 0 0,-1-1 0,1 1 0,-1 0 0,1 1 0,-1-1 0,0 0 0,-1 0 0,3 0 0,0-1 0,1 0 0,1 1 0,-1-1 0,1 1 0,-1-1 0,1 0 0,-2 0 0,2 0 0,0 1 0,-1-2 0,1 1 0,0 0 0,-2 0 0,2 0 0,-3 0 0,2 3 0,-1-3 0,-1 3 0,1-4 0,0 1 0,0 1 0,0-2 0,1 2 0,-2-1 0,1-1 0,0 3 0,-1-3 0,3 4 0,-2-3 0,1 1 0,-3-1 0,2-1 0,-2 0 0,2 0 0,-1 0 0,0 0 0,0 0 0,1 1 0,0 0 0,-2 0 0,1 0 0,1 0 0,0-1 0,-2 1 0,0-1 0,-2 0 0,1 3 0,-2-3 0,2 3 0,-1-2 0,2 0 0,-3 0 0,4 1 0,-2-1 0,3 1 0,-1-2 0,1 0 0,-1 1 0,2 0 0,-1-1 0,-2 1 0,2 0 0,-2 0 0,2 0 0,0 1 0,-1-2 0,0 1 0,-1 0 0,-1 1 0,2-1 0,-1 1 0,1 0 0,-1-1 0,1 1 0,-1-2 0,1 1 0,3 0 0,-4 0 0,3 1 0,-3-1 0,2 0 0,-1 2 0,-1-2 0,1 1 0,0 0 0,0 0 0,2-1 0,-2 0 0,2-1 0,-1 2 0,0-1 0,1 1 0,-2-1 0,-1 2 0,2-2 0,-2 0 0,4 0 0,-2 1 0,1-2 0,-1 3 0,1-3 0,-2 1 0,2 1 0,-1-1 0,1 1 0,0-1 0,-1-1 0,1 2 0,-1-1 0,1 1 0,-1-1 0,1 1 0,-6-2 0,6 3 0,-6-3 0,6 2 0,-1-1 0,1 0 0,0 1 0,-2-2 0,2 3 0,-4-2 0,3 0 0,1 0 0,-1 0 0,0 0 0,-1 2 0,1-2 0,0 0 0,1 0 0,-1-1 0,2 2 0,-2-2 0,1 1 0,0-1 0,-2 2 0,2 0 0,-2 0 0,2-1 0,-1 0 0,1 1 0,1 0 0,-2-1 0,2 1 0,-3 0 0,2-1 0,0 1 0,0-1 0,1 1 0,-2 0 0,1 0 0,-1-1 0,2 1 0,-4 0 0,4 0 0,-3 1 0,2-2 0,1 2 0,-2-1 0,2 0 0,-3-1 0,3 2 0,-2-2 0,1 2 0,0-1 0,-1 0 0,1 0 0,0 0 0,-1 0 0,2 0 0,-1-1 0,-1 0 0,1 1 0,-1-1 0,-2 1 0,4 0 0,-4-1 0,4 1 0,-2 0 0,0-1 0,2 2 0,-5-3 0,5 2 0,-5 0 0,3-1 0,-1 1 0,-2-1 0,3 1 0,-7-1 0,4 2 0,-2-1 0,1 0 0,4 0 0,-4-2 0,4 2 0,-4-2 0,5 3 0,-5-2 0,3 1 0,-3 1 0,2-2 0,-5 2 0,3-1 0,-6 0 0,6 0 0,-3 0 0,1-1 0,2 0 0,-2 0 0,1-1 0,1 3 0,-4-2 0,3 2 0,-2-1 0,3 0 0,-6-1 0,7 1 0,-4-2 0,4 3 0,-2-1 0,2 1 0,-7-1 0,6 1 0,-10-2 0,6 3 0,-2 2 0,4-1 0,-3 3 0,2-3 0,-4 0 0,5 0 0,-4 1 0,8 1 0,-6-3 0,6 1 0,0-3 0,2 0 0,2 1 0,1-2 0,0 0 0</inkml:trace>
</inkml:ink>
</file>

<file path=ppt/ink/ink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03.676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1680 893 25231,'-30'-3'0,"4"1"0,17 2 0,2 0 0,-1-1 0,1-1 0,-2 0 0,2 0 0,0-2 0,0 2 0,1-1 0,0 1 0,0 0 0,1 0 0,-3 0 0,1-1 0,0-2 0,0 1 0,3-2 0,-1 2 0,0-1 0,1 1 0,0-1 0,1 2 0,-1-1 0,1 0 0,-1 0 0,0-1 0,1 2 0,-1-1 0,0 0 0,-1-1 0,0 0 0,0-1 0,-1 0 0,1-1 0,-1-1 0,0-1 0,-2 0 0,-1 0 0,0-1 0,-1 3 0,-1 0 0,0 1 0,-3 1 0,-1 2 0,0 2 0,-2 1 0,-2 0 0,-3 2 0,-2 3 0,2 2 0,-4 2 0,0 2 0,-1-1 0,-1 1 0,9-4 0,-6 1 0,6-3 0,-2 1 0,6-4 0,-1-1 0,4-1 0,3-8 0,5-5 0,5-6 0,6-5 0,4-2 0,6-5 0,3-2 0,4-2 0,3-1 0,1-1 0,0 0 0,-4 7 0,-3 2 0,-5 7 0,-1 1 0,-3 3 0,-1 1 0,-4 4 0,-8 6 0,-8 9 0,-7 6 0,-5 4 0,-1 5 0,0-3 0,0 1 0,1-1 0,-2 1 0,1-1 0,1-1 0,2-1 0,2-3 0,0 0 0,4-3 0,0-2 0,1-2 0,1-2 0,2-1 0,3-7 0,4-5 0,1-4 0,1-2 0,0-3 0,2-1 0,0 1 0,1 1 0,1 1 0,-2 2 0,1 1 0,-1 1 0,-1 1 0,0 3 0,-2 0 0,-2 2 0,-2 2 0,-4 1 0,-1 4 0,0 0 0,-4 1 0,2 0 0,1 1 0,-1 0 0,-2 0 0,2 0 0,0 0 0,1 0 0,0-1 0,2 0 0,0-2 0,1-1 0,1 1 0,2-2 0,0-1 0,1 1 0,1 0 0,1-1 0,-1-1 0,1 0 0,1 1 0,0 0 0,0 0 0,0 2 0,1-2 0,-4 1 0,1 1 0,-3 2 0,0 1 0,1 1 0,0 0 0,-1 0 0,1 0 0,-2-1 0,0-1 0,1 0 0,2-4 0,1 1 0,2-3 0,0 1 0,1-2 0,0 0 0,0-1 0,0 2 0,0-1 0,1 1 0,0 1 0,0 1 0,0 0 0,-1-1 0,0 2 0,0 0 0,0 2 0,0 0 0,-2 1 0,1-2 0,-2 1 0,1-1 0,0 2 0,0-2 0,1 3 0,1-1 0,-3 0 0,1 3 0,0-1 0,0 2 0,0 1 0,-1-1 0,-1 1 0,1-1 0,0 1 0,0 0 0,0-1 0,-1 0 0,2-1 0,-1 0 0,1 1 0,0-2 0,0 2 0,-1-1 0,1 0 0,-2 2 0,0-2 0,0 3 0,0-1 0,0 0 0,0 0 0,0 0 0,1-2 0,0 1 0,-1-1 0,1 1 0,-1 0 0,1 1 0,0 0 0,0 1 0,-1-2 0,1 1 0,-1 0 0,-2-1 0,2 1 0,-1 0 0,1-1 0,0 0 0,0 0 0,-1 0 0,0-1 0,2 2 0,-2-3 0,2 1 0,0-1 0,-1 0 0,1 0 0,0 0 0,-2 0 0,1 0 0,-1 0 0,1 0 0,0 0 0,0 0 0,-1 0 0,1 0 0,0 0 0,1 0 0,0 0 0,1 0 0,1-1 0,3-1 0,0 1 0,3-1 0,-1 2 0,-1 0 0,1 0 0,-1 0 0,1 0 0,-1 0 0,0 0 0,1 0 0,-2-1 0,2 1 0,-1-2 0,2 1 0,-2 0 0,1 0 0,-2 0 0,2 1 0,-3-2 0,4 2 0,-3-1 0,3 1 0,-2 0 0,-1 0 0,0-1 0,1 1 0,-1-1 0,1 1 0,-1-1 0,0 1 0,0-1 0,1 1 0,-1 0 0,1 0 0,0 0 0,-1 0 0,1 0 0,-1 0 0,1 0 0,0 0 0,-1 0 0,2 0 0,-2 0 0,1 0 0,-1 0 0,1 0 0,-1 0 0,1 0 0,-1 0 0,1 0 0,-1-1 0,0 1 0,0-2 0,-1 1 0,0-2 0,-1 1 0,-1 0 0,-1 0 0,-1 0 0,-1 1 0,0 0 0,-1 1 0,1 0 0,0 0 0,-1 0 0,0 2 0,-1-1 0,-1 3 0,-1 0 0,0 1 0,0 0 0,2 0 0,-1-2 0,2 1 0,-2 0 0,1 1 0,-1-2 0,0 1 0,1-2 0,0 0 0,2-1 0,-2 2 0,0-1 0,-1 0 0,0 1 0,0-1 0,1 0 0,0 0 0,1-1 0,-1 1 0,0 0 0,0 0 0,-1 0 0,0 1 0,-1 0 0,0-1 0,3 1 0,-2-2 0,2 2 0,-1 0 0,1 0 0,1 0 0,0 0 0,0 0 0,1 0 0,-1-1 0,0 0 0,0 1 0,1-1 0,1 1 0,-1-1 0,2 1 0,-3-1 0,2 0 0,-1-1 0,0 1 0,-1-1 0,0 1 0,0 0 0,-1 0 0,0 0 0,-1 0 0,-1 0 0,2 0 0,-1 0 0,3 0 0,-3-1 0,1 1 0,0 0 0,0-1 0,0 1 0,1-2 0,-1 1 0,0 0 0,0-1 0,0 1 0,0 0 0,-1-1 0,1 2 0,-1-2 0,2 2 0,0-2 0,2 2 0,-2-2 0,1 2 0,0-1 0,-1 1 0,1-1 0,-1 2 0,1-1 0,0 1 0,0-1 0,1-1 0,0 1 0,-1-1 0,2 1 0,-2 0 0,1-1 0,-1 1 0,-1 0 0,2 0 0,-1 0 0,2 0 0,-2-1 0,2 1 0,-3 0 0,1 0 0,-1 0 0,-1 1 0,-1-1 0,0 0 0,1 0 0,-1 1 0,1-1 0,0 1 0,1-2 0,0 1 0,1 0 0,-1 1 0,2-1 0,-2 0 0,1-1 0,0 1 0,1-1 0,0-1 0,1 2 0,-1 0 0,1 1 0</inkml:trace>
</inkml:ink>
</file>

<file path=ppt/ink/ink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1.094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0 777 25231,'29'-14'0,"-8"4"0,-9 5 0,-4 1 0,-1 1 0,-1 0 0,0 2 0,2-1 0,-1 2 0,3-1 0,-3 1 0,0 2 0,-3 2 0,0 0 0,-1 1 0,-1-1 0,0 3 0,0-1 0,-2 0 0,0-1 0,0-1 0,0 0 0,1 2 0,0 1 0,2-1 0,2-1 0,1-2 0,3-1 0,0 0 0,3-2 0,-1 0 0,3-1 0,1-4 0,1-2 0,1-4 0,3-2 0,-1 0 0,3-2 0,4-2 0,-1 0 0,1-1 0,-3 2 0,5-3 0,-5 4 0,5-1 0,-6 3 0,-2 3 0,-2 0 0,-2 3 0,2 1 0,-4 2 0,-2 4 0,-4 1 0,-1 4 0,-4 6 0,-3 8 0,-5 4 0,-3 3 0,-8 7 0,-6 2 0,-2-2 0,-2-3 0,-3-3 0,-5 0 0,4-8 0,0-6 0,0-7 0,-4-2 0,7-7 0,3-7 0,9-9 0,7-9 0,5-5 0,6-3 0,4-2 0,7-1 0,7 0 0,3 2 0,5 1 0,1 4 0,4 2 0,1 3 0,1 1 0,1 2 0,0 3 0,1 0 0,-2 3 0,-4 4 0,-3 2 0,-2 1 0,0 2 0,-2 1 0,-5 5 0,-2 0 0,-2 3 0,-5 2 0,-4 3 0,-7 6 0,-8 7 0,-11 5 0,-10 4 0,-5-1 0,-1-2 0,-4-2 0,3-3 0,6-7 0,3-3 0,-2-3 0,5-2 0,2-4 0,10-8 0,6-7 0,6-9 0,9-8 0,7-2 0,6-6 0,1 4 0,1-3 0,3-2 0,0 1 0,-1 4 0,-2 6 0,0-1 0,-4 7 0,-2 3 0,-1 3 0,-3 3 0,2 1 0,0 2 0,0 4 0,1 0 0</inkml:trace>
</inkml:ink>
</file>

<file path=ppt/ink/ink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4.889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373 1156 25231,'-20'-1'0,"1"1"0,-1-1 0,0 0 0,2-1 0,1-2 0,1-2 0,2-2 0,1 0 0,-3-3 0,-2-2 0,3 0 0,-2-2 0,4 1 0,-4-2 0,4 3 0,0 0 0,4 3 0,-3-3 0,3 2 0,-1-3 0,3 3 0,-1-3 0,1 1 0,1-2 0,1 2 0,1-2 0,1 4 0,0-3 0,0 1 0,1-2 0,0 1 0,0-2 0,1 0 0,0-1 0,1 0 0,0-1 0,0 0 0,0-1 0,0 1 0,1-1 0,1 1 0,0 0 0,2 0 0,2 1 0,0-1 0,1 1 0,1-1 0,1 1 0,0 0 0,2 0 0,0 1 0,2 1 0,0 0 0,1 1 0,2-1 0,-1 1 0,1-1 0,1 0 0,1-1 0,0-1 0,1-1 0,1 2 0,0 1 0,0 1 0,-1 1 0,1 2 0,0 2 0,-1 2 0,-1 1 0,-1 3 0,-3 2 0,1 0 0,-2 1 0,1 2 0,-1 0 0,1 2 0,-2 3 0,-2-1 0,1 1 0,0-1 0,0-1 0,0 1 0,-2-3 0,2 0 0,2 0 0,-2-1 0,2 0 0,0 0 0,2 0 0,-2-1 0,-1-1 0,0 0 0,0 1 0,0-1 0,1 2 0,-3-2 0,0 1 0,0-1 0,0 0 0,-2 0 0,0 0 0,0 0 0,0 0 0,-1 0 0,1 0 0,-1 0 0,1 0 0,-1-1 0,1-1 0,0-2 0,0 1 0,0 0 0,1-1 0,-1 0 0,1-2 0,-1 1 0,0 0 0,1 0 0,-1-1 0,0 1 0,-1 0 0,0 1 0,0 0 0,-2 1 0,0 0 0,-2-1 0,-1 2 0,-1-1 0,-2-1 0,0 2 0,-3-3 0,-1 1 0,-1 1 0,0-1 0,0 0 0,0 2 0,0-1 0,0 0 0,-1 1 0,0-2 0,0 1 0,-1 0 0,0 1 0,1 1 0,1-2 0,0 2 0,-2-4 0,1 2 0,-1-2 0,0 0 0,0 1 0,1-1 0,2 2 0,-2 0 0,1-1 0,0 1 0,1 1 0,0 2 0,-2-5 0,-2 2 0,1-1 0,-2 0 0,3 0 0,0 1 0,1 1 0,1 1 0,-1-1 0,0 1 0,1-1 0,0 0 0,-1 0 0,1-1 0,0 1 0,0 0 0,0 0 0,0 0 0,-1-1 0,1 1 0,0-1 0,-1 1 0,0 0 0,0 0 0,0 0 0,-1 0 0,0-1 0,0 1 0,1 0 0,-1 0 0,0 0 0,0-1 0,1 1 0,0 0 0,-1 0 0,1 1 0,0-1 0,0 1 0,-1-1 0,-1 1 0,0-2 0,1 0 0,1 1 0,1 0 0,3 0 0,-1-1 0,1 0 0,2 2 0,1-1 0,4 2 0,2 0 0,1 0 0,0 0 0,-1 0 0,1 0 0,0 0 0,0 0 0,0 0 0,0 0 0,0 0 0,0 0 0,-1 0 0,-1 0 0,1 1 0,-2-1 0,2 2 0,-2-1 0,0 1 0,-2 0 0,1 0 0,0 0 0,1 0 0,0 0 0,1 1 0,0-1 0,-2 0 0,1 0 0,-1 0 0,0 1 0,0-1 0,-1 2 0,-1-2 0,0 2 0,0-1 0,0 1 0,0 0 0,0-1 0,0 0 0,0 1 0,0-1 0,1 0 0,1 1 0,-1-1 0,1 0 0,-1-1 0,1 0 0,0-1 0,0 1 0,1-1 0,1 1 0,0 1 0,0-1 0,0 1 0,1 0 0,0 0 0,1 0 0,-1 1 0,1-1 0,-1 1 0,0-1 0,-2-1 0,1 2 0,-2-3 0,2 2 0,-2-1 0,1 1 0,-1 0 0,0 0 0,0-1 0,1 1 0,-2-1 0,0 1 0,-1-1 0,0 0 0,0 0 0,-1 0 0,1 0 0,-2 1 0,1-1 0,0-1 0,0 1 0,1-1 0,0 1 0,1 1 0,1 0 0,-1 1 0,1 0 0,-1 0 0,0 1 0,0-2 0,0 1 0,-1-2 0,0 1 0,-1-1 0,-1 0 0,-1 3 0,-2 0 0</inkml:trace>
</inkml:ink>
</file>

<file path=ppt/ink/ink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08.364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516 1 24575,'-25'2'0,"4"0"0,18-2 0,-6 0 0,0 2 0,-1-1 0,-2 0 0,5-1 0,-3 1 0,1 0 0,0 1 0,0 1 0,2 3 0,1 2 0,-1 3 0,3-5 0,-1 2 0,1 0 0,-1-1 0,-1 3 0,0-5 0,-1 1 0,-1 0 0,2-1 0,-2 2 0,-1-2 0,3 0 0,-3 1 0,3-1 0,-2-1 0,0 1 0,-1 0 0,2 0 0,-2 1 0,3-1 0,-2 0 0,1 1 0,0-1 0,-1 3 0,2-3 0,-2 2 0,2-2 0,0 2 0,-2-2 0,2 1 0,-1 2 0,1-1 0,2 1 0,-2-1 0,3 1 0,-2 1 0,2 1 0,0-3 0,-1 2 0,0-2 0,0 1 0,0 1 0,0-1 0,0 0 0,-1 1 0,-1-4 0,2 4 0,-3-4 0,2 3 0,-2-3 0,2 3 0,-3-2 0,4 5 0,-2-5 0,2 3 0,-3-5 0,-1 1 0,-1 2 0,4-2 0,0 4 0,4-1 0,1 2 0,3 1 0,-1-4 0,2 2 0,-2 0 0,0 0 0,1 1 0,-1-2 0,-2 2 0,2 0 0,0-1 0,1-1 0,0 1 0,-1-1 0,0 2 0,-1-2 0,2 1 0,-1 0 0,4-1 0,3 5 0,-3-8 0,2 4 0,-1-6 0,1 3 0,2-2 0,3 1 0,2-1 0,-5-1 0,3 0 0,-5 0 0,-1-2 0,9 5 0,-10-5 0,7 4 0,-5-4 0,-1 1 0,4 3 0,-5 0 0,0 4 0,0-2 0,-4 2 0,4-2 0,-3 3 0,2-3 0,-1 3 0,0-3 0,2 1 0,-1-1 0,0-1 0,2 3 0,-3-2 0,2 1 0,-1-1 0,1 0 0,0-1 0,1 5 0,-4-5 0,6 7 0,-7-9 0,6 8 0,-6-4 0,2-2 0,2 5 0,-2-7 0,3 5 0,0-2 0,-3 0 0,4 0 0,-2-2 0,1 1 0,1 0 0,-1-1 0,1 0 0,-1 0 0,4-1 0,-3 1 0,1-1 0,-1 0 0,-1-1 0,2 2 0,0-3 0,-1 1 0,2 1 0,-1 1 0,-1-1 0,1 3 0,-4-3 0,3 2 0,-1 0 0,1-1 0,-3 2 0,4-2 0,-4 1 0,5 1 0,-3-1 0,-1 0 0,4 1 0,4-1 0,-4 0 0,11 4 0,-14-7 0,5 6 0,-2-4 0,-1-1 0,5 5 0,-5-4 0,6 2 0,-4-1 0,-1-2 0,-1 0 0,-3-1 0,1 2 0,2 0 0,0 1 0,-1 0 0,0-1 0,-1 0 0,1 1 0,-1-3 0,5 3 0,-3-3 0,0 2 0,0-2 0,3 4 0,-3-3 0,2 4 0,-2-4 0,-1 3 0,2-3 0,1 4 0,-5-3 0,4 0 0,-1 2 0,-3-4 0,4 2 0,2 2 0,-4-3 0,5 3 0,-6-5 0,0 0 0,5 5 0,-6-6 0,5 5 0,-4-4 0,-1 1 0,9 0 0,-10 0 0,8 1 0,-5-2 0,-2 2 0,11 3 0,-12-5 0,7 5 0,-1 0 0,-4-2 0,5 3 0,-2-2 0,-4-1 0,3 0 0,3 4 0,-4-4 0,9 7 0,-10-7 0,9 7 0,-6-6 0,1 4 0,0-3 0,1 0 0,-3-1 0,6 3 0,-6-4 0,-2 1 0,0-2 0,5 4 0,-4-2 0,3 2 0,-1 0 0,-4-3 0,11 6 0,-12-7 0,12 8 0,-7-4 0,1 0 0,1 0 0,-6-4 0,6 2 0,-4-2 0,7 4 0,-10-7 0,4 4 0,0-3 0,-4 2 0,7-1 0,-6 1 0,3-2 0,3 2 0,-6-3 0,6 1 0,-3 3 0,0-2 0,3 2 0,-4-1 0,1-2 0,2 3 0,-4-3 0,2 3 0,-1-2 0,1 1 0,0 1 0,0-1 0,-2 0 0,2 0 0,1 2 0,-4-2 0,5 2 0,-2-2 0,-2-1 0,4 1 0,-5-1 0,3 3 0,-1-2 0,1 2 0,2-3 0,4 1 0,0 3 0,2-4 0,0 2 0,4-1 0,1-1 0,5 3 0,1-1 0,0 2 0,6 1 0,1 4 0,3-4 0,6 5 0,-2-3 0,2-2 0,4 6 0,-8-8 0,-2 5 0,-8-2 0,-12-5 0,3 3 0,-12-5 0,8-1 0,-7 2 0,8 1 0,-1 0 0,-4 1 0,1-1 0,-1-2 0,-5-1 0,5-1 0,-1 2 0,-2-1 0,6 1 0,-9-2 0,9 0 0,-10 0 0,7 0 0,-5 0 0,-1 0 0,5 0 0,-5 0 0,3 0 0,0 0 0,0-2 0,0 1 0,-1-4 0,-1 4 0,1-3 0,-1 2 0,2-4 0,2 1 0,0-1 0,6-3 0,-3 6 0,8-7 0,-1 6 0,3-5 0,5 0 0,-2-1 0,1 0 0,4-1 0,-8 5 0,9-7 0,-9 7 0,8-7 0,-10 5 0,10-4 0,-5 3 0,4 0 0,23-10 0,-21 7 0,18-9 0,-18 4 0,2-4 0,4-6 0,2 1 0,-5-5 0,5 6 0,-10-7 0,2 10 0,-15 2 0,6 3 0,-14 9 0,3-1 0,-8 6 0,-1-1 0,4 0 0,-35-1 0,-11-7 0,-45 7 0,-7-5-458,39 9 0,-1 1 458,-2-1 0,0-1 0,3 2 0,-1 0 0,-2 0 0,0 0-229,-34 0 229,-4 0 0,3 0 0,14 0 0,-14 0 0,20 0 0,-6 0 0,6 0 0,0 0 0,11 3 0,-5 0 0,25 4 905,-6 3-905,15-2 240,-6 3-240,3-6 0,-4 2 0,4-2 0,3 2 0,3-2 0,12 0 0,3-2 0,36-2 0,-3 0 0,31-1 0,-15 0 0,8 0 0,-2 0 0,0 0 0,-4 0 0,-7 0 0,-3 0 0,-6 1 0,-1 2 0,-9-1 0,-1 1 0,-7-1 0,1-1 0,3 2 0,-2-2 0,7 3 0,-6-1 0,3 0 0,-7-1 0,3 2 0,-1-2 0,2 3 0,-1-3 0,-1 2 0,2-1 0,0 2 0,1-3 0,-2 2 0,4-1 0,1 4 0,5-1 0,7 2 0,-1 1 0,10-1 0,-4 4 0,0-4 0,-3 0 0,-3-3 0,-7 1 0,-7-4 0,-28-31 0,-3 10 0,-23-26 0,-3 18 0,-12-6 0,-9 3 0,-24-8-492,44 23 0,-2 0 229,-7 0 0,-1 0 263,-3-1 0,-1 2 0,-2 1 0,0 1 0,-2-2 0,0 0 0,-3 4 0,1 1 0,0 0 0,1 0 0,3 1 0,2 1-487,3 4 1,1-1 486,6-4 0,1 0-84,-36-2 84,5-5 0,7 1 0,8 0 0,4 3 0,16-7 983,12 8-541,11-6 541,1 0-921,6-1 35,-2-9-97,4-2 0,0-3 0,-9-28 0,9 12 0,-9-22 0,12 26 0,-2-3 0,5 5 0,3 5 0,1-1 0,3 12 0,-1-5 0,2 4 0,0 4 0,0 5 0,0 11 0,34 12 0,2 2 0,41 11 0,-14-7 0,20 2 0,-4-2 0,8-5 0,0 1 0,-5-8 0,-3 0 0,-10 0 0,-8 0 0,-22 0 0,-14 0 0,-14 0 0,-14 10 0,-6 2 0,-14 9 0,2-2 0,-12-3 0,0 2 0,-15-1 0,-5-3 0,-11 9 0,5-14 0,-3 11 0,10-13 0,2 3 0,2-7 0,2-1 0,-1-2 0,0 0 0,-5 0 0,3 0 0,1 0 0,17-3 0,1 0 0,11-2 0,4 2 0,-1 1 0,11-1 0,-12 0 0,7 0 0,0-1 0,0 1 0,5-3 0,-6-3 0,6 0 0,-4-3 0,6 1 0,-2-3 0,1-1 0,-6-4 0,4 2 0,-1 4 0,2 1 0,4 4 0,-1 2 0,-2-5 0,2 2 0,0-1 0,-2-2 0,4 7 0,-3-5 0</inkml:trace>
</inkml:ink>
</file>

<file path=ppt/ink/ink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16.317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1 1 24575,'24'0'0,"-3"0"0,-13 0 0,-2 0 0,5 0 0,-2 1 0,5 0 0,-6 1 0,5 2 0,-6-3 0,2 2 0,2-3 0,-5 1 0,6 0 0,-4-1 0,0 1 0,3 1 0,-4-1 0,3 0 0,1 0 0,-4-1 0,7 4 0,-9-2 0,5 1 0,1 0 0,-3-2 0,4 2 0,-4-2 0,0 2 0,3-2 0,-3 1 0,2-1 0,4 3 0,-5-4 0,3 4 0,-4-4 0,2 2 0,2 0 0,-2 0 0,-2 0 0,3-2 0,-3 1 0,6 3 0,-6-4 0,1 4 0,2-3 0,-4 0 0,3 1 0,1 0 0,-5 1 0,7-1 0,-8 2 0,8 0 0,-7-1 0,3 1 0,-1 1 0,-2-1 0,4 2 0,-3-1 0,0 1 0,1 0 0,-2 0 0,1-1 0,2 1 0,-4-2 0,4 1 0,-1-1 0,-1 0 0,3-1 0,-1-1 0,0 1 0,0-2 0,0 2 0,-1-1 0,2 1 0,-2-1 0,1 1 0,1 0 0,-2 1 0,2-1 0,-2 0 0,0-1 0,2 1 0,1 0 0,-2 0 0,1 0 0,-3 0 0,1 1 0,1-1 0,-1 1 0,1-2 0,0 2 0,0-2 0,0 1 0,1-1 0,-3 1 0,3 0 0,-1 1 0,-1-3 0,0 4 0,2-3 0,-2 1 0,2 0 0,-2-1 0,1 2 0,3-1 0,1 2 0,-3-2 0,6 2 0,-10-4 0,10 4 0,-11-3 0,5 4 0,-2-5 0,0 4 0,2-2 0,1 0 0,-4 0 0,5 0 0,-6 1 0,5 1 0,-3-2 0,0 1 0,1 1 0,-3-1 0,7 1 0,-5 0 0,0-2 0,1 3 0,-2-1 0,3 0 0,-2-1 0,2 1 0,-5 0 0,6 2 0,-6-2 0,2 1 0,3 0 0,-4 0 0,6 0 0,-5 1 0,1-4 0,0 5 0,0-5 0,-1 1 0,3 1 0,-3-1 0,1 0 0,2 1 0,-4-2 0,3 2 0,2 0 0,-3-1 0,4 2 0,-3-2 0,-2 0 0,3-1 0,-1 2 0,-2-3 0,6 2 0,-6-1 0,6 0 0,-6 1 0,4 0 0,-2 0 0,-3-1 0,5 2 0,-4-2 0,1 1 0,2 1 0,-1-2 0,-2 1 0,3 0 0,-3 2 0,1-2 0,1 1 0,-2 0 0,2 0 0,-1 1 0,4-1 0,-3 0 0,0 0 0,-1 0 0,-2-2 0,4 3 0,-3-2 0,3-1 0,-3 4 0,1-6 0,1 6 0,0-4 0,0 3 0,0-1 0,-2-1 0,1 1 0,0-2 0,1 2 0,3-2 0,-5 2 0,3-1 0,-2 0 0,-1 1 0,5-1 0,-5 0 0,2 0 0,-2-1 0,4 6 0,-2-5 0,-2 1 0,1-1 0,0-1 0,1 2 0,0-1 0,-2-1 0,4 3 0,-5-4 0,3 4 0,2-3 0,-7 1 0,9 2 0,-9-2 0,6 2 0,-2 0 0,-2-2 0,3 2 0,-3-2 0,5 3 0,-5-3 0,4 1 0,-3-1 0,0 0 0,3 2 0,-3-1 0,0 0 0,2 0 0,-2-1 0,1 1 0,-2 2 0,5-1 0,-6 0 0,4 1 0,-3-1 0,-1-2 0,5 5 0,-3-5 0,1 3 0,-1-2 0,-1 2 0,3 0 0,-3-3 0,2 4 0,0-4 0,-2 3 0,2-1 0,-2-1 0,3 0 0,-1 0 0,-2 1 0,3 1 0,-3-1 0,2 0 0,-1-1 0,0 4 0,0-5 0,-2 4 0,3-2 0,-3 2 0,1-1 0,0 0 0,-3 1 0,1 0 0,1-1 0,-2 1 0,3 2 0,-3-2 0,2 2 0,2 1 0,-3-5 0,0 1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49.527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 1 24575,'1'4'0,"0"0"0,-1 0 0,0-1 0,0 1 0,1-2 0,0 2 0,0-2 0,0 1 0,0-2 0,-1 1 0,2-1 0,-2 1 0,2 0 0,0 0 0,-1 2 0,3-1 0,-4 2 0,3-4 0,-2 0 0,0-1 0,2 2 0,-2 0 0,2 1 0,0-2 0,-2 1 0,2 0 0,-2 0 0,1 0 0,0 0 0,0-1 0,-1 2 0,1-2 0,0 1 0,0 0 0,1-1 0,-1 0 0,-1 1 0,1 0 0,-1 0 0,0 1 0,1-1 0,-2 0 0,1 0 0,0-1 0,-1 1 0,2-2 0,-1 3 0,1-2 0,-1 3 0,0-2 0,0 2 0,0-3 0,1 2 0,-2-1 0,1-1 0,0 1 0,1-1 0,-1 1 0,1 0 0,0 2 0,0-2 0,0 1 0,-1-1 0,0 0 0,1-1 0,0 2 0,0-2 0,-1 2 0,0-1 0,0 0 0,0 0 0,1 0 0,-1-1 0,0 0 0,0 1 0,-1 0 0,2 0 0,-2 0 0,2 0 0,-2 1 0,2-1 0,-2 0 0,1 1 0,0 0 0,-1-1 0,1 0 0,-1 0 0,0 0 0,1-1 0,-1 1 0,1 1 0,0-1 0,-1 3 0,1-3 0,-1 1 0,3 0 0,-1 1 0,2-2 0,-3 1 0,-1-1 0,2 0 0,-1 1 0,0-2 0,0 2 0,0-1 0,1 0 0,-1 1 0,0-1 0,0-1 0,1 1 0,0 0 0,0 0 0,0 2 0,0-2 0,0 0 0,-1 1 0,0-1 0,1 1 0,-2 0 0,3-1 0,-3 0 0,3 0 0,-3 0 0,2 0 0,-1 1 0,0-1 0,1 1 0,-1-1 0,0 0 0,0-1 0,0 2 0,0-1 0,0 1 0,1-1 0,-1-1 0,0 1 0,0-1 0,-1 1 0,1-1 0,-1 1 0,2-2 0,-2 3 0,2-2 0,0 3 0,-1-2 0,3 2 0,-4-2 0,3 2 0,-2-3 0,0 2 0,1-2 0,-1 1 0,0 3 0,0-3 0,0 3 0,0-3 0,1 1 0,0-1 0,-1 2 0,1-2 0,-1 1 0,2 0 0,-2 0 0,2-1 0,-3 1 0,1-2 0,0 0 0,-1 1 0,1-1 0,0 1 0,-1 0 0,2-1 0,-2 1 0,1-1 0,0 1 0,0 1 0,0-1 0,0 1 0,-1 0 0,1-2 0,0 1 0,0-1 0,0 1 0,0-1 0,-1 2 0,1-2 0,0 0 0,-1 1 0,1-1 0,-1 1 0,0 0 0,0 3 0,1-2 0,-1 2 0,2-1 0,-1-2 0,0 0 0,0 0 0,-1-1 0,0 1 0,4 2 0,-3-2 0,2 1 0,-3-1 0,0 1 0,0 0 0,1 1 0,-1 0 0,1-1 0,-1 1 0,1-1 0,-1 0 0,2 0 0,-2 0 0,1 0 0,-1-1 0,0 1 0,0-1 0,0 0 0,0 0 0,0 0 0,1-1 0,-1 1 0,1-1 0,-1 1 0,0 0 0,0 0 0,1-1 0,-1 1 0,1-1 0,-1 1 0,0 0 0,0 0 0,0 0 0,0 0 0,0 0 0,0 0 0,0 0 0,0 0 0,0 0 0,1 0 0,-1 0 0,1 1 0,-1-1 0,0 1 0,0-1 0,0 1 0,0-1 0,0 1 0,0-1 0,0 0 0,0 0 0,0 0 0,1-1 0,-1 1 0,2 0 0,-2 0 0,2 0 0,-2 0 0,2-1 0,-2 1 0,2 0 0,-2 0 0,1 0 0,-1 0 0,0 0 0,0 0 0,0 0 0,1 0 0,-1 1 0,1-1 0,0 0 0,-1 2 0,1-1 0,-1 1 0,1-2 0,-1 1 0,1-1 0,-1 0 0,0-1 0</inkml:trace>
</inkml:ink>
</file>

<file path=ppt/ink/ink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27.84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671 0 24575,'-16'0'0,"3"0"0,10 0 0,-1 0 0,-2 0 0,0 0 0,0 0 0,0 0 0,3 0 0,-3 0 0,0 0 0,1 0 0,-1 0 0,1 3 0,1-3 0,-3 4 0,4-3 0,-3 2 0,1 1 0,2-3 0,-3 3 0,2-2 0,1 0 0,-3 2 0,3-2 0,-2 0 0,-1 1 0,2-2 0,-2 3 0,0-2 0,1 1 0,-2-1 0,2-1 0,-1 2 0,1-2 0,0 2 0,-1-2 0,2 0 0,-2 1 0,2 0 0,-1 0 0,-1 2 0,2-1 0,0 0 0,-1 1 0,2-1 0,-1 1 0,-1-1 0,2 0 0,-2 1 0,1-1 0,2 2 0,-3-1 0,2-1 0,-2 1 0,0-1 0,2 0 0,-1 1 0,0 0 0,0 1 0,0-3 0,0 2 0,-1-3 0,0 3 0,0-3 0,0 3 0,1-1 0,1 1 0,-1 0 0,1 0 0,-1-1 0,-1 1 0,1-1 0,1 1 0,-1-1 0,0 2 0,0-3 0,0 2 0,-1-1 0,2 0 0,-1 1 0,-2 0 0,2-2 0,-3 1 0,3 0 0,1-1 0,-3 2 0,2-3 0,-1 5 0,0-5 0,2 4 0,-2-3 0,1 1 0,-2-2 0,1 2 0,0-3 0,0 2 0,0 0 0,1 0 0,-1 1 0,0 0 0,2-1 0,-3 2 0,3-2 0,-2 1 0,-2-1 0,3 0 0,-2-1 0,4 5 0,-2-4 0,1 4 0,-2-4 0,2 1 0,-3 0 0,2-1 0,-2 1 0,2-2 0,0 3 0,-2-2 0,3 0 0,-3 0 0,1 1 0,2 0 0,-3 1 0,4-1 0,-4 1 0,2-2 0,-1 0 0,1 3 0,1-2 0,-1 1 0,0 2 0,0-5 0,1 6 0,1-4 0,0 2 0,-2 1 0,2 0 0,-2-2 0,3 2 0,0-2 0,-2 1 0,2 0 0,-1 0 0,-1 3 0,2-3 0,-2 2 0,0-5 0,1 4 0,-3-2 0,4 3 0,0-2 0,1 2 0,0-4 0,0 5 0,0-2 0,0 1 0,0 1 0,0-2 0,0 0 0</inkml:trace>
</inkml:ink>
</file>

<file path=ppt/ink/ink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36.83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723 134 24575,'0'-12'0,"0"2"0,0 7 0,0 0 0,0-4 0,0 2 0,0-1 0,1 1 0,-1 0 0,2-2 0,-2 0 0,2 4 0,-2-4 0,3 4 0,-2-3 0,10 7 0,-7-1 0,7 4 0,-9-2 0,3-1 0,0 0 0,0 1 0,2 0 0,-3-2 0,1 1 0,1 0 0,0 0 0,0-1 0,4 0 0,-3 0 0,1 0 0,2 0 0,-6 0 0,4 0 0,-4-2 0,2-1 0,1 1 0,7 0 0,1 2 0,-2 0 0,6 2 0,-11-1 0,15 3 0,-15-4 0,8 3 0,-10-2 0,-1 0 0,1 0 0,-2 0 0,2 1 0,-1-1 0,1 0 0,-1 0 0,2 4 0,-2-3 0,1 3 0,-22-5 0,4-2 0,-10 1 0,10-2 0,1 1 0,6 1 0,-3-1 0,5 2 0,-2-1 0,-1 0 0,1-1 0,0 1 0,-5-3 0,3 0 0,-2 1 0,2 0 0,2 2 0,-1 1 0,-2-2 0,2 0 0,0 0 0,0 0 0,2 0 0,-1 0 0,1 0 0,-1-2 0,1 1 0,0 1 0,-1-2 0,1 1 0,-1 1 0,0 0 0,1 1 0,-3-1 0,2 0 0,0 1 0,-2-2 0,5 2 0,-5-2 0,3 1 0,-1 0 0,-3 2 0,4 0 0,-3 0 0,3 0 0,-1 0 0,-1 0 0,1 0 0,-1 1 0,1 1 0,-2 0 0,2-1 0,-2 1 0,1-2 0,1 3 0,-2-2 0,3 0 0,-2 0 0,1 1 0,-1-1 0,2 0 0,-3 0 0,4 1 0,-6-1 0,6 1 0,-6-1 0,6-1 0,-3 1 0,0 1 0,2-1 0,-4 0 0,3 0 0,-2 0 0,2 0 0,0 1 0,0-2 0,-1 2 0,1-1 0,-2 0 0,2 1 0,1-2 0,-2 1 0,1-1 0,-1 1 0,-2 1 0,1-1 0,0 1 0,0-2 0,3 1 0,-2-1 0,0 2 0,3-1 0,-4 2 0,1-3 0,1 2 0,-2-1 0,3 0 0,-3 0 0,2 0 0,-3 0 0,4 1 0,-2-1 0,0 1 0,-1-1 0,0 2 0,-3-1 0,6 0 0,-6 0 0,6 0 0,-3 0 0,3-1 0,-1 2 0,-2-2 0,4 2 0,-5-1 0,6 2 0,-3-3 0,-2 4 0,3-4 0,-2 3 0,1-1 0,2-2 0,-3 4 0,3-1 0,-1-1 0,1 3 0,0-3 0,0 1 0,-1 0 0,1 0 0,-1-1 0,-1 1 0,1-2 0,-2 1 0,2-1 0,-1 0 0,0 1 0,0-1 0,0 1 0,-1-1 0,2 0 0,-4 1 0,4-2 0,-3 0 0,2 0 0,1 0 0,-2 2 0,0-2 0,0 0 0,0 0 0,-1-1 0,1 2 0,0-1 0,2 2 0,-2-3 0,1 3 0,-1-3 0,-1 2 0,3-2 0,-3 1 0,1-1 0,1 1 0,-2-1 0,-1 0 0,1 0 0,-1 0 0,5 2 0,-3-2 0,1 3 0,-3-3 0,0 1 0,0 0 0,1 0 0,1 2 0,0-2 0,1 0 0,0 0 0,0 0 0,-1 3 0,3-1 0,1 4 0,2-1 0</inkml:trace>
</inkml:ink>
</file>

<file path=ppt/ink/ink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49.05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758 417 24575,'-19'0'0,"-1"0"0,8 0 0,1-1 0,-6-1 0,5-2 0,-5 2 0,0-1 0,-2 0 0,-2-1 0,0-4 0,0 3 0,-12-6 0,3 6 0,-16-7 0,4 3 0,0-6 0,-2 6 0,9-2 0,-2 3 0,8 1 0,5 0 0,7 5 0,5-1 0,2 2 0,2-2 0,0 1 0,0-1 0,2 1 0,-4-1 0,5 1 0,-4-1 0,5 1 0,-2 0 0,3-1 0,-4 0 0,3-1 0,-3 0 0,1 1 0,0-2 0,-2 2 0,-1-4 0,1 2 0,-2-2 0,5 2 0,2 3 0,0-3 0,1 0 0,0 1 0,0-4 0,2 5 0,0-3 0,0-3 0,0 3 0,0-3 0,0 2 0,0 3 0,0-5 0,2 3 0,-2-1 0,3 2 0,-3 1 0,0-1 0,1-1 0,-1 1 0,2 0 0,-1 0 0,2-1 0,-2 1 0,2 0 0,-1 1 0,1-1 0,-1 1 0,3-2 0,-5 3 0,6-2 0,-5-1 0,4 4 0,0-5 0,-3 6 0,5-3 0,-5 0 0,2 2 0,2-2 0,-3 4 0,4-3 0,-3 2 0,0-2 0,2 1 0,-2 1 0,1-1 0,1 2 0,-2-1 0,2 0 0,-1 1 0,0-1 0,1 1 0,0 1 0,-1 0 0,4 1 0,-6-2 0,3 1 0,-1 1 0,0 0 0,1 0 0,-1 1 0,0-1 0,2 3 0,-2-5 0,5 4 0,-3-2 0,4 1 0,-4-2 0,4 4 0,-2-4 0,4 3 0,-1 0 0,-1-2 0,3 3 0,-7-3 0,9 2 0,-9 0 0,13 0 0,-8 1 0,5-1 0,-2-1 0,2 1 0,-5-3 0,0 3 0,-4-2 0,-2 0 0,0 1 0,1-1 0,-2 1 0,0-1 0,-1 1 0,5-1 0,-5 2 0,6 0 0,-6-3 0,5 6 0,-3-4 0,3 2 0,-3-2 0,2-2 0,-4 3 0,2-1 0,2-1 0,-2 2 0,3-3 0,-5 3 0,2-3 0,-1 2 0,5 0 0,-5 0 0,4 0 0,-5-2 0,0 2 0,2-2 0,-2 2 0,1 0 0,0-1 0,-1 1 0,9 2 0,-8-1 0,7 1 0,-6-1 0,-2-2 0,1 2 0,0-2 0,-1 0 0,2 1 0,-2 0 0,0 0 0,2 2 0,-1-1 0,1 1 0,-1-3 0,-1 1 0,1-1 0,-1 0 0,1 1 0,-2 1 0,1-1 0,1 1 0,0-2 0,0 3 0,0-4 0,0 1 0,0 2 0,2-1 0,-2 0 0,-1 0 0,2 0 0,-4-1 0,6 2 0,-4-2 0,1 0 0,1 1 0,-4 0 0,4 1 0,-1 0 0,-1-2 0,3 5 0,-3-6 0,0 4 0,5-1 0,-4-2 0,4 3 0,0-3 0,-4 2 0,3-2 0,-4 2 0,1-4 0,-1 5 0,2-4 0,2 4 0,-4-2 0,3-1 0,-3 1 0,2-1 0,-3 0 0,4 1 0,-3-2 0,6 4 0,-5-4 0,5 4 0,-7-3 0,2-1 0,3 3 0,-4-2 0,5 1 0,-6-1 0,1-1 0,2 1 0,-3 0 0,4 0 0,-3 0 0,2 2 0,-1-3 0,0 3 0,0-3 0,1 1 0,0 0 0,-1 1 0,2-2 0,-2 3 0,0-2 0,0 0 0,4 4 0,-3-3 0,3 4 0,-6-7 0,3 5 0,0-4 0,0 3 0,-1-2 0,0 0 0,2 1 0,1 1 0,-2-1 0,-1 1 0,-2-3 0,3 3 0,1-1 0,-1-1 0,2 1 0,-1-1 0,-1 1 0,-1 0 0,-1 0 0,0 0 0,2 0 0,-1 0 0,1-1 0,-2 1 0,1-1 0,0 0 0,1 1 0,-1-2 0,2 4 0,-3-3 0,3 2 0,0 3 0,-2-4 0,2 3 0,-3-4 0,-1 1 0,2 0 0,0 2 0,2-1 0,1 2 0,3 0 0,-3-1 0,7 4 0,-6-3 0,2 3 0,-2-1 0,0-5 0,-3 4 0,4-4 0,-6 1 0,5 1 0,-5-3 0,0 1 0,2 1 0,0 0 0,0 0 0,2 1 0,-4-2 0,6 3 0,-4-2 0,5 4 0,-4-5 0,0 4 0,1-4 0,-4 1 0,3-2 0,-2 2 0,5-1 0,-5 1 0,7 3 0,-6-3 0,3 4 0,-2-5 0,0 3 0,-1-3 0,0 2 0,0-2 0,0 1 0,-2-3 0,2 3 0,-2-2 0,2 0 0,-2 1 0,2-1 0,-1 2 0,-1-1 0,2 1 0,-2-1 0,2 0 0,0 0 0,-1 1 0,3 0 0,-4-1 0,1 0 0,0 1 0,-1-2 0,3 4 0,-2-4 0,3 6 0,-1-4 0,2 4 0,-1-3 0,-2-1 0,5 4 0,-1-2 0,3 2 0,-3-3 0,-2 0 0,0-2 0,-2 1 0,0-1 0,-3 1 0,2-2 0,-1 2 0,1-2 0,-1 1 0,0-1 0,1 3 0,-1-3 0,2 3 0,-2-4 0,1 2 0,-1 0 0,0 0 0,0 1 0,3 1 0,-4-2 0,4 1 0,-4 1 0,0-2 0,1 1 0,-1 0 0,3 0 0,-3 0 0,3 1 0,0 2 0,-1-3 0,3 3 0,-3-2 0,0 0 0,-1 0 0,0-1 0,-1 1 0,2-1 0,-2 1 0,1-1 0,0 0 0,-2-1 0,4 2 0,-4-1 0,1-1 0,2 3 0,-3-3 0,4 4 0,-3-2 0,0-1 0,1 0 0,-2-1 0,3 1 0,-1 1 0,-1-1 0,2-1 0,-2 1 0,2-1 0,-1 1 0,-1-1 0,2 1 0,0-1 0,-1 1 0,0-1 0,0 0 0,1 2 0,-1-2 0,1 3 0,2-3 0,-1 2 0,-1-1 0,-1-1 0,0 0 0,0 0 0,0 0 0,1 1 0,-1-2 0,-12-14 0,5 9 0,-8-13 0,10 14 0,-1-1 0,-3-3 0,2 3 0,-2-4 0,1 4 0,1 1 0,-2-3 0,1 1 0,-1-1 0,2 1 0,17 7 0,-7 0 0,13 4 0,-15-4 0,2 0 0,-5-1 0,6 1 0,-2 0 0,0 0 0,-1-1 0,-1-1 0,0 3 0,1-2 0,-1 3 0,0-3 0,0 1 0,1 1 0,-1-2 0,0 3 0,1-2 0,0 2 0,0-1 0,2 1 0,-3-2 0,1 0 0,4 4 0,-5-4 0,5 4 0,-8-4 0,3 1 0,1 3 0,0-1 0,1 2 0,-4-5 0,1 5 0,0-3 0,0 5 0,0-5 0,3 3 0,-3-4 0,3 3 0,-5-2 0,1 1 0,-1-1 0,3 0 0,-2 0 0,2 1 0,-1 0 0,1 2 0,-2-5 0,1 4 0,-1-3 0,4 1 0,-4 1 0,3-3 0,-1 5 0,4 3 0,-2-5 0,1 4 0,-4-7 0,-1 1 0,2 1 0,-1-1 0,1 0 0,1-1 0,-2 0 0,5 1 0,-6-2 0,3 2 0,-1-1 0,-2 0 0,5 0 0,-3-1 0,3 1 0,0 1 0,-1-1 0,0 0 0,-2-1 0,0 0 0,1 1 0,0 0 0,-1 0 0,2-1 0,-3 2 0,2-1 0,0 1 0,-1-2 0,0 2 0,-1 0 0,0 0 0,-1 2 0,0-1 0,-1 0 0,0 1 0,0-2 0,0 2 0,2 2 0,-2-4 0,4 1 0,-7 3 0,2-5 0,-5 6 0,2-5 0,1-2 0,-2 4 0,1-1 0,-1-1 0,1 1 0,0-2 0,0 2 0,-1-2 0,1 2 0,-2-3 0,2 2 0,-2 0 0,0-1 0,2 0 0,-4 1 0,5-2 0,-3 2 0,1 0 0,-1-2 0,-1 3 0,2-2 0,0 0 0,0 0 0,-1-1 0,-1 1 0,2-1 0,-2 2 0,2-1 0,-1 2 0,1-3 0,-1 2 0,0-1 0,0 2 0,-4-1 0,4 1 0,-3-1 0,4 3 0,0-4 0,-1 5 0,2-5 0,-5 6 0,5-5 0,-7 6 0,7-5 0,-3 2 0,2-4 0,1 0 0,-1 0 0,-1 1 0,-1 1 0,0-1 0,0-1 0,2 0 0,0-1 0,-1 2 0,-2 0 0,0-2 0,0 1 0,-3-1 0,-3-1 0,1 3 0,-7-1 0,9 1 0,-6-2 0,9 1 0,-6-1 0,0 0 0,-2 1 0,-3-1 0,-2 2 0,1-2 0,-8 4 0,3-3 0,-7 2 0,5-3 0,-4 0 0,6-1 0,2 4 0,4-4 0,-1 4 0,9-3 0,-10 0 0,14-1 0,-11-1 0,13 1 0,-7-1 0,7 1 0,-4-1 0,0 0 0,-6 0 0,9 0 0,-2 0 0</inkml:trace>
</inkml:ink>
</file>

<file path=ppt/ink/ink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0:42.14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275 1 24575,'-9'0'0,"-2"0"0,7 0 0,-3 0 0,3 0 0,-3 0 0,4 0 0,-2 0 0,2 0 0,1 0 0,-1 1 0,1 0 0,-1 1 0,1-1 0,-1 1 0,1 0 0,-2 0 0,1 0 0,1 0 0,-1 1 0,1-1 0,-1 2 0,0-1 0,0 1 0,2 0 0,-3-2 0,3 2 0,-2-3 0,1 1 0,1 0 0,-1 1 0,1-1 0,0 0 0,-2 1 0,2 0 0,-3 0 0,3-1 0,-2 1 0,3 0 0,-1 0 0,0-1 0,0 2 0,0-1 0,-1 0 0,2 0 0,-2-1 0,1 0 0,0 1 0,-1-1 0,1 1 0,0 0 0,0-1 0,0 1 0,0 0 0,-1-1 0,0 1 0,1 0 0,1-1 0,0 1 0,-2 0 0,1 0 0,0 0 0,0-1 0,0 0 0,0 1 0,0-1 0,-2 0 0,1 2 0,-2-3 0,3 3 0,-3-3 0,3 1 0,-2 0 0,1-1 0,-2 0 0,2 0 0,-1 0 0,0 0 0,1 2 0,-1-2 0,1 1 0,-1-1 0,0 0 0,0 0 0,0 1 0,1-1 0,0 1 0,-1 0 0,1-1 0,0 0 0,-1 1 0,2-1 0,-1 1 0,0 0 0,1 1 0,-2-1 0,1 0 0,0 0 0,-2 0 0,2 1 0,-4-1 0,4 2 0,-1-2 0,2 1 0,-1-1 0,1 1 0,-1 0 0,0 0 0,1 0 0,-1 1 0,1-2 0,0 1 0,-1-1 0,1 0 0,0 1 0,-1-1 0,1 0 0,0 1 0,-1-2 0,0 1 0,1 1 0,-1-2 0,2 3 0,5-10 0,-3 4 0,5-6 0,-5 5 0,1 1 0,-1 1 0,1-2 0,-2 1 0,2 0 0,-2-1 0,1 2 0,1-2 0,-1 1 0,2-2 0,-2 2 0,1-2 0,-2 1 0,1 0 0,0 1 0,-1-1 0,2 2 0,-1-1 0,-1 0 0,2 0 0,-3-1 0,1-1 0,1 2 0,-1-1 0,1 1 0,0-1 0,-2 1 0,4 1 0,-3-2 0,2 2 0,-2-2 0,0 1 0,0-1 0,3 1 0,-3 0 0,3 1 0,-2-2 0,-1 1 0,2 0 0,-1-1 0,-1 0 0,2 0 0,-2 1 0,0 0 0,1 0 0,-2-1 0,1 0 0,-3 11 0,0 0 0,0 4 0,-2-2 0,0-1 0,1 0 0,-2 0 0,2-2 0,1-2 0,-1-1 0,2 0 0,0-2 0,-1 1 0,1 0 0,-1-1 0,1 0 0,0 0 0,-1 1 0,2 0 0,-2-1 0,1 0 0,-1 1 0,1-1 0,-2-1 0,2 3 0,-2-4 0,2 3 0,-2-2 0,2 1 0,-2-1 0,1 1 0,1 0 0,-3 0 0,3 0 0,-2 1 0,1-3 0,1 4 0,0-2 0,0 2 0,1-1 0,0 0 0,0-1 0,0 1 0,0-1 0,0 1 0,0 0 0,2 0 0,-1 0 0,1 1 0,0-1 0,-2 0 0,2 0 0,-1 0 0,1-1 0,0 2 0,-1-1 0,0 1 0,0-2 0,1 2 0,-1-2 0,1 2 0,-1-2 0,0 1 0,0-1 0,1 1 0,0-1 0,-1 2 0,3-2 0,-2 2 0,2-2 0,-1 2 0,0-2 0,-1 2 0,1-1 0,0 0 0,0 1 0,1-2 0,-1 4 0,0-3 0,-2 2 0,8 4 0,-6-6 0,7 6 0,-7-6 0,3 2 0,-4-1 0,3 0 0,-4 0 0,2-1 0,0 0 0,1 2 0,0-2 0,2 2 0,-2-2 0,5 2 0,-5-1 0,2 2 0,-3-1 0,2-1 0,-2 1 0,2-2 0,-3 0 0,0-1 0,0 3 0,0-3 0,-1 3 0,2-2 0,-2 1 0,2 1 0,-1-1 0,0 0 0,0 2 0,2-3 0,-2 2 0,-1-2 0,1-1 0,-1 0 0,1 1 0,0-1 0,-1 2 0,1-2 0,0 1 0,0 0 0,0 0 0,-1 1 0,1-2 0,0 0 0,1 1 0,-2-1 0,2 1 0,2 6 0,-1-5 0,3 5 0,-5-6 0,1 0 0,-1-1 0,0 0 0,0 0 0,-1 0 0,0 0 0,2-1 0,-1 1 0,0-1 0,0 2 0,0-1 0,1 0 0,1 2 0,-2-1 0,2 1 0,-1-1 0,0 0 0,0-2 0,-1 2 0,5 0 0,-1 1 0,3 1 0,-4-3 0,1 1 0,-4-3 0,4 2 0,-3-1 0,1 3 0,2-3 0,-1 2 0,3-2 0,1 3 0,2-1 0,0 3 0,0-2 0,-3-2 0,0 2 0,-1-3 0,-1 2 0,-1-2 0,1 0 0,-3 0 0,3 1 0,-2 0 0,2-1 0,-3 1 0,3-1 0,-3 1 0,0-2 0,2 2 0,-2-1 0,3 0 0,-3-1 0,5 3 0,-3-2 0,3 2 0,-5-3 0,0 0 0,3 1 0,-1 0 0,3 0 0,5-1 0,3 0 0,11 0 0,5 0 0,0 0 0,2-7 0,0 4 0,-17-4 0,1 5 0</inkml:trace>
</inkml:ink>
</file>

<file path=ppt/ink/ink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03.97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0 24575,'9'0'0,"0"0"0,-3 0 0,4 0 0,-5 0 0,5 0 0,-5 0 0,1 0 0,-3 0 0,0 0 0,-1 0 0,1 0 0,-1 0 0,1 0 0,0 0 0,-1 0 0,1 0 0,0 0 0,-1 0 0,2 0 0,-2 0 0,1 0 0,0 0 0,-1 0 0,1 0 0,1 0 0,-2 0 0,2 0 0,-2 0 0,1 0 0,-1 0 0,4 0 0,-4 0 0,3 0 0,-3 0 0,0 0 0,1 0 0,0 0 0,1 0 0,-1 0 0,0 0 0,-1 0 0,1 0 0,-1 0 0,2 0 0,-2 0 0,2 0 0,-1 0 0,0 0 0,1 0 0,-2 0 0,1 0 0,0 0 0,0 0 0,1 0 0,-1 0 0,0 0 0,-1 0 0,1 0 0,0 0 0,0 0 0,0 0 0,-1 0 0,2 0 0,-1 0 0,1 0 0,0 0 0,-1 0 0,2 0 0,-2 0 0,4 0 0,-4 0 0,2 0 0,-2 0 0,0 0 0,3 0 0,-3 0 0,2 0 0,-1 0 0,1 0 0,-1 0 0,1 0 0,-1 0 0,-2 0 0,5 0 0,-4 0 0,3 0 0,-3 0 0,0 0 0,0 0 0,-1 0 0,2 0 0,-1 0 0,0 0 0,1 0 0,-1 0 0,2 0 0,-2 0 0,1 0 0,-1 0 0,1 0 0,-1 0 0,0 0 0,-1 0 0,1 0 0,1 0 0,-1 0 0,0 0 0,0 0 0,-1 0 0,2 0 0,0 0 0,2 0 0,0 0 0,-1 0 0,-1 0 0,-2 0 0,1 0 0,-1 0 0,2 0 0,-1 0 0,0 0 0,1 0 0,-1 0 0,-1 0 0,1 0 0,1 0 0,1 0 0,-1 0 0,1 0 0,-2 0 0,2 0 0,-2 0 0,0 0 0,1 0 0,-1 0 0,0 0 0,0 0 0,1 0 0,-1 0 0,1 0 0,0 0 0,0 0 0,0 0 0,-1 0 0,1 0 0,0 0 0,0 0 0,0 0 0,1 0 0,-1 0 0,0 0 0,0 0 0,1 0 0,-2 0 0,7 0 0,-4 0 0,3 0 0,-1 0 0,-4 0 0,2 0 0,-1 0 0,0 0 0,1 0 0,-1 0 0,1 0 0,0 0 0,2 0 0,-4 0 0,2 0 0,-2 0 0,0 0 0,0 0 0,0 0 0,2 0 0,-2 0 0,3 0 0,-2 0 0,0 0 0,-1 0 0,2 0 0,-2 0 0,3 0 0,-2 0 0,3 0 0,0 0 0,-1 0 0,-1 0 0,5 0 0,-4 0 0,3 0 0,-5 0 0,1 0 0,-1 0 0,-2 0 0,4 0 0,-2 0 0,5 0 0,-4 0 0,2 0 0,-5 0 0,1 0 0,1 0 0,-1 0 0,2 0 0,2 0 0,-2 0 0,2 0 0,1 3 0,-4-2 0,5 2 0,0-3 0,-1 0 0,2 1 0,-3 0 0,-3 0 0,5 0 0,-4 1 0,3 0 0,-3-1 0,-2-1 0,2 1 0,-3 0 0,5 2 0,-3-2 0,2 0 0,-2-1 0,-2 1 0,2-1 0,-2 1 0,3-1 0,-2 0 0,4 3 0,-1-2 0,2 2 0,-1-3 0,-2 1 0,0-1 0,1 1 0,-1 1 0,0-1 0,0 0 0,0 0 0,-2-1 0,3 0 0,-1 1 0,0-1 0,5 2 0,-6-2 0,5 1 0,-4 0 0,5 0 0,1 0 0,-1 0 0,0-1 0,0 0 0,-3 1 0,3 0 0,0 0 0,-3-1 0,3 0 0,-3 0 0,-1 0 0,1 0 0,0 0 0,-2 0 0,-1 0 0,1 0 0,-1 0 0,2 1 0,-4-1 0,4 1 0,-4-1 0,4 0 0,-3 0 0,1 0 0,-1 0 0,0 0 0,-1 0 0,-1 1 0,2-1 0,0 1 0,-1-1 0,0 0 0,0 0 0,1 0 0,0 0 0,1 0 0,-2 0 0,3 1 0,-2 0 0,6 0 0,-7-1 0,7 0 0,-5 0 0,1 0 0,5 0 0,-5 0 0,3 0 0,1 0 0,-5 0 0,6 1 0,-3-1 0,-2 1 0,1-1 0,1 0 0,0 0 0,2 2 0,-5-2 0,0 1 0,0 0 0,1-1 0,-1 2 0,1-2 0,-1 0 0,-2 0 0,4 1 0,-2 0 0,1-1 0,5 1 0,-4 0 0,8-1 0,-6 0 0,3 0 0,-4 1 0,-2-1 0,0 2 0,2-2 0,-2 1 0,2-1 0,-2 0 0,0 0 0,0 0 0,7 2 0,-2-1 0,6 2 0,-5-3 0,2 3 0,-6-3 0,3 2 0,-6-2 0,2 0 0,-3 0 0,3 1 0,-2 0 0,0-1 0,-2 0 0,1 0 0,1 0 0,3 2 0,-2-2 0,1 3 0,-3-3 0,-2 1 0,3-1 0,-1 1 0,3-1 0,-1 0 0,2 2 0,0-1 0,-2 1 0,7 0 0,-7-1 0,7 1 0,-4 1 0,0-3 0,0 2 0,1-2 0,-5 0 0,8 0 0,-8 1 0,6-1 0,-2 1 0,-1-1 0,1 0 0,1 0 0,-3 1 0,4 0 0,-3 0 0,-2 0 0,-1-1 0,0 1 0,-2 0 0,4 0 0,-3-1 0,6 1 0,-3 0 0,2 1 0,1-1 0,-3 1 0,2-2 0,-2 1 0,-3 0 0,2 0 0,3 0 0,-2 0 0,2 0 0,1-1 0,-5 2 0,5-2 0,-5 1 0,0-1 0,-1 0 0,-1 0 0,0 1 0,1-1 0,-1 2 0,0-2 0,-1 2 0,1-2 0,-1 2 0,1-2 0,1 1 0,-2 1 0,1-2 0,-1 2 0,1-1 0,2-1 0,0 2 0,-1-2 0,-1 2 0,0-2 0,2 2 0,-1-1 0,0 1 0,2-1 0,-3 0 0,2 0 0,-1 0 0,1 1 0,1-1 0,2 1 0,-2-1 0,1 1 0,-1-1 0,5 0 0,0-1 0,0 3 0,3-2 0,-6 1 0,9 0 0,-8 1 0,5-1 0,3-1 0,-4-1 0,8 2 0,-7-2 0,-3 3 0,3-3 0,-3 1 0,1-1 0,-4 0 0,2 0 0,-6 0 0,4 1 0,-4-1 0,-1 1 0,0-1 0,0 0 0,-1 0 0,1 1 0,0-1 0,0 1 0,1-1 0,1 1 0,-2 0 0,4 0 0,-4-1 0,7 1 0,-1 0 0,2 3 0,-2-4 0,1 2 0,-3 0 0,2-2 0,-3 1 0,-2-1 0,-1 1 0,1-1 0,-2 2 0,1-2 0,0 1 0,-1-1 0,1 0 0,0 0 0,-1 1 0,2-1 0,-2 2 0,4-2 0,-4 2 0,4-2 0,-3 1 0,1 0 0,2-1 0,-4 2 0,5-1 0,-3 1 0,2-1 0,1-1 0,-5 1 0,8-1 0,-4 2 0,2-2 0,-2 2 0,-3-2 0,1 1 0,-1-1 0,0 0 0,0 1 0,0-1 0,3 2 0,-2 0 0,4-1 0,-2 0 0,1 0 0,1 1 0,-2-1 0,1 0 0,-1 1 0,1-1 0,-3 1 0,2-2 0,-1 1 0,1 0 0,3 1 0,-2-2 0,1 1 0,-4 0 0,0-1 0,-1 2 0,0-2 0,-1 2 0,-8 0 0,3 0 0,-5-1 0,6-1 0,0 0 0,-1 2 0,0 0 0,-1 0 0,0-2 0,0 0 0,0 0 0,1 1 0,0 0 0,0-1 0,1 0 0,-1 1 0,1 1 0,-6 0 0,5 0 0,-5-1 0,5 0 0,0-1 0,0 2 0,0-2 0,-2 2 0,3-2 0,-1 3 0,1-3 0,0 2 0,-1-2 0,1 0 0,-2 1 0,1 0 0,0 1 0,0-1 0,1 0 0,-1 0 0,1-1 0,-4 2 0,3 0 0,-4-1 0,2 1 0,0-2 0,2 3 0,-2-3 0,0 2 0,1-1 0,-2 0 0,1 1 0,-1 0 0,0-1 0,1 0 0,0 0 0,-2 2 0,1-2 0,-8 0 0,5 0 0,-8 1 0,9 1 0,-9-1 0,10 0 0,-9-2 0,3 3 0,0-3 0,-1 3 0,-2-3 0,0 1 0,-8-1 0,6 3 0,-5-2 0,1 2 0,-6-1 0,-2-1 0,1 1 0,-17 2 0,12 0 0,-13 3 0,16-3 0,-3-1 0,6 1 0,-3-3 0,7 1 0,-3 2 0,-1-3 0,-3 5 0,0-5 0,-18 3 0,8-3 0,-11 3 0,15-3 0,3 1 0,0 0 0,-4 1 0,-6 2 0,5-2 0,-7 2 0,4-5 0,-9 3 0,-31-3 0,17 0 0,-23 0 0,17 0 0,2 0 0,-9 0 0,6 5 0,7-4 0,8 4 0,12-3 0,5-1 0,11 1 0,2 0 0,3-2 0,6 4 0,-5-4 0,4 2 0,-1 0 0,1-2 0,2 2 0,6 0 0,-6-1 0,8 1 0,-8 0 0,9-2 0,-3 2 0,1-1 0,-2 1 0,-2 0 0,3 1 0,0-3 0,0 5 0,4-5 0,-1 4 0,4-4 0,0 1 0,1-1 0,1 1 0,1-1 0</inkml:trace>
</inkml:ink>
</file>

<file path=ppt/ink/ink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08.68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83 0 24575,'-1'7'0,"0"-1"0,1-3 0,0 0 0,0 0 0,0 0 0,-1 1 0,0-1 0,-1 0 0,1-1 0,0 0 0,0 1 0,1 0 0,-2-1 0,1 1 0,0-1 0,-1 1 0,2-1 0,-2 1 0,1-1 0,-2 1 0,1 0 0,0-1 0,1 1 0,-1 0 0,0-2 0,0 2 0,0-1 0,1 0 0,0 1 0,-1-1 0,1 1 0,-1-1 0,1 1 0,0-1 0,-1 0 0,1 1 0,0-1 0,-1 1 0,1 0 0,-1-2 0,1 3 0,-1-3 0,0 2 0,1-1 0,-1 0 0,1 0 0,-1 1 0,0 0 0,0 0 0,1 0 0,-1-1 0,1 0 0,-2 1 0,1-1 0,0 1 0,0-1 0,2 1 0,-3-1 0,5-9 0,-3 5 0,3-8 0,1 7 0,-3 0 0,4 0 0,-4 1 0,3 0 0,-3-1 0,4 2 0,-2-2 0,0 1 0,0 1 0,0-1 0,0 1 0,1-2 0,-1 2 0,0-2 0,0 1 0,0 0 0,1-1 0,0 2 0,0-2 0,-1 3 0,0-3 0,0 1 0,1 0 0,0 0 0,-1-1 0,1 3 0,-1-3 0,-1 2 0,2-1 0,-2 0 0,2 0 0,-2 0 0,2 1 0,-2-2 0,2 3 0,-1-3 0,1 2 0,-1-1 0,0 1 0,1-1 0,-1 0 0,1 1 0,-1-1 0,0 1 0,2-1 0,-2 0 0,2-1 0,-3 1 0,1 1 0,0-1 0,0 1 0,2-2 0,-3 0 0,2 1 0,-2 0 0,1 1 0,1 0 0,-1 1 0,1-1 0,0 0 0,-1 0 0,1 1 0,0 0 0,-1 0 0,2 0 0,-1 0 0,0 0 0,0 0 0,1 0 0,0 0 0,-1 0 0,0 0 0,0 0 0,0 0 0,0 0 0,0 0 0,0 0 0,1 0 0,-2 0 0,2 0 0,-2 0 0,3 0 0,-3 0 0,1 0 0,1 0 0,-1 0 0,1 0 0,0 0 0,-1 0 0,0 0 0,1 0 0,-2 0 0,2 0 0,-2 0 0,1 0 0,0 0 0,-1 0 0,1 0 0,0 0 0,-1 0 0,2 0 0,-1 0 0,3 0 0,-2 0 0,1 0 0,-3 0 0,2 0 0,-1 0 0,1 0 0,0 0 0,0 0 0,-1 0 0,1 0 0,-2 0 0,1 0 0,0 0 0,-1 0 0,2 0 0,-1 0 0,1 0 0,-2 0 0,1 0 0,1 0 0,2 0 0,-1 0 0,-1 0 0,-2 0 0,0 0 0,1 0 0,-1 0 0,1 0 0,0 0 0,0 0 0,-1 0 0,1 0 0,0 0 0,1 0 0,-1 0 0,-1 0 0,0 0 0,2 0 0,-1 0 0,1 0 0,-2 0 0,2 0 0,-1 0 0,0 0 0,2 0 0,-1 0 0,2 0 0,-1 0 0,1 0 0,2 0 0,-2 0 0,1 0 0,-1 0 0,2 0 0,-2 0 0,1 0 0,0 0 0,-1 0 0,-1 0 0,-1 0 0,0 0 0,2 0 0,0 0 0,0 0 0,0 0 0,0 0 0,-3 0 0,7 0 0,-6 0 0,4 0 0,-4 0 0,1 0 0,-1 0 0,2 0 0,1 0 0,3 0 0,-3 0 0,9 0 0,-9 0 0,5 0 0,1 0 0,-5 0 0,4 0 0,-5 0 0,-3 0 0,4 0 0,-2 0 0,-1 0 0,5 0 0,-5 0 0,3 0 0,-5 0 0,3 0 0,-3 0 0,2 0 0,-2 0 0,-1 0 0,1 0 0,-1 0 0,1 0 0,0 1 0,0 1 0,-1-1 0,0 0 0</inkml:trace>
</inkml:ink>
</file>

<file path=ppt/ink/ink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22.774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105 32 24575,'-6'3'0,"-1"-1"0,6 1 0,-2-3 0,1 3 0,1-2 0,-1 3 0,2-2 0,0 3 0,0-3 0,0 4 0,0-3 0,0 2 0,0-2 0,0-11 0,1 6 0,-1-9 0,2 9 0,-2-1 0,1 0 0,-1 0 0,0 1 0,0-1 0,0 0 0,1 1 0,-1-1 0,1 0 0,-4 9 0,2-4 0,-4 6 0,4-6 0,0 1 0,-1 0 0,2 0 0,-2-1 0,2 0 0,-2 0 0,2 2 0,-1-2 0,1 2 0,-1-2 0,1 1 0,-2 1 0,2-2 0,-1 2 0,1-1 0,0-1 0,0 2 0,0-2 0,-1 1 0,0-1 0,0 1 0,-1-1 0,2 1 0,-1 0 0,-1-2 0,2 3 0,-2-3 0,1 2 0,1 0 0,-1-1 0,0 1 0,0-1 0,0 1 0,-1-1 0,0 1 0,1-1 0,-2 0 0,2 0 0,-1 0 0,0 0 0,1 0 0,-1 0 0,1 0 0,-1 0 0,0 1 0,1 0 0,0 0 0,0-1 0,0 0 0,-1 1 0,0-9 0,1 5 0,0-7 0,1 5 0,0 1 0,0-1 0,1-1 0,0 2 0,0-3 0,2 3 0,-3-1 0,3 1 0,-2 0 0,1 0 0,-1-1 0,1 1 0,-2-1 0,2 1 0,-1 0 0,2 0 0,-2-1 0,1 0 0,-1 0 0,0 1 0,0-1 0,1 0 0,-2 1 0,3-1 0,-2 1 0,1-1 0,1 1 0,-2 0 0,2-1 0,-1 1 0,-1-1 0,2 1 0,-3-1 0,3 1 0,-2-2 0,1 2 0,-1-1 0,2 1 0,-3 0 0,3-1 0,-2 1 0,0-2 0,1 3 0,-2-3 0,2 3 0,-2-2 0,1 0 0,0 1 0,-1-1 0,2 1 0,-2-1 0,1 1 0,-1-1 0,1 0 0,-1 1 0,2-1 0,-2 0 0,2 1 0,-2-2 0,1 12 0,-1-8 0,-1 10 0,1-5 0,-2-2 0,1 1 0,0 1 0,-1-3 0,2 4 0,-2-4 0,2 2 0,-2-2 0,2 2 0,-2-1 0,2 1 0,-2-1 0,2 0 0,-2 0 0,1-2 0,0 3 0,-1-3 0,2 3 0,-2-2 0,2 2 0,-1-2 0,0 1 0,1 0 0,-2 0 0,1 0 0,-1 0 0,1 0 0,0 0 0,0-1 0,0 1 0,-1 0 0,1 0 0,-1-1 0,1 0 0,0 0 0,-2 1 0,2 1 0,-1-2 0,-1 2 0,2-3 0,-1 2 0,1-1 0,-1 0 0,2 2 0,-3-3 0,2 2 0,-1-1 0,0-1 0,1 4 0,0-4 0,1 3 0,-1-1 0,0-2 0,-1 3 0,0-4 0,1 5 0,-1-4 0,2 4 0,-3-3 0,3 0 0,-2 1 0,1-1 0,0 0 0,0 1 0,-1-1 0,1 1 0,0-1 0,-1 1 0,1-2 0,-1 3 0,0-3 0,0 2 0,1 0 0,0 0 0</inkml:trace>
</inkml:ink>
</file>

<file path=ppt/ink/ink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34.06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145 0 24575,'-2'7'0,"1"0"0,-1-6 0,2 3 0,-1-2 0,0 2 0,0-2 0,0 1 0,-1-2 0,2 2 0,-2 0 0,2 0 0,-1-1 0,0 1 0,1 0 0,-1-1 0,-1 1 0,2 0 0,-3-1 0,3 0 0,-1 1 0,1 0 0,0 0 0,0-1 0,0 1 0,0-1 0,-1 1 0,0-1 0,0 1 0,-1 1 0,1-1 0,0 1 0,0-3 0,1 3 0,-1-1 0,1 1 0,-3-2 0,3 0 0,-3 0 0,2 0 0,-1 0 0,1 1 0,-1-1 0,2 1 0,-1 1 0,1-2 0,-1 1 0,0 0 0,0-1 0,0 2 0,-1-2 0,1 0 0,-1 0 0,1 1 0,1-1 0,0 1 0,-2-1 0,2 2 0,-3-3 0,3 3 0,-1-2 0,0 3 0,0-2 0,-1 1 0,0-3 0,1 2 0,0-1 0,1 3 0,-2-2 0,2 1 0,-3-3 0,3 4 0,-2-4 0,2 4 0,-1-3 0,0 1 0,1 1 0,-1-2 0,1 3 0,-1-3 0,0 2 0,0-2 0,0 2 0,1-2 0,-1 1 0,1 0 0,-1-1 0,1 1 0,-1 0 0,1 0 0,-3-1 0,2 0 0,0 0 0,1 1 0,0 0 0,0 0 0,-1-1 0,1 1 0,-1 0 0,1 0 0,-1-1 0,1 2 0,-2-1 0,2 0 0,-1 0 0,1 0 0,-1-1 0,0 1 0,-1-1 0,2 2 0,0-1 0,0 2 0,0-3 0,-1 0 0,0 1 0,1 0 0,0 0 0,0 0 0,0-1 0,-2 1 0,1-1 0,0 1 0,1 0 0,0-1 0,-1 1 0,0 1 0,1-2 0,0 2 0,0-1 0,-1-2 0,0 3 0,0-1 0,0 0 0,0 2 0,1-2 0,0 0 0,-1 0 0,0 0 0,1-1 0,0 1 0,-1 0 0,0-1 0,1 1 0,0 0 0,0-1 0,0 1 0,-2 0 0,1 0 0,-2 1 0,3-2 0,0 0 0,0 1 0,0 0 0,0 0 0,0 0 0,-1 0 0,0-1 0,1 1 0,0 0 0,0 0 0,0-1 0,0 1 0,0 0 0,0-1 0,0 1 0,0 0 0,0-1 0,0 1 0,0 0 0,0-1 0,-1 3 0,0-2 0,1 2 0,-1-3 0,1 0 0,-1 1 0,1 0 0,0 0 0,0 0 0,0-1 0,0 2 0,0-1 0,0 2 0,0-2 0,0 2 0,0 4 0,0-4 0,0 4 0,0-7 0,0 2 0,0-2 0,0 2 0,0-2 0,0 2 0,0-2 0,0 1 0,0 1 0,0-2 0,0 3 0,0-3 0,0 2 0,0-2 0,0 4 0,0-3 0,0 2 0,0-1 0,0-2 0,0 2 0,0-2 0,0 1 0,0 3 0,0-4 0,0 4 0,0-4 0,0 0 0,0 1 0,0-1 0,0 2 0,0-2 0,0 1 0,0 0 0,0-1 0,0 1 0,0 1 0,0-2 0,0 2 0,0-1 0,0-1 0,0 1 0,0 0 0,-1 0 0,1 1 0,-1-1 0,0 0 0,1-1 0,-1 1 0,1 1 0,0 0 0,-1-2 0,1 2 0,-1-1 0,1 0 0,0-1 0,0 1 0,0 0 0,0 0 0,0 0 0,-1-1 0,1 1 0,-1 0 0,1 1 0,-1-1 0,1 0 0,-1-1 0,0 2 0,1-2 0,-1 3 0,1-3 0,0 1 0,0 1 0,0-2 0,0 2 0,0-2 0,0 1 0,0-1 0,0 1 0,0 0 0,0-1 0,0 2 0,0-2 0,0 1 0,0 0 0,0-1 0,0 1 0,0 0 0,-2-1 0,2 1 0,-2-1 0,2 1 0,0 0 0,0-1 0,0 1 0,0 0 0,0 0 0,0 0 0,0 0 0,0 0 0,0-1 0,0 1 0,0 0 0,0-1 0,0 1 0,0 0 0,0-1 0,0 1 0,0 1 0,0-1 0,0 1 0,0 0 0,0-2 0,0 1 0,0 0 0,0-1 0,0 1 0,0 0 0,0-1 0,0 1 0,1 0 0,1 0 0,-1 0 0,1 0 0,-2 0 0,0-1 0,0 1 0,1 0 0,0-1 0,0 2 0,1-2 0,-2 1 0,2-1 0,-2 2 0,2-1 0,-1-1 0,1 0 0,0 0 0,0 3 0,-2-3 0,1 2 0,0-2 0,-1 0 0,1 1 0,0-1 0,-1 1 0,1 1 0,0-1 0,-1 0 0,0-1 0,1 0 0,0 1 0,0 0 0,0-1 0,-1 1 0,0 0 0,0 0 0,0 0 0,0 0 0,1 1 0,0-2 0,0 1 0,-1-1 0,0 2 0,2-2 0,-1 1 0,0 0 0,-1 0 0,1 0 0,0 1 0,-1-2 0,0 2 0,0-1 0,2 3 0,-1-3 0,0 4 0,0-4 0,-1 1 0,1-1 0,0-1 0,-1 4 0,1-4 0,-1 3 0,0-3 0,0 0 0,1 1 0,-1-1 0,2 2 0,-2-2 0,2 1 0,-2 0 0,1 0 0,-1 1 0,0-2 0,0 0 0,1 1 0,-1 0 0,1 0 0,-1 0 0,0 0 0,2 0 0,-2 0 0,2-1 0,-2 1 0,0-1 0,0 1 0,0 0 0,0 0 0,0 0 0,1 0 0,-1-1 0,1 2 0,-1-2 0,0 3 0,0-3 0,0 1 0,0 0 0,0 0 0,1-1 0,-1 2 0,1-3 0,0 2 0,-1 2 0,2-2 0,-2 5 0,2-4 0,-2 2 0,1-2 0,1 0 0,-1 1 0,2 1 0,-3 2 0,2 0 0,-2-1 0,4 1 0,-4 0 0,3 0 0,-2-2 0,0 1 0,0-3 0,0 2 0,-1-3 0,1 1 0,-1-1 0,1 1 0,1 0 0,-2-1 0,2 1 0,-1-2 0,-1 1 0,1 0 0,-1 0 0,1 0 0,-1 0 0,2-1 0,-2 1 0,3 0 0,-2 0 0,3 0 0,-2 0 0,0-1 0,2 0 0,-1 1 0,2-1 0,-2 1 0,1-1 0,-1 0 0,1 0 0,-2 0 0,1 0 0,0 0 0,-1 0 0,1-1 0,-1 2 0,1-1 0,-1 1 0,-1 0 0,0-1 0,0 0 0,1 1 0,-2 0 0,0-1 0,1 1 0,0 0 0,1 0 0,-1-1 0,0 0 0,0 1 0,0 1 0,0-2 0,-1 1 0,0 0 0,3 1 0,-2 0 0,1 1 0,-1-2 0,-1-1 0,2 2 0,-2 0 0,1 0 0,1 0 0,-2-2 0,2 1 0,-2 0 0,1 0 0,-1 0 0,2 1 0,-2-2 0,2 2 0,-2-2 0,1 2 0,0-2 0,-1 2 0,2-2 0,-2 1 0,1 0 0,0-1 0,-1 1 0,1 0 0,1-1 0,-1 2 0,1-1 0,-2 0 0,2 1 0,-1-3 0,0 2 0,2 0 0,-1 0 0,0 1 0,-1-1 0,0-1 0,1 0 0,0 1 0,-1-1 0,0 1 0,0-1 0,1 2 0,-1-1 0,0 0 0,1-1 0,0 0 0,-1 1 0,2 1 0,-1-1 0,2 4 0,-1-5 0,-1 4 0,-1-3 0,1 1 0,-1-1 0,0-2 0,3 3 0,-3-2 0,2 1 0,-2 0 0,1-2 0,-1 3 0,1-2 0,-1 1 0,0-1 0,1 0 0,0 1 0,0-1 0,-1 1 0,0-1 0</inkml:trace>
</inkml:ink>
</file>

<file path=ppt/ink/ink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47.157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1358 24575,'5'-6'0,"-2"1"0,-1 2 0,-1 1 0,0 0 0,2 0 0,-2 0 0,1 0 0,1 1 0,-2-1 0,1 0 0,-1 0 0,1 0 0,0 0 0,1 1 0,-1-1 0,0 0 0,0 1 0,-1-2 0,2 3 0,-1-4 0,0 3 0,1-1 0,-2 0 0,1 0 0,0 0 0,0 0 0,1 0 0,-2 1 0,2-1 0,-2-1 0,1 2 0,0-3 0,0 3 0,0-1 0,-1-1 0,1 2 0,-1-3 0,0 2 0,1 0 0,-1-1 0,1 2 0,-1-2 0,2 1 0,-2 0 0,0-1 0,0 1 0,-1-1 0,2 1 0,-1 0 0,4-1 0,-3 1 0,2 0 0,-4 0 0,3 0 0,-1-1 0,1 1 0,-1-1 0,0 1 0,0 0 0,-1 0 0,2 0 0,-3-1 0,2 1 0,0-2 0,0 2 0,1 0 0,-1-1 0,0 2 0,-1-3 0,2 2 0,-2 1 0,2-1 0,-1 0 0,-1 0 0,0 0 0,1 0 0,1-1 0,-2 0 0,2 0 0,-2 1 0,0 0 0,1 0 0,2 0 0,-1 0 0,1-1 0,-2 1 0,1-1 0,-1 1 0,0 0 0,0 1 0,-1-1 0,1 0 0,0 0 0,-1-1 0,2 2 0,-2-2 0,1 1 0,1-1 0,-2 1 0,2 0 0,-2-1 0,2 2 0,-2-2 0,3 1 0,-3 0 0,2 1 0,-2-2 0,1 2 0,-2-3 0,3 3 0,-3-2 0,4 2 0,-4-1 0,3 0 0,-2 0 0,1-1 0,0 1 0,0-1 0,0 2 0,0-2 0,-1 2 0,1-2 0,-1 1 0,0 0 0,1-1 0,-1 1 0,1 0 0,0 0 0,0 0 0,0-1 0,1 1 0,-1 0 0,0 0 0,-1 0 0,1 0 0,1 0 0,-1 0 0,0-1 0,0 1 0,1 1 0,-1-1 0,0 0 0,0-1 0,1 1 0,-2-1 0,0 1 0,1 1 0,1-2 0,0 3 0,-2-2 0,2 0 0,-1-1 0,1 1 0,-1 0 0,-1 0 0,2 0 0,-1 0 0,0 1 0,0-2 0,1 2 0,-2-3 0,2 3 0,0-3 0,-1 3 0,1-2 0,-2 1 0,2 0 0,-3 0 0,3 0 0,-1 0 0,1 1 0,-1-2 0,1 3 0,-1-3 0,0 2 0,2-1 0,-2 0 0,0-1 0,1 2 0,-3-2 0,3 1 0,-2 1 0,1-2 0,0 2 0,0-1 0,0-1 0,-1 1 0,1 0 0,0-1 0,0 2 0,1-2 0,-2 1 0,1 0 0,-2-2 0,3 2 0,-2-2 0,0 2 0,1 0 0,-1-1 0,1 1 0,-1 0 0,1-1 0,0 2 0,-1-2 0,0 0 0,1 1 0,0-1 0,0 1 0,-1 0 0,1-1 0,-1 0 0,1 1 0,1-1 0,-1 0 0,0 1 0,-1-1 0,0 1 0,0 0 0,0-1 0,2 1 0,-1-2 0,0 3 0,0-2 0,0 2 0,-1-2 0,1 1 0,0 1 0,-1-3 0,2 3 0,-1-2 0,1 1 0,-1 1 0,-1-2 0,1 2 0,0-3 0,0 3 0,0-1 0,1 1 0,-2-1 0,3 1 0,-3-1 0,2 1 0,0-1 0,-1 1 0,2-1 0,-2 1 0,1-1 0,-1 2 0,0-2 0,1 1 0,-1-2 0,2 2 0,-2-1 0,0 1 0,1 0 0,-1 0 0,1-1 0,-1 1 0,0 0 0,1-1 0,-1 2 0,0-2 0,1 1 0,-1-2 0,0 2 0,0-2 0,1 3 0,0-2 0,-1 1 0,0-1 0,1 1 0,-1-1 0,1 1 0,-1-1 0,0 1 0,0-1 0,1 1 0,-2-1 0,2-1 0,-2 0 0,2 0 0,-2 1 0,3 0 0,-3-1 0,3 1 0,-1 0 0,0 1 0,-1-1 0,1 0 0,-2 0 0,2-1 0,-1 2 0,-1-2 0,2 2 0,-2-1 0,3 1 0,-2-1 0,1 2 0,-1-2 0,1 0 0,2-1 0,-2 0 0,2 0 0,-3 3 0,0-3 0,1 3 0,-1-3 0,2 2 0,-2-2 0,1 1 0,0 0 0,-1 0 0,2 0 0,-2 1 0,1-2 0,-1 3 0,1-2 0,-1 1 0,1 0 0,-1-2 0,0 2 0,1-1 0,-1 0 0,0 1 0,0-2 0,1 2 0,0-2 0,0 3 0,-1-2 0,0 0 0,0 1 0,0-2 0,1 2 0,-1-1 0,0 0 0,0 0 0,0 0 0,1 0 0,-2 0 0,1 0 0,1 0 0,-1 0 0,2 0 0,-3 0 0,2 0 0,-1 0 0,0 0 0,1 0 0,0 0 0,-1-1 0,1 1 0,-1 0 0,0 0 0,0 0 0,0 1 0,0-1 0,0 1 0,1-2 0,-1 2 0,1-2 0,-1 2 0,1-2 0,-1 1 0,1 0 0,0-1 0,0 2 0,0-2 0,0 2 0,-1-2 0,0 2 0,1-3 0,-1 3 0,2-3 0,-1 2 0,0 0 0,-1 0 0,0 1 0,0-1 0,0 1 0,1-1 0,-1 0 0,0 0 0,0 1 0,1-1 0,0 0 0,0 0 0,0 0 0,0 0 0,-1 1 0,0 0 0,0-2 0,1 3 0,-1-3 0,1 2 0,-1-1 0,1 0 0,-1 0 0,1 1 0,0-1 0,-2 1 0,3-1 0,-4 0 0,4 0 0,-3 1 0,2-1 0,1 0 0,-2-1 0,3 1 0,-2 0 0,0 0 0,0 0 0,0 1 0,-2-2 0,3 3 0,-3-3 0,2 3 0,-1-3 0,1 1 0,-1 1 0,2-2 0,-2 1 0,2 1 0,-2-1 0,1 0 0,1 2 0,-1-3 0,4 0 0,-3 2 0,1-2 0,-1 3 0,-2-3 0,1 1 0,1 0 0,1 0 0,0 0 0,0 0 0,-2-1 0,3 2 0,-3-1 0,1 1 0,-2 0 0,1-2 0,0 2 0,1-2 0,-1 2 0,1-2 0,-2 2 0,2-1 0,-2-1 0,2 3 0,-2-4 0,2 3 0,-1-2 0,1 1 0,1-2 0,3 1 0,-2 0 0,4 1 0,-7-1 0,1 3 0,-1-3 0,-1 1 0,1 1 0,-1-2 0,0 3 0,1-2 0,-1 1 0,1-1 0,-1 0 0,-1 0 0,1 0 0,1 0 0,0 1 0,-1-1 0,1 2 0,-1-3 0,1 2 0,-1-3 0,2 2 0,-1-1 0,2 0 0,-1-1 0,1 0 0,1 0 0,-2 1 0,1-1 0,-1-1 0,-1 2 0,0-1 0,-1 1 0,0 1 0,0 0 0,0 0 0,0 0 0,0 0 0,0 0 0,0 1 0,0-1 0,1 1 0,0-1 0,0-1 0,0 2 0,0-2 0,2 1 0,0-4 0,0 4 0,1-3 0,-2 3 0,0-2 0,-1 2 0,2-2 0,-3 2 0,3-1 0,-3 1 0,0 1 0,1 0 0,2-3 0,-2 3 0,2-2 0,-3 2 0,4-4 0,-2 2 0,2-3 0,-1 4 0,-1-1 0,1 0 0,-2 1 0,0 0 0,0 1 0,0-1 0,-1 1 0,1-1 0,0 1 0,0-1 0,0 0 0,0 0 0,-1 0 0,1 1 0,0 0 0,0-1 0,1 0 0,0 0 0,2 0 0,1-1 0,3-2 0,-3 1 0,5-4 0,-6 4 0,3-4 0,0 3 0,-3 0 0,2 0 0,-5 1 0,0 3 0,1-3 0,-1 3 0,1-2 0,-1 0 0,0 1 0,0 0 0,-1 0 0,0 1 0,0-1 0,0 1 0,2-2 0,-1 3 0,0-3 0,0 3 0,-1-2 0,1 0 0,1 0 0,0 0 0,0 0 0,0 0 0,0 0 0,0-2 0,1 0 0,1 0 0,1 1 0,0-1 0,-4 3 0,2 0 0,-4-1 0,1 1 0,1-1 0,0 1 0,2-1 0,-4 2 0,2-2 0,1 1 0,1 0 0,-1 0 0,1-1 0,-2 1 0,7 0 0,-6-2 0,5 2 0,-6-2 0,5 0 0,-4 0 0,5 0 0,-6 0 0,3 1 0,-4 0 0,3 0 0,-3 0 0,0 2 0,1-1 0,-1 0 0,1-1 0,-1 1 0,1-1 0,0 0 0,0 0 0,2-1 0,-2 1 0,4-1 0,0-3 0,1 2 0,1-3 0,-3 4 0,1-2 0,-2 2 0,2-2 0,-3 2 0,1-1 0,-1 2 0,-2 0 0,2-1 0,-3 2 0,1-1 0</inkml:trace>
</inkml:ink>
</file>

<file path=ppt/ink/ink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56.375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1 440 24575,'7'0'0,"-1"0"0,-3 0 0,0 0 0,-1-1 0,1 1 0,0-1 0,-1 1 0,1-1 0,0 1 0,0-2 0,0 2 0,0-1 0,-1 1 0,1-2 0,-1 0 0,1-1 0,-1 2 0,0 0 0,0-1 0,0 0 0,1 0 0,0 1 0,0 1 0,0 0 0,0 0 0,0-1 0,0 0 0,-1-1 0,0 2 0,2-1 0,-2 0 0,1-1 0,0 1 0,0 0 0,1 0 0,-1 0 0,-1-2 0,2 2 0,-3 0 0,2 1 0,0-2 0,-1 1 0,1 0 0,1 1 0,-2-1 0,2 0 0,-2 0 0,1 0 0,-2-2 0,4 3 0,-3-2 0,2 2 0,0-1 0,-2 0 0,2 1 0,-2-1 0,1 0 0,-1 0 0,0-2 0,1 3 0,0-1 0,0 0 0,0 1 0,-1-3 0,1 3 0,0-3 0,-1 3 0,1-1 0,0 0 0,0 0 0,-1 0 0,0-1 0,0 1 0,0-1 0,1 1 0,1-1 0,-2 1 0,1 0 0,0-2 0,-2 2 0,2-1 0,-1 0 0,0 2 0,1-3 0,-1 3 0,0-3 0,2 3 0,-1-2 0,2 1 0,-3-1 0,0 1 0,0-1 0,2 1 0,-1 0 0,1-2 0,-2 3 0,-1-2 0,3 1 0,-3-2 0,3 3 0,-2-2 0,1 1 0,0 0 0,0-1 0,-1 1 0,0-1 0,0 1 0,0-1 0,1 2 0,0-3 0,0 2 0,1-1 0,-3 0 0,2 2 0,-1-2 0,1 2 0,-1-3 0,0 3 0,1-2 0,-1 1 0,2 1 0,-2-2 0,2 1 0,-3-1 0,2 1 0,-1 0 0,1 0 0,0 0 0,0 0 0,0-1 0,-1 2 0,1-2 0,0 1 0,0 0 0,0 0 0,-1 0 0,1 1 0,-1-2 0,1 1 0,0-1 0,-1 1 0,0-1 0,1 2 0,-1-2 0,1 2 0,0-1 0,0 1 0,-1 0 0,1-1 0,0 1 0,-1-2 0,1 1 0,1 0 0,-1 0 0,1 0 0,-2 1 0,3-1 0,-3 0 0,3 1 0,-4-1 0,2 1 0,0-2 0,-1 2 0,2-2 0,-2 2 0,1-1 0,0 1 0,-1-1 0,1 0 0,0 0 0,-1 0 0,4-1 0,-3 0 0,2 1 0,-3-1 0,2 2 0,-1-1 0,1 0 0,0 1 0,-3-1 0,2-1 0,1 2 0,-2-2 0,2 1 0,-1 1 0,-2-2 0,4 1 0,-2 0 0,2-1 0,-2 2 0,-2-2 0,2 0 0,-1 1 0,3-1 0,-3 0 0,1 0 0,-1 1 0,0 0 0,1 0 0,0 0 0,1-1 0,-1 2 0,0-1 0,-1-2 0,1 2 0,0-2 0,1 3 0,-2-1 0,1 0 0,-1-1 0,1 1 0,1-3 0,0 3 0,0-2 0,-2 2 0,0 1 0,4-1 0,-4-1 0,3 0 0,-3 1 0,0 0 0,1 0 0,0 0 0,2-1 0,-1 2 0,2-3 0,-2 3 0,-1-2 0,0 2 0,-1-1 0,1 0 0,-1-1 0,1 1 0,-1 0 0,1 0 0,-1 1 0,2-2 0,-2 2 0,1-1 0,0 0 0,0 1 0,2-1 0,-2-1 0,2 1 0,-3-1 0,2 1 0,-1 1 0,0 0 0,0-1 0,-1 0 0,1 1 0,-1-1 0,2 0 0,-2-1 0,2 1 0,-1 0 0,-1 0 0,1 0 0,1 0 0,-1 0 0,0 0 0,0 0 0,-1 0 0,1 0 0,-1 0 0,2 1 0,-1-1 0,-1 0 0,1 0 0,0 0 0,-1 1 0,2-1 0,-3 0 0,3-1 0,-3 1 0,3-1 0,-2 2 0,2-2 0,1 1 0,-1 0 0,2-1 0,-3 1 0,2-2 0,-1 2 0,3-1 0,-3 2 0,1-3 0,-2 2 0,0 0 0,3-1 0,-3 2 0,3-1 0,0 0 0,-3 1 0,4-3 0,-5 2 0,2-1 0,-1 2 0,0-1 0,0-1 0,0 2 0,-1-1 0,3 0 0,-1 0 0,2 0 0,-3-1 0,1 2 0,-1-2 0,4 2 0,-3-2 0,1 2 0,1-2 0,0 0 0,0 0 0,-1 0 0,3 0 0,-4 1 0,3 0 0,-4-1 0,0 1 0,1 0 0,2-1 0,0 1 0,0-1 0,0 1 0,-3-1 0,1 1 0,1-1 0,-2 2 0,2-1 0,-2 0 0,-1 1 0,2 0 0,-1 0 0,1-2 0,0 0 0,-1 1 0,4 0 0,-3 0 0,3 0 0,-3 0 0,-2 0 0,1 1 0,1-1 0,-2 0 0,2 0 0,-1 0 0,-1 0 0,1 1 0,0-1 0,-1 0 0,1 1 0,0-1 0,-1 0 0,1 1 0,0-1 0,-1 0 0,2 1 0,-2-2 0,1 2 0,0-1 0,-1 0 0,1 1 0,0-2 0,0 2 0,0-1 0,1 1 0,-2-1 0,2 0 0,-2 0 0,1-1 0,-1 2 0,0-1 0,1 0 0,0 0 0,0 0 0,0-1 0,0 2 0,1-2 0,-1 1 0,-1 0 0,1 0 0,-1 0 0,1 1 0,0-2 0,0 2 0,0-1 0,-1 0 0,1 1 0,-1-2 0,2 2 0,-3-2 0,3 2 0,-2-1 0,0 0 0,0 0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07.112"/>
    </inkml:context>
    <inkml:brush xml:id="br0">
      <inkml:brushProperty name="width" value="0.2" units="cm"/>
      <inkml:brushProperty name="height" value="0.2" units="cm"/>
      <inkml:brushProperty name="color" value="#13FDFF"/>
    </inkml:brush>
  </inkml:definitions>
  <inkml:trace contextRef="#ctx0" brushRef="#br0">121 107 24575,'0'-12'0,"0"2"0,0 8 0,2-2 0,-1-2 0,1 1 0,1-1 0,-1 3 0,1-1 0,1-1 0,-3 1 0,4-1 0,-4 1 0,4 1 0,-2-2 0,0 1 0,1 0 0,-2 0 0,2-2 0,-2 2 0,0-2 0,6 10 0,-5-1 0,4 3 0,-5-1 0,-1-3 0,2 4 0,-1-2 0,0 2 0,1-1 0,-3-2 0,3 3 0,-1-1 0,0-1 0,2 3 0,-4-4 0,3 4 0,-2-2 0,1-1 0,1 3 0,-2-4 0,1 3 0,-1-1 0,1-1 0,0 2 0,-1-1 0,1 1 0,-1-1 0,2 0 0,-2-1 0,1 2 0,-1-1 0,0 0 0,0 1 0,1-1 0,-2 0 0,2 0 0,-1 0 0,2-1 0,-1 2 0,-1-1 0,1 1 0,0-2 0,-2 4 0,3-5 0,-3 4 0,3-2 0,-3-1 0,2 4 0,-2-4 0,1 0 0,-1 3 0,1-3 0,1 3 0,-1-3 0,1 4 0,-1-4 0,-1 3 0,1-3 0,-1 1 0,2 1 0,-2-2 0,1 2 0,-1-1 0,0 0 0,1 1 0,-1-2 0,1 2 0,-1 0 0,0 0 0,0 0 0,0-1 0,0 1 0,0-1 0,0 1 0,0-1 0,0 0 0,0 0 0,0 1 0,0-2 0,0 2 0,0-1 0,0 0 0,0 1 0,0 1 0,0-2 0,0 1 0,0-1 0,1-1 0,1 7 0,-1-6 0,1 4 0,-2-6 0,0 1 0,2 3 0,-1-2 0,2 1 0,-3-1 0,1 0 0,0 1 0,0 0 0,0-2 0,0 2 0,0-1 0,0 0 0,0 1 0,-1-2 0,0 3 0,0-3 0,1 3 0,-1-2 0,1 0 0,0 2 0,0-4 0,0 4 0,0-3 0,-1 1 0,0 1 0,0-2 0,0 2 0,0-1 0,1 0 0,-1 1 0,1-1 0,0 1 0,-1 0 0,1 0 0,-1-1 0,0-1 0,0 2 0,0-1 0,0 1 0,0-2 0,2 3 0,-2-3 0,2 2 0,-2-1 0,0 0 0,0 2 0,0-3 0,0 2 0,0-1 0,0 0 0,0 1 0,0-2 0,0 2 0,0-1 0,0 1 0,0 0 0,0-2 0,-1 3 0,1-3 0,-2 2 0,1-1 0,-1-1 0,1 2 0,0-1 0,1 0 0,-1 0 0,0 0 0,-1 1 0,0-1 0,1 1 0,-1-1 0,2 1 0,-2-2 0,2 3 0,-2-3 0,0 3 0,1-1 0,-1 0 0,2 0 0,-2 0 0,2-2 0,-2 2 0,2-1 0,-2-1 0,0 3 0,1-2 0,0 0 0,0 1 0,-1-3 0,0 3 0,1-1 0,0 0 0,0 1 0,0-2 0,-1 2 0,2 0 0,-2-2 0,1 5 0,-2-5 0,1 4 0,0-3 0,-1-1 0,2 2 0,-1-2 0,0 1 0,1 0 0,-2-1 0,1 1 0,0 0 0,-2-2 0,3 4 0,-1 1 0,2-2 0,0 2 0,0-5 0,0 2 0,0 1 0,0-1 0,0 0 0,0 0 0,0 1 0,0-2 0,0 4 0,0-5 0,0 4 0,0-1 0,0-2 0,0 3 0,0-3 0,-1 1 0,0 1 0,-1-1 0,0 0 0,1 0 0,-3 0 0,4 0 0,-3 2 0,2-3 0,1 1 0,-3 0 0,2-1 0,-2 1 0,0 0 0,1 0 0,-1 0 0,2 0 0,-2 1 0,2-1 0,-2-1 0,1 4 0,-1-6 0,1 6 0,-1-4 0,2 1 0,-3 0 0,2 0 0,-1-1 0,1 2 0,0-2 0,-2-1 0,-1 2 0,2-2 0,-2 2 0,3-1 0,-1 0 0,-1 2 0,1-3 0,-1 2 0,1-1 0,2-1 0,-3 3 0,1-3 0,-2 2 0,0-2 0,0 0 0,2 1 0,0 0 0,-1 2 0,1-1 0,-2 0 0,2-2 0,-1 0 0,-2 2 0,3 0 0,-1-1 0,0 1 0,2-3 0,-2 3 0,-2-3 0,3 3 0,-2-3 0,3 4 0,0-2 0,1 1 0,-1 0 0,0 0 0,0 2 0,2-2 0,-1 0 0,0 0 0,-1 0 0,2 0 0,-2 1 0,1-2 0,0 2 0,0-1 0,1 0 0,-3 1 0,3-2 0,-3 2 0,2-2 0,-1 1 0,0 0 0,-1-1 0,1 1 0,0 0 0,0-1 0,0 2 0,0-2 0,0 1 0,0 0 0,1 0 0,6-18 0,-2 11 0,3-15 0,-4 15 0,-1-1 0,2-6 0,-1 4 0,2-2 0,-1 2 0,-1 3 0,1-4 0,-1 1 0,3 1 0,-4-1 0,4 2 0,-5-3 0,3 0 0,-3 1 0,4 1 0,-3-1 0,3 1 0,-3-2 0,2 1 0,-1 1 0,0-2 0,1 3 0,-1-3 0,1 1 0,-1 1 0,1-2 0,-1 3 0,0-2 0,0-1 0,0 3 0,0-5 0,0 5 0,0-3 0,1 1 0,0 1 0,0-1 0,1 0 0,-2 0 0,0 0 0,0-1 0,1 2 0,-1-1 0,0 1 0,0-2 0,-1 1 0,0-1 0,1 1 0,1 0 0,-1-1 0,-1 2 0,0-2 0,1 2 0</inkml:trace>
</inkml:ink>
</file>

<file path=ppt/ink/ink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05.24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1350 1 24575,'-7'1'0,"-1"0"0,4 0 0,0-1 0,1 1 0,1-1 0,-1 1 0,0-1 0,1 1 0,-2-1 0,1 0 0,-1 1 0,2-1 0,-2 1 0,2 0 0,-2-1 0,2 2 0,-1-2 0,0 3 0,-1-3 0,2 2 0,-1-2 0,0 1 0,0-1 0,1 3 0,-1-2 0,0 1 0,0 0 0,1-1 0,0 1 0,-1-1 0,0 0 0,1 0 0,0 0 0,-1 0 0,1 2 0,-2-2 0,2 1 0,-1-1 0,0 0 0,1 0 0,-1 0 0,1 1 0,-1-2 0,1 1 0,-3 0 0,3 0 0,-2 1 0,2 0 0,0-2 0,-1 2 0,-1-1 0,0 0 0,1 1 0,1-2 0,-1 2 0,1-1 0,-2 0 0,2 1 0,-2-2 0,2 1 0,-1-1 0,0 0 0,0 2 0,-1-2 0,1 3 0,-1-3 0,2 1 0,-1 0 0,0 0 0,1 1 0,-1-1 0,-2 0 0,4 0 0,-4-1 0,2 1 0,2 0 0,-5-1 0,4 1 0,-1 2 0,0-2 0,1 3 0,0-4 0,-2 1 0,2-1 0,-1 1 0,-1 0 0,2 0 0,-3 1 0,3-2 0,-1 0 0,0 1 0,1 0 0,-1 0 0,0 1 0,1-2 0,-1 1 0,-1 0 0,1 0 0,0 1 0,1-1 0,-1 2 0,0-3 0,0 2 0,1-1 0,-1 1 0,0-1 0,0 1 0,0-1 0,1-1 0,-1 1 0,1 0 0,-1-1 0,0 2 0,1-2 0,-2 2 0,1-2 0,0 2 0,0-2 0,1 2 0,-2-2 0,3 2 0,-4-2 0,3 1 0,-1 0 0,0 0 0,1 0 0,-1 0 0,1-1 0,-1 1 0,0 0 0,1 0 0,-2 1 0,1-2 0,-1 2 0,1-1 0,0 0 0,0 0 0,0 0 0,0-1 0,-1 1 0,1 0 0,0 0 0,0 0 0,-1 1 0,-1-2 0,2 2 0,-2-2 0,2 1 0,0-1 0,-1 0 0,1 0 0,-1 0 0,1 1 0,0-1 0,1 1 0,-2 1 0,-1-2 0,3 3 0,-4-1 0,4-1 0,-5 1 0,4-1 0,-2 0 0,3 1 0,-4-1 0,2 1 0,-1-2 0,1 3 0,1-2 0,0 1 0,-3 1 0,4-2 0,-6 2 0,5-2 0,-3 0 0,3 1 0,-1-2 0,1 3 0,0-2 0,0 1 0,-1 0 0,1 0 0,-4 0 0,4 1 0,-6-1 0,5 1 0,-2-2 0,3 2 0,1-3 0,-1 2 0,1 0 0,-2-2 0,2 2 0,-1 0 0,1-2 0,-1 3 0,1-3 0,-1 2 0,-2-1 0,3 0 0,-4 1 0,4-1 0,-1 1 0,0 0 0,0-1 0,0 0 0,0 0 0,1 0 0,-1 2 0,0-1 0,-1 0 0,1-1 0,0 0 0,1-1 0,-1 2 0,0 0 0,-1 0 0,1 0 0,0 1 0,-1-2 0,1 1 0,0-1 0,0-1 0,1 2 0,0-2 0,-1 2 0,-1 0 0,1-1 0,1 3 0,-1-4 0,1 3 0,1-1 0,-2-1 0,2 2 0,-2-3 0,0 2 0,0-1 0,0 1 0,1-1 0,0 2 0,0-3 0,-1 3 0,1-2 0,-1 0 0,1 1 0,0 0 0,-1-1 0,2 3 0,-4-4 0,4 3 0,-5-3 0,6 2 0,-4 0 0,2 0 0,-4 0 0,3-1 0,-1 0 0,3 0 0,-2 4 0,1-4 0,-2 4 0,3-4 0,-2 1 0,1-1 0,-1 1 0,0 0 0,1-1 0,1 2 0,-2-3 0,1 2 0,-4-1 0,4 2 0,-2-2 0,4 2 0,-5-3 0,5 3 0,-6-3 0,4 3 0,-1-3 0,0 3 0,1-2 0,-2 1 0,1 0 0,-3-1 0,4 0 0,-1 1 0,-1-1 0,2 2 0,-3-2 0,3 2 0,0-3 0,-1 3 0,1-1 0,-2-1 0,1 1 0,0-1 0,0-1 0,0 3 0,1-3 0,-1 3 0,0-3 0,0 2 0,-1-2 0,1 3 0,-1-3 0,0 2 0,1-1 0,-2 0 0,3 1 0,-2 0 0,2 0 0,-1-1 0,1 0 0,-1 0 0,1 0 0,-3 0 0,3 1 0,-5-2 0,5 3 0,-3-2 0,3 1 0,-2 0 0,1-1 0,-1 0 0,2 1 0,0-2 0,0 3 0,-1-3 0,1 3 0,-1-3 0,0 1 0,1-1 0,-1 1 0,1 0 0,-1 0 0,1 1 0,-2-2 0,2 1 0,-1-1 0,1 4 0,-2-3 0,1 2 0,-2-3 0,3 1 0,0-1 0,-1 1 0,0 1 0,0-1 0,-1 0 0,2 0 0,-2 0 0,-1-1 0,1 1 0,0 0 0,1 1 0,1-2 0,-2 1 0,2 0 0,-1 0 0,12-5 0,-7 3 0,9-5 0,-9 5 0,1-1 0,-1 0 0,2-1 0,-1 2 0,0-1 0,1 0 0,-1 1 0,0-2 0,1 2 0,-2 0 0,0-2 0,1 3 0,-1-4 0,1 3 0,2-1 0,-3-1 0,3 3 0,-4-3 0,2 2 0,-2-3 0,2 2 0,0-3 0,1 5 0,-3-2 0,3 0 0,-3 0 0,4 0 0,-3 0 0,3 2 0,-3-2 0,0 1 0,1-1 0,-1 1 0,1-1 0,-1 1 0,2-1 0,-2 1 0,1-1 0,-1 1 0,1 0 0,-1-1 0,1 1 0,0 0 0,-2-1 0,3 1 0,-2-1 0,4 1 0,-3 0 0,3 1 0,-3-1 0,1 1 0,-1-3 0,0 3 0,-2-3 0,6 3 0,-4-1 0,5 1 0,-7-1 0,5 0 0,-4 0 0,3-1 0,-1 0 0,-2 0 0,2 1 0,-2 0 0,2 1 0,-2-1 0,1 0 0,0 0 0,-2-1 0,3 1 0,-2-1 0,2 2 0,0-1 0,2-1 0,-2-2 0,1 2 0,-2 0 0,5 1 0,-4-1 0,2-1 0,-1 1 0,-2 0 0,2 1 0,-1 1 0,-1-2 0,1 0 0,-1 0 0,2 2 0,-2 0 0,3-1 0,-4 0 0,2-1 0,-2 1 0,1 1 0,1-1 0,-1 0 0,2 1 0,-3-2 0,3 1 0,-4 0 0,5 0 0,-4 0 0,3-1 0,-3 1 0,0 0 0,1 1 0,1-1 0,-1 0 0,4 0 0,-5-1 0,2 0 0,1 1 0,-2-1 0,2 1 0,-2 1 0,-2-2 0,4 1 0,-4 0 0,4-1 0,-3 1 0,0-1 0,-8 5 0,3-1 0,-8 4 0,6 0 0,-2-3 0,0 2 0,-2 1 0,3-3 0,-3 3 0,4-1 0,-2-3 0,3 1 0,-3 0 0,3-2 0,-1 3 0,-3 0 0,2-1 0,-1 1 0,-3-2 0,6 1 0,-6-1 0,5-1 0,-6 3 0,5-1 0,-3-1 0,3 2 0,0-2 0,1-1 0,-8 4 0,6-4 0,-4 3 0,3-3 0,5 0 0,-4 2 0,3-2 0,-3 2 0,1-1 0,0 2 0,-2-3 0,2 1 0,-1-1 0,-1 2 0,2-1 0,-2 1 0,4-1 0,-3 2 0,2-3 0,0 2 0,-1-3 0,1 3 0,-2-1 0,1 0 0,0 1 0,1-3 0,0 3 0,2-2 0,-7 1 0,6-1 0,-4 1 0,3 0 0,1-1 0,-1 2 0,2-3 0,-1 3 0,1-2 0,-1 0 0,1 1 0,0-1 0,-1 1 0,2-1 0,-2 1 0,1-1 0,0 0 0,1 4 0,0-4 0,1 3 0,-3-4 0,2 1 0,-3-1 0,3 3 0,-1-2 0,0 3 0,1-3 0,0 0 0,-1 1 0,-1-1 0,2 1 0,-1-1 0,1 0 0,-1 1 0,1-1 0,-2 0 0,2 0 0,-1 0 0,1 0 0,0 1 0,0 0 0,-2-1 0,-3 5 0,1-4 0,-1 5 0,3-4 0,0-1 0,-2 1 0,0-3 0,0 5 0,1-4 0,0 3 0,0-3 0,0 2 0,1-1 0,0 0 0,-2 0 0,2-1 0,-4 1 0,5-1 0,-2 0 0,4 0 0,-2-1 0,2 3 0,-2-3 0,0 2 0,0-1 0,0 0 0,-1 1 0,2 0 0,-2-1 0,1 0 0,0-1 0,-3 2 0,5 0 0,-5 0 0,5-1 0,-1 1 0,-2-2 0,2 3 0,-4-3 0,4 1 0,0 1 0,1 0 0</inkml:trace>
</inkml:ink>
</file>

<file path=ppt/ink/ink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15.87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147 0 24575,'5'0'0,"0"0"0,-1 0 0,0 0 0,0 0 0,-1 0 0,1 0 0,-2 0 0,1 0 0,-1 0 0,1 0 0,5 0 0,-4 0 0,4 0 0,-6 0 0,0 0 0,1 1 0,0-1 0,0 2 0,0-2 0,1 1 0,-1 1 0,2 1 0,-1-1 0,1 0 0,-3-2 0,0 0 0,1 0 0,-1 1 0,0-1 0,1 2 0,0-1 0,-1-1 0,0 0 0,2 0 0,-2 1 0,2 0 0,-3 0 0,2 0 0,-1 0 0,0 0 0,-1-1 0,1 0 0,3 0 0,-2 0 0,0 1 0,-1 0 0,-1 0 0,2 0 0,-1-1 0,1 0 0,0 0 0,-1 0 0,1 0 0,-2 1 0,2 0 0,-2 0 0,2 0 0,0 0 0,0 0 0,-1 0 0,1-1 0,0 0 0,0 1 0,0 0 0,-2 1 0,-2 0 0,-2-1 0,-3 0 0,0 0 0,-2-1 0,3 2 0,-2-2 0,4 1 0,-1-1 0,2 1 0,0-1 0,0 1 0,-1-1 0,0 0 0,1 0 0,-1 1 0,1-1 0,-2 1 0,0-1 0,0 0 0,1 1 0,0-1 0,1 1 0,-1-1 0,0 0 0,0 0 0,0 1 0,1-1 0,-1 1 0,1-1 0,-3 0 0,3 1 0,-2-1 0,2 1 0,-1-1 0,-1 0 0,1 0 0,-2 0 0,0 0 0,0 0 0,-3 0 0,5 0 0,-5 0 0,6 0 0,-1 0 0,0 0 0,1 1 0,-1-1 0,2 1 0,-1-1 0,-1 1 0,0-1 0,0 1 0,-1-1 0,3 1 0,-2-1 0,1 1 0,0-1 0,-1 0 0,1 0 0,0 0 0,0 0 0,0 0 0,0 1 0,0-1 0,-1 1 0,1-1 0,0 2 0,-3-1 0,3 0 0,-3 0 0,1-1 0,2 1 0,-2-1 0,2 0 0,-1 0 0,1 0 0,1 1 0,-1-1 0,1 1 0,-1-1 0,0 0 0,0 0 0,0 0 0,0 0 0,0 0 0,0 1 0,0 0 0,-1-1 0,-2 0 0,1 0 0,-3 0 0,4 0 0,-4 0 0,2 0 0,-2 0 0,1 0 0,-5 0 0,3 0 0,0 0 0,5 0 0</inkml:trace>
</inkml:ink>
</file>

<file path=ppt/ink/ink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43.44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385 0 24575,'-4'3'0,"2"2"0,2-3 0,-1 1 0,0-1 0,0-1 0,0 1 0,1 0 0,-1-1 0,0 1 0,0 0 0,0 0 0,0 0 0,-1 1 0,0-2 0,0 2 0,1-1 0,0-1 0,0 2 0,-1-2 0,1 2 0,0-1 0,-1-1 0,2 1 0,-4 1 0,3-1 0,-3 1 0,4-2 0,-3 1 0,2 1 0,0 0 0,-1-2 0,1 1 0,0 0 0,0 0 0,0 1 0,-1-1 0,0 1 0,0-1 0,1 0 0,0 0 0,0-1 0,0 1 0,0-1 0,-1 1 0,1-1 0,0 0 0,0 1 0,-1 0 0,1 0 0,-2 0 0,3 0 0,-2-2 0,1 1 0,0 0 0,0 0 0,0 0 0,1 1 0,-1-1 0,0 0 0,0 1 0,0 0 0,-2 0 0,3 1 0,-2-1 0,2 0 0,-1 1 0,0-2 0,0 3 0,-1-4 0,2 3 0,-1-2 0,0 1 0,1 0 0,-2 1 0,1-2 0,0 2 0,0-1 0,1 0 0,-1 1 0,0-1 0,0 3 0,-1-2 0,-1 0 0,1-1 0,-2-1 0,2 2 0,1-1 0,-1 2 0,2-2 0,-1 1 0,0-1 0,1 0 0,-2 1 0,2-1 0,-2 0 0,2 0 0,-2 0 0,1 0 0,0 1 0,-1-1 0,1 1 0,-1-1 0,1 0 0,0-1 0,-1 1 0,2-1 0,-2 0 0,1 2 0,1-1 0,-2-1 0,2 0 0,-2 1 0,2 0 0,-2 0 0,1 1 0,0 1 0,-1-2 0,2 1 0,-1 0 0,-1-1 0,2 1 0,-3-1 0,3 0 0,-2 0 0,2 1 0,-2-2 0,2 2 0,-2-2 0,1 1 0,0 0 0,-1 1 0,2-1 0,-1 1 0,0-1 0,1 0 0,-1 0 0,1 0 0,-1-1 0,1 2 0,-3-3 0,3 3 0,-2-1 0,2 0 0,-1 2 0,1-2 0,-3 0 0,3 1 0,-3-3 0,3 4 0,-1-3 0,1 2 0,-2 0 0,2 0 0,-3 0 0,2-1 0,0 1 0,-1-2 0,2 3 0,-5-1 0,4 0 0,-2-1 0,3 1 0,-1-1 0,1 1 0,-2 0 0,1-1 0,0 1 0,0-1 0,1 1 0,-2-2 0,2 2 0,-2-1 0,1-1 0,1 2 0,-2-1 0,1 0 0,0 0 0,-2 0 0,3 0 0,-3 2 0,3-1 0,-2-1 0,1 1 0,0 0 0,0-1 0,0 1 0,0 0 0,-1 2 0,0-2 0,1 1 0,0-2 0,1 1 0,-1-1 0,1 1 0,-1-1 0,1 0 0,-1 1 0,0 0 0,1 0 0,-2 0 0,2 1 0,-1-1 0,0 0 0,1 0 0,-1-1 0,1 2 0,0-1 0,0 1 0,0-2 0,0 2 0,0-2 0,-2 0 0,1 1 0,-3-2 0,3 4 0,-2-2 0,3 2 0,-1-2 0,0 0 0,1-1 0,-1 1 0,0-2 0,1 2 0,-1-2 0,1 2 0,-1-1 0,1 1 0,-1-1 0,0 0 0,1 0 0,-1 0 0,1 0 0,-1 1 0,1-1 0,-1 1 0,1-1 0,-1 0 0,1 0 0,-2 0 0,2 0 0,-2 0 0,2 0 0,-1 0 0,1 0 0,0 0 0,-2-1 0,2 2 0,-2-2 0,2 2 0,0-1 0,-1 3 0,0-4 0,-1 4 0,0-3 0,-3 4 0,2-3 0,-2 3 0,3-4 0,2 0 0,0 1 0,0-1 0,-1 0 0,0 0 0,1 0 0,0 1 0,0-1 0,0 2 0,-1-2 0,0 2 0,0-1 0,1-1 0,-1 1 0,0-1 0,1 0 0,0 2 0,0-2 0,0 1 0,0 0 0,0-1 0,-1 1 0,0 2 0,1 0 0,0 1 0,0 0 0,0-2 0,0-2 0,-1 1 0,0-2 0,-1 2 0,1-1 0,0 0 0,1 3 0,0-2 0,0 2 0,0-2 0,-2 0 0,0-1 0,0-1 0,1 0 0,0 1 0,1 1 0,0 0 0,0 0 0,-1-2 0,1 2 0,-1-1 0,0 0 0,1 2 0,-1-2 0,1 2 0,-1-1 0,1 0 0,-1 2 0,0-2 0,1 2 0,-1-3 0,1 1 0,0 0 0,-1 0 0,1-1 0,-1 1 0,1-1 0,0 0 0,0 0 0,0 0 0,0 1 0,-1-1 0,1 2 0,-1-2 0,1 2 0,0-2 0,-1 0 0,1 2 0,-2-1 0,2 2 0,-2-1 0,1-2 0,0 2 0,-1-1 0,2 0 0,-1 0 0,0-1 0,1 0 0,-1 1 0,0-1 0,1 2 0,-1-2 0,1 1 0,-1 0 0,0-2 0,-1 3 0,1-2 0,0 1 0,0-1 0,1 1 0,-2-1 0,2 1 0,-1 1 0,1 1 0,0-2 0,0 3 0,0-4 0,0 1 0,0-1 0,0 0 0,0 0 0,0 0 0,0 0 0,0 1 0,-1-2 0,1 2 0,-1-2 0,0 1 0,1 0 0,-1 1 0,1-1 0,0 2 0,-1-3 0,1 2 0,-2-2 0,1 0 0,0 1 0,0 0 0,1 0 0,0 2 0,-1-2 0,1 1 0,-1-1 0,1 0 0,0 0 0,0 0 0,0 0 0,0 0 0,0 1 0,0 0 0,0 0 0,0-1 0,0 0 0,0 1 0,-1 1 0,1-1 0,-1 1 0,1 0 0,-1-1 0,1 0 0,-1 1 0,1-1 0,0 1 0,-1-1 0,1 0 0,-1 0 0,1-1 0,0 1 0,0 1 0,0-2 0,0 2 0,0-2 0,0 1 0,0 0 0,0-1 0,0 1 0,0 0 0,0-1 0,0 2 0,0-2 0,-2 2 0,2-1 0,-2 0 0,2 1 0,0-2 0,0 2 0,0-2 0,0 1 0,0-1 0,0 0 0,0 1 0,0-1 0,0 1 0,0 0 0,0-1 0,0 2 0,0-2 0,0 1 0,0-1 0,0 0 0,0 0 0,0 0 0,0 0 0,0 0 0,0 1 0,0 0 0,0-1 0,0 0 0,-1 0 0,1-1 0,-1 0 0,0 1 0,1-1 0,-1 1 0,1 1 0,0 0 0,0 0 0,0 0 0,0-1 0,0 0 0,0 1 0,0-1 0,0 1 0,0-1 0,0 0 0,0 1 0,0-1 0,0 1 0,0-1 0,-1 1 0,1-1 0,-1 2 0,1-2 0,0 2 0,0-2 0,0 2 0,0 1 0,0-2 0,0 2 0,0-3 0,0 1 0,0-1 0,0 3 0,0-1 0,0 1 0,0-2 0,0 1 0,1-1 0,0-1 0,0 0 0,0 0 0,0 2 0,-1-2 0,1 2 0,-1-2 0,0 2 0,1-2 0,-1 2 0,1-2 0,-1 3 0,0 6 0,0-4 0,1 6 0,-1-10 0,1 1 0,-1-2 0,0 1 0,0-1 0,0 2 0,0-1 0,1-1 0,0 0 0,-1 1 0,0 0 0,0 0 0,3 2 0,-3-1 0,4 1 0,-4-3 0,1 2 0,0-2 0,-1 2 0,1-1 0,-1 0 0,0 0 0,1 0 0,0 1 0,1-1 0,-2 0 0,0-1 0,1 0 0,-1 2 0,1-1 0,-1 1 0,1-2 0,-1 1 0,1-1 0,-1 1 0,0-1 0,1 2 0,-1-2 0,2 1 0,-2-1 0,2 2 0,-2-1 0,1 2 0,-1-3 0,2 1 0,-1-1 0,0 1 0,0 0 0,-1 0 0,1 0 0,1 1 0,-1-2 0,0 1 0,0-1 0,0 0 0,-1 1 0,0-1 0,0 2 0,1-2 0,0 1 0,0 0 0,0-1 0,-1 1 0,0-1 0,0 1 0,0 0 0,1 0 0,0 0 0,-1-1 0,0 0 0,1 0 0,0 0 0,1 3 0,-2-2 0,1 2 0,-1-1 0,0-2 0,0 1 0,0-1 0,0 0 0,0 1 0,2-1 0,-2 1 0,2-1 0,-2 1 0,0-1 0,0 2 0,0-2 0,0 2 0,0-2 0,0 2 0,0-2 0,0 1 0,0-1 0,0 0 0,0 0 0,0 0 0,1 0 0,-1-1 0,2 1 0,-2 1 0,1-1 0,-1 1 0,0-1 0,0 0 0,1 0 0,-1 0 0,1 1 0,-1 1 0,0-2 0,0 2 0,0-2 0,1 0 0,-1 1 0,1-2 0,-1 2 0,1-1 0,0 1 0,1 0 0,1 5 0,-1-2 0,0 2 0,0-4 0,-1 2 0,1-2 0,0 2 0,0-2 0,-1 2 0,0-2 0,1 3 0,-2-3 0,1 1 0,-1-2 0,2 2 0,0-1 0,0 0 0,-1-1 0,0-1 0,-1 0 0,2 1 0,-2 0 0,1 1 0,0-1 0,0 0 0,0 2 0,0-1 0,-1 1 0,1-2 0,-1 0 0,2-2 0,-1 2 0,1-2 0,-1 3 0,2-1 0,-2 1 0,1-2 0,-1 1 0,0 0 0,1-1 0,-1 0 0,1 0 0,-1 1 0,1-1 0,-1 0 0,0 0 0,0 0 0,1 0 0,-1-1 0,0 1 0,-1-1 0,1 1 0,0 0 0,1 0 0,-1 1 0,1 0 0,-1 0 0,0 0 0,0-1 0,1 1 0,0-1 0,0 1 0,-1-1 0,1 1 0,-1-1 0,1 2 0,-2-2 0,2 2 0,-1-2 0,0 2 0,3-2 0,-3 2 0,2-1 0,-2 1 0,-1-2 0,2 2 0,-1-1 0,1 0 0,0 1 0,0-1 0,0 0 0,-1 0 0,0 0 0,1-1 0,0 2 0,-1-3 0,1 2 0,0-3 0,0 3 0,0-3 0,-1 3 0,0-1 0,-1-1 0,2 1 0,0 0 0,-1-1 0,1 2 0,-1-1 0,2 0 0,-1 1 0,1-1 0,-1 1 0,0-1 0,1 0 0,-1 0 0,0 0 0,1 0 0,-2 1 0,3 0 0,-1-1 0,1 0 0,-2 1 0,1 0 0,-2 0 0,1-1 0,-1 1 0,1 0 0,-2-1 0,2-1 0,-2 1 0,1 0 0,-1 1 0,2-1 0,-2 0 0,2 0 0,-2 0 0,0 0 0,0 1 0,0-1 0,1 2 0,-1-1 0,1 0 0,-1 0 0,1 0 0,-1-2 0,1 1 0</inkml:trace>
</inkml:ink>
</file>

<file path=ppt/ink/ink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59.664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19 24575,'1'4'0,"0"0"0,-1-2 0,0 0 0,0 1 0,0-1 0,1 1 0,-1-1 0,3 1 0,-3-1 0,3 2 0,-3-1 0,2 1 0,-2-1 0,2 1 0,-1-3 0,0 2 0,2-2 0,-2 2 0,3 0 0,-2 0 0,4 2 0,-3-3 0,1 1 0,-3-1 0,1 0 0,-1-1 0,0 0 0,2 1 0,-2 0 0,2-1 0,0 0 0,0 1 0,1 1 0,-1-1 0,-1-2 0,-1 0 0,-1-4 0,0 1 0,0-1 0,0 2 0,0-2 0,0 0 0,0-1 0,0 1 0,0 0 0,-1 0 0,1 1 0,-2 0 0,2-1 0,-1 1 0,1 1 0,0 0 0,0 0 0,0 0 0,0 0 0,-1-1 0,1 1 0,-1-2 0,1 2 0,0-2 0,-2 3 0,1-1 0,-2 2 0,0 0 0,1 0 0,-1-1 0,0-1 0,1 0 0,-1-2 0,2 2 0,-1-2 0,2 2 0,-4-2 0,3 1 0,-3 0 0,4 3 0,0 3 0,1 0 0,-1 2 0,2-1 0,-2-2 0,1 1 0,1 2 0,-2-3 0,1 4 0,0-5 0,0 2 0,1-1 0,0 0 0,-1 2 0,0-2 0,-1 1 0,1-1 0,-1 0 0,2 1 0,-1-1 0,0 2 0,1-2 0,-2 1 0,1-1 0,-1 0 0,1 1 0,0-2 0,0 2 0,0-1 0,0 0 0,-1 1 0,2-2 0,-2 1 0,2-2 0,-2 3 0,2-2 0,-1 1 0,0 0 0,1 0 0,0 2 0,0-1 0,0 0 0,0-1 0,-2 0 0,2-1 0,2 2 0,-2-1 0,2 2 0,-3-1 0,1-2 0,-2 1 0,3-1 0,-2 1 0,1 0 0,-1 0 0,2 0 0,-3 0 0,2 0 0,-2 1 0,1-2 0,-1 2 0,1-2 0,0 1 0,0 0 0,0 1 0,1-1 0,-2 1 0,2-1 0,-2 1 0,2-1 0,-2 2 0,3-2 0,-3 2 0,3-2 0,-2 2 0,1-2 0,1 2 0,-1-3 0,0 3 0,1-3 0,0 5 0,0-4 0,0 2 0,-2-4 0,1 2 0,0-1 0,-1 1 0,1-1 0,0 2 0,2-3 0,-2 3 0,1-2 0,-1 1 0,0 0 0,1 0 0,-1 0 0,1-1 0,-1 0 0,0 1 0,0-1 0,0 2 0,1-1 0,3 4 0,-3-3 0,3 2 0,-6-3 0,2-1 0,-1 1 0,2 0 0,-2 0 0,1 1 0,1 0 0,-1 1 0,0-1 0,1 1 0,-2-2 0,1 2 0,1-2 0,-2 1 0,1-1 0,0 0 0,-2 1 0,2-1 0,0 1 0,-1-1 0,1 0 0,-2 1 0,1 0 0,0 0 0,0-1 0,1-1 0,-1 3 0,2-2 0,-1 3 0,0-3 0,0 1 0,0-2 0,1 1 0,-2 1 0,2-1 0,-1 2 0,1-2 0,0 3 0,0-2 0,1 1 0,-1-2 0,-2 0 0,2 1 0,1 1 0,-1 0 0,3 0 0,-4-1 0,1 0 0,-1-1 0,0 0 0,1 1 0,-2-1 0,3 1 0,-4 0 0,3-2 0,-3 1 0,2 0 0,-1 0 0,1 0 0,0 0 0,0 2 0,1-1 0,-2 0 0,2 0 0,-2-1 0,1 0 0,0 1 0,-1-1 0,1 1 0,0-1 0,0 1 0,2-1 0,-2 1 0,1 0 0,0-1 0,0 2 0,0-1 0,3 2 0,-4-2 0,3 1 0,-5-2 0,3 1 0,1 0 0,-2 0 0,3-2 0,-3 2 0,1-1 0,1 0 0,-1 1 0,1 0 0,-2-2 0,0 0 0,0 1 0,1 0 0,2 1 0,-2-1 0,1-1 0,-2 3 0,0-3 0,0 1 0,-1 0 0,2-1 0,-1 1 0,0 0 0,1 0 0,-1 0 0,0-1 0,1 4 0,-1-3 0,4 2 0,-3-1 0,2-1 0,-3 1 0,0-2 0,-1 1 0,2 1 0,-1-1 0,1 1 0,-1 0 0,1 0 0,1 1 0,-1-1 0,0 1 0,0-2 0,1 1 0,-3-1 0,2 0 0,-1 0 0,1 1 0,-1-1 0,1 2 0,-1-3 0,1 2 0,0-1 0,-1 0 0,0 1 0,1-1 0,-3 0 0,4 0 0,-3 0 0,2 0 0,0 1 0,0 0 0,0 0 0,1 1 0,-2-2 0,1 0 0,0-1 0,-1 1 0,0 0 0,3 2 0,-4-3 0,3 2 0,-1-1 0,-2 0 0,2 0 0,-1-1 0,1 0 0,-1 0 0,1 0 0,-1 2 0,0-1 0,0-1 0,0 2 0,-1-2 0,2 1 0,-2 0 0,2-1 0,-1 1 0,0-1 0,1 1 0,-1 0 0,1 0 0,0 1 0,-1-2 0,1 2 0,-1-2 0,0 1 0,0-1 0,0 1 0,3 0 0,-3 1 0,2-1 0,-2 0 0,-1-1 0,3 0 0,-3 2 0,3-2 0,-2 1 0,1 0 0,-1-1 0,0 1 0,0 0 0,0 0 0,1 0 0,0 1 0,0-1 0,0 0 0,0 1 0,0-2 0,3 6 0,-3-5 0,3 4 0,-5-5 0,2 1 0,-2 0 0,3 0 0,-1 1 0,1 0 0,-1-1 0,0 1 0,2 0 0,0-1 0,0 2 0,1-2 0,-3 3 0,1-4 0,0 4 0,1-4 0,-2 2 0,4 0 0,-4 0 0,2-2 0,-3 1 0,1-1 0,0 1 0,0 1 0,0-2 0,0 2 0,-2-2 0,2 0 0,-2 1 0,1-1 0,0 0 0,0 2 0,0-3 0,0 3 0,0-3 0,1 3 0,0-2 0,0 3 0,1-3 0,-2 2 0,2-2 0,1 3 0,-2-1 0,2 0 0,-3-1 0,2 1 0,-1-2 0,2 2 0,-3-3 0,0 2 0,-1 0 0,1 0 0,1 0 0,0 0 0,0 0 0,0-1 0,1 1 0,-3 0 0,2 0 0,4 2 0,-2-2 0,3 3 0,-4-2 0,-2-2 0,1 2 0,0-2 0,0 3 0,0-3 0,3 2 0,-3-1 0,3 1 0,-2 0 0,0-1 0,-1 1 0,3-2 0,-3 2 0,7 1 0,-5-1 0,2 2 0,4-2 0,-7-1 0,8 0 0,-10 1 0,1-3 0,1 4 0,-1-4 0,2 3 0,-2-2 0,2 0 0,0 1 0,1-1 0,-1 0 0,-3 0 0,6-1 0,-5 3 0,7-3 0,-5 3 0,2-2 0,-3 0 0,0 2 0,-1-3 0,-1 1 0,3 0 0,-2 1 0,1 0 0,0 0 0,-1-1 0,1 0 0,-2 1 0,0-2 0,0 2 0,1-2 0,0 3 0,0-3 0,-1 3 0,2-2 0,-2 1 0,0-1 0,0 1 0,0-2 0,-1 2 0,1-2 0,-1 2 0,2-1 0,-2 1 0,1-1 0,1 3 0,0-1 0,2 3 0,-2-3 0,0 1 0,-1-2 0,0 0 0,0-1 0,-1 0 0,1 0 0,0 1 0,7 5 0,-5-3 0,5 3 0,-3-1 0,-2-2 0,2 2 0,-2 0 0,-2-4 0,3 3 0,-3-2 0,2-1 0,-2 1 0,2-2 0,-1 3 0,1-3 0,0 4 0,-1-4 0,1 1 0,2 1 0,-3 0 0,2 0 0,-3-1 0,1-1 0,-1 0 0,1 0 0,-2 0 0,3 1 0,1-1 0,0 1 0,0-1 0,-1 1 0,1-1 0,-1 2 0,3-1 0,-4 0 0,5 3 0,-4-3 0,3 1 0,-4-1 0,4 1 0,-4 1 0,2-3 0,-3 2 0,1-3 0,-3 2 0,5 1 0,-4-2 0,4 2 0,-4-2 0,1 1 0,-1 0 0,1 0 0,1 3 0,0-2 0,1 0 0,-3-1 0,2-1 0,-2 0 0,1 1 0,1 0 0,2 1 0,-1 0 0,8 3 0,-5-2 0,7 5 0,-7-5 0,12 6 0,-10-5 0,6 2 0,-10-3 0,4 0 0,-4-1 0,5 3 0,-6-3 0,3 1 0,-4 0 0,11 1 0,-9-2 0,11 2 0,-12-3 0,6 1 0,-6 0 0,3 0 0,-5-2 0,2 1 0,-2-2 0,-1 1 0,0 0 0,1-1 0,0 2 0,1-1 0,0 0 0,1 2 0,-1-2 0,-1 1 0,1-2 0,-2 1 0,4 1 0,-3-2 0,2 2 0,-1-2 0,-1 3 0,0-2 0,1 1 0,-2-1 0,1 0 0,1-1 0,-1 2 0,1-1 0,-1 1 0,1-1 0,-1 0 0,2 0 0,-2 0 0,1 0 0,0 2 0,-1-2 0,1 1 0,2 0 0,-2-1 0,2 1 0,-1 0 0,-2-1 0,4 1 0,-1 0 0,1 3 0,5-1 0,-6 3 0,8-1 0,-9-2 0,5-1 0,-6-2 0,1 1 0,-1 0 0,1 0 0,-1 0 0,0-2 0,0 2 0,0-2 0,3 3 0,-2-2 0,0 2 0,-1-3 0,-1 1 0,1 0 0,0-1 0,1 2 0,-2-2 0,2 2 0,-2-2 0,1 1 0,2 1 0,-4-1 0,5 0 0,-5 0 0,2 0 0,-1-1 0,1 2 0,-1-2 0,1 2 0,0-1 0,-1 0 0,2 0 0,1 1 0,-1 0 0,3 3 0,-3-4 0,3 1 0,-3-1 0,0 0 0,-1 2 0,-1-1 0,1 0 0,-1-1 0,1 1 0,-1-1 0,3 2 0,-2-2 0,2 2 0,-4-1 0,2-1 0,-2 0 0,1-1 0,-1 1 0,1-1 0,-1 2 0,1-1 0,0 0 0,0 1 0,3-2 0,-3 1 0,4 0 0,-3 0 0,0 2 0,3-3 0,-1 3 0,1-2 0,4 2 0,-5 0 0,6 0 0,-7-1 0,6 2 0,0 0 0,1 2 0,3 1 0,4 3 0,-5-5 0,7 5 0,-13-6 0,0 1 0,2-3 0,-5 1 0,5-2 0,-6 2 0,0-1 0,-1 0 0,2 0 0,-1-1 0,1 0 0,0 2 0,0-2 0,1 2 0,-2-2 0,-1 0 0,0 1 0,0-1 0,0 0 0,1 2 0,0-2 0,-1 2 0,0-2 0,0 0 0,1 0 0,-1 0 0,2 1 0,-1-1 0,2 1 0,-2 0 0,3 1 0,0-2 0,0 0 0,7 6 0,-5-4 0,4 6 0,2-5 0,-6 1 0,5-2 0,-6 2 0,-1-3 0,-2 3 0,2-4 0,-2 2 0,4 0 0,-4 0 0,1 1 0,0-2 0,-2 0 0,2 0 0,-2-1 0,2 2 0,-2-2 0,2 0 0,-3 1 0,0-2 0,0 1 0,1 0 0,-1-1 0,1 1 0,-1 0 0,1 0 0,0 0 0,0 1 0,0-2 0,0 2 0,0-2 0,1 2 0,1-2 0,3 6 0,-2-5 0,3 4 0,0-4 0,-1 1 0,9 4 0,-5-3 0,5 1 0,3 4 0,-4-5 0,0 5 0,-6-5 0,-4-1 0,0 1 0,2 0 0,-6 0 0,3-1 0,-2 0 0,1 0 0,0 0 0,-2-1 0,0 0 0,0 0 0,0-1 0,0 1 0,2-1 0,1 1 0,0 1 0,2-2 0,-3 3 0,0-3 0,1 1 0,0 0 0,1 0 0,-1 1 0,-2-2 0,0 0 0,1 0 0,-2 0 0,2 1 0,-2 0 0,2-1 0,-1 1 0,1 0 0,-1-1 0,0 1 0,0 0 0,-1-1 0,2 0 0,-2 0 0,1 0 0,-1 1 0,0 0 0,3-1 0,0 3 0,1-3 0,-1 3 0,1-2 0,-1-1 0,0 2 0,-2-1 0,0 0 0,-1 0 0,1 0 0,-1 0 0,1 1 0,-1-1 0,0 0 0,0-1 0,0 1 0,1-1 0,0 2 0,-1-2 0,0 2 0,0-2 0,1 1 0,-1-1 0,0 0 0,0 1 0,0-1 0,0 2 0,0-2 0,0 1 0,0-1 0,0 0 0,1 0 0,-1 1 0,2-1 0,-2 1 0,2-1 0,-2 0 0,1 2 0,-1-1 0,1 0 0,-1-1 0,1 0 0,-1 0 0,0 0 0,0 0 0,1 0 0,-1 1 0,2 0 0,-2-1 0,2 0 0,-2 0 0,2 0 0,-1 0 0,0 0 0,0 2 0,-1-1 0,0 0 0,1-1 0,-1 0 0,1 0 0,-1 0 0,-1 1 0,1 0 0,-2 0 0,2 0 0,-2 0 0,2 0 0,-1-1 0,1 0 0,0 1 0,-6 0 0,2-1 0,-7-1 0,5 0 0,-4-1 0,2 0 0,0 0 0,0 0 0,1 1 0,-1-1 0,-2-1 0,0 1 0,1-1 0,-4 2 0,2-3 0,-4 2 0,1-1 0,1-1 0,-8 4 0,9-4 0,-5 3 0,7 0 0,4-1 0,-2 2 0,2-1 0,1 1 0,-2 0 0,2 0 0,-4-1 0,2 1 0,-4-4 0,3 4 0,-2-3 0,2 3 0,0-1 0,-2 1 0,4-1 0,-3 1 0,2 0 0,-1 0 0,1 0 0,0 0 0,-4 0 0,4 0 0,-1 0 0,2 0 0,1 0 0,0 0 0,0 0 0,0-1 0,1 0 0,-2 0 0,1-1 0,0 2 0,-1-2 0,1 1 0,-1 0 0,-1-2 0,0 1 0,-1-1 0,-4-2 0,-1-2 0,-4 1 0,4-1 0,1 3 0,-4-2 0,6 1 0,-5 0 0,7 2 0,2 1 0,-1 1 0,2-1 0,1 2 0,1-2 0,-3 2 0,2-1 0,-3 1 0,1-1 0,1 1 0,-1-1 0,0 1 0,2 0 0,-2-1 0,1 1 0,-8-3 0,0 3 0,-9-6 0,2 3 0,0-3 0,-3 4 0,3-1 0,0-1 0,-2-1 0,5 2 0,-2-2 0,-3 4 0,1-4 0,-5 3 0,-3-3 0,4 1 0,-9-3 0,6 2 0,-1-2 0,3 3 0,3 1 0,-16-5 0,10 5 0,-10-6 0,10 7 0,5-4 0,-5 5 0,0-7 0,-5 5 0,1-2 0,-3-2 0,-9-1 0,3 2 0,-19-9 0,9 11 0,-35-19 0,48 17 0,-14-9 0</inkml:trace>
</inkml:ink>
</file>

<file path=ppt/ink/ink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02.86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2 0 24575,'-1'4'0,"0"0"0,1-2 0,0 3 0,0-3 0,0 3 0,0-3 0,0 0 0,0 1 0,0 2 0,0-2 0,0 3 0,0-3 0,0 0 0,0 0 0,0-1 0,0 0 0,0 0 0,0 0 0,0 0 0,0 1 0,0 0 0,0 0 0,0 1 0,0-2 0,0 2 0,0-4 0,0-3 0,0-1 0,0-2 0,0 3 0,0-1 0,0 2 0,0-1 0,0 0 0,0 0 0,0 1 0,0 0 0</inkml:trace>
</inkml:ink>
</file>

<file path=ppt/ink/ink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13.35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15 41 24575,'5'2'0,"-2"1"0,-3 0 0,0 0 0,0-1 0,1 2 0,0-1 0,0-1 0,0 2 0,-1-3 0,1 1 0,0 1 0,1-1 0,-1 1 0,0 0 0,0-2 0,0 1 0,0-2 0,1 2 0,0-1 0,0 2 0,0-1 0,1 2 0,-2-2 0,0 1 0,1-2 0,-1 1 0,2-1 0,-1 0 0,-1 2 0,2-2 0,-2 1 0,1 1 0,0-2 0,1 3 0,-1-2 0,1 2 0,-2-2 0,1 0 0,-2 1 0,2-2 0,0 3 0,-1-2 0,2 1 0,-1-1 0,-1 0 0,1 0 0,-1 0 0,0 0 0,0 3 0,1-3 0,-1 2 0,0-3 0,2 1 0,-2 1 0,2-1 0,-1 2 0,-1-2 0,1 0 0,-1 0 0,0 0 0,1 0 0,-1 2 0,2-1 0,-2-1 0,2 0 0,-3-1 0,2 0 0,-1 4 0,2-1 0,-2 0 0,1-2 0,-1 0 0,0-1 0,1 1 0,-2 0 0,3 0 0,-3 0 0,3 1 0,-2-1 0,2 2 0,0-1 0,0 1 0,-1-1 0,0-1 0,-1 0 0,1-1 0,0 1 0,1 1 0,-1 1 0,1-1 0,-1 0 0,3-1 0,-4 0 0,4 0 0,-4-1 0,0 1 0,1-2 0,0 2 0,0-1 0,2 1 0,-1 0 0,0 0 0,1 0 0,-2-1 0,2 2 0,-2-2 0,2 1 0,-2-1 0,2 0 0,-2 1 0,1 0 0,2-1 0,-2 1 0,2 0 0,-2 0 0,-1 0 0,0-1 0,-1 1 0,3 1 0,-2-1 0,3 3 0,-3-3 0,-1 1 0,1 0 0,-1-2 0,0 3 0,1-3 0,0 3 0,-1-2 0,2 1 0,-3-1 0,3 1 0,-2-1 0,3 4 0,-1-4 0,1 3 0,-2-3 0,1 1 0,0-1 0,-2 1 0,3-1 0,-4 0 0,3 0 0,-2-1 0,1 2 0,1-2 0,3 6 0,-2-4 0,2 3 0,-4-4 0,0-1 0,1 2 0,-1-2 0,1 3 0,-1-2 0,1 2 0,-2-2 0,2 1 0,-3-1 0,1 0 0,0-1 0,1 2 0,0-2 0,0 3 0,-1-3 0,1 2 0,1-1 0,-1 1 0,2 0 0,-1-1 0,-1 0 0,-2-1 0,2 1 0,-1 0 0,1-1 0,-1 2 0,2-2 0,-1 2 0,1-1 0,0 0 0,0 1 0,1-2 0,-3 2 0,2-2 0,-1 2 0,0 0 0,1 0 0,0-1 0,0 2 0,1-1 0,1 2 0,-3-2 0,1-1 0,-2 0 0,2 1 0,-1-1 0,1 2 0,-1-3 0,-1 2 0,0-2 0,-1 1 0,0 0 0,1-1 0,1 2 0,0-2 0,1 2 0,-1-1 0,1 0 0,-1 1 0,2 0 0,-2-1 0,1 0 0,-1 1 0,0-1 0,0 0 0,-1 1 0,4 0 0,-4-1 0,3 0 0,-2 1 0,1 0 0,0-1 0,1 2 0,2 1 0,-2-1 0,3 5 0,-3-7 0,-1 3 0,0-3 0,0 1 0,-2-1 0,2 0 0,-1 1 0,0-2 0,1 2 0,0-1 0,-1 0 0,0 0 0,-1 0 0,0-1 0,0 2 0,1-1 0,1 1 0,5 2 0,-3-1 0,3 0 0,-4 0 0,-2-2 0,3 2 0,-1-2 0,2 1 0,-3-1 0,2 2 0,-1-1 0,0 1 0,-1-3 0,-1 2 0,1-2 0,0 2 0,0-1 0,0 0 0,1 0 0,-1-1 0,-1 2 0,6 0 0,-6-1 0,10 5 0,-7-4 0,2 3 0,0-3 0,-2-1 0,1 1 0,1 1 0,-2-2 0,0-1 0,-3 1 0,0-2 0,0 2 0,1-2 0,-1 2 0,0-2 0,0 2 0,2 1 0,-1-2 0,2 1 0,0 1 0,0-2 0,2 3 0,-1-2 0,2 1 0,2-2 0,-1 2 0,4 0 0,-1 2 0,-3-2 0,4 3 0,-9-5 0,4 4 0,-4-5 0,-1 4 0,0-3 0,0 2 0,0-2 0,-1 2 0,0-1 0,-1 1 0,0 0 0,1 0 0,-1-1 0,1 0 0,-1 0 0,0 1 0,3 1 0,-3 0 0,3 1 0,-3-3 0,1 1 0,-1-1 0,0 0 0,1-1 0,-2 1 0,1-1 0,-1 1 0,1-1 0,0 2 0,1-1 0,1 0 0,-2 0 0,2 0 0,-1 0 0,0 0 0,1-1 0,-1 1 0,0-1 0,0 0 0,0-1 0,1 1 0,0 1 0,0-1 0,0 1 0,-3-2 0,-3-1 0,0 0 0,-4-3 0,4 3 0,-2-3 0,2 3 0,-1-1 0,-5-5 0,4 5 0,-4-6 0,5 7 0,3-2 0,-4 1 0,-1-4 0,0 3 0,-1-4 0,3 4 0,-2-1 0,2 1 0,-1 0 0,0 1 0,1-1 0,-2 1 0,3 0 0,1 0 0,-1-1 0,2 2 0,-2 0 0,1 0 0,0 0 0,0 0 0,0-1 0,1 0 0,-4-1 0,3 0 0,-4 1 0,4-2 0,-1 3 0,3-2 0,-3 3 0,-2-6 0,1 5 0,-2-5 0,4 5 0,1-1 0,-1 1 0,0-2 0,0 2 0,-1-3 0,2 2 0,-1 0 0,2 0 0,-3 1 0,3-2 0,-3 1 0,3-1 0,-2 2 0,1-2 0,-4 1 0,3 0 0,-2 0 0,2 1 0,1 0 0,-2-2 0,1 2 0,-3-3 0,2 1 0,-2 0 0,3 2 0,0-1 0,0 2 0,0-1 0,-1 0 0,-2-2 0,2 2 0,-2-2 0,2 3 0,0-2 0,0 1 0,1 0 0,0-1 0,0 1 0,-1-1 0,1 0 0,-1 0 0,1 1 0,1 0 0,-1-1 0,-2-1 0,2 1 0,-2 1 0,3-1 0,0 1 0,-1-1 0,0 1 0,0-1 0,0 1 0,1-2 0,0 2 0,0-1 0,-1 1 0,1 0 0,0-1 0,-1-1 0,0 1 0,0 0 0,0 0 0,0 1 0,0-1 0,1 0 0,-1 0 0,0 1 0,0-1 0,-1 0 0,1 0 0,0 0 0,0-1 0,0 2 0,1-1 0,-1 1 0,-1-1 0,2 0 0,-3 0 0,2-1 0,-1-1 0,0 2 0,0 0 0,1 0 0,-1-1 0,1-1 0,1 2 0,-2 0 0,2 0 0,-1 1 0,0-1 0,1-1 0,-1 1 0,1-1 0,-2 2 0,3-2 0,-3 3 0,3-3 0,-3 2 0,2 0 0,-2-1 0,2 1 0,-1-1 0,0-1 0,0 1 0,-2-2 0,2 2 0,0-1 0,-1 0 0,2 1 0,-2-1 0,1 1 0,1-1 0,-1 2 0,1-2 0,-1 2 0,0-1 0,0-1 0,0 1 0,0 0 0,-1 0 0,0 1 0,0-1 0,-1-1 0,1 1 0,0 0 0,1 2 0,0-3 0,0 2 0,-1-1 0,1 2 0,0-3 0,0 2 0,1-1 0,-2 0 0,0-1 0,-1 1 0,1 0 0,0 0 0,1-1 0,-1-1 0,2 1 0,-2 1 0,1 1 0,1-1 0,-2-1 0,1 2 0,1-2 0,-2 2 0,3-2 0,-2 2 0,1-1 0,-1 0 0,0 0 0,-1 1 0,1-2 0,-1 2 0,1-1 0,0 0 0,0 2 0,1-3 0,-1 3 0,0-3 0,0 1 0,-1 1 0,1-2 0,0 2 0,0-1 0,-1 0 0,1 0 0,-1-1 0,1 1 0,-1-1 0,1 2 0,1-1 0,-2 0 0,1 0 0,0 0 0,0-1 0,-1 3 0,0-4 0,2 3 0,0-1 0,-1 0 0,0 0 0,-1 0 0,0 0 0,1 0 0,0 1 0,0 0 0,1-1 0,-1 1 0,2-1 0,-2 1 0,1-1 0,-1 1 0,1-1 0,0 0 0,-1 0 0,0 0 0,1 0 0,-1 0 0,1-1 0,-2 0 0,1 0 0,0 0 0,0 1 0,0 1 0,0-3 0,-1 0 0,0-1 0,0 2 0,0-1 0,1 1 0,-1-1 0,2 1 0,-2 0 0,2-1 0,0 1 0,-1 1 0,0-1 0,0 0 0,0 0 0,1 0 0,-2 0 0,1 1 0,1-1 0,-3 0 0,3 0 0,-2 0 0,1-1 0,0 2 0,1-3 0,-3 1 0,2-4 0,-3 4 0,4-1 0,-2 2 0,3 1 0,-6-2 0,5 1 0,-5-2 0,4 1 0,-1 1 0,1 0 0,-3 0 0,3 1 0,-3-3 0,2 3 0,1-2 0,-1 3 0,2-2 0,-2-1 0,1 1 0,-2-1 0,2 1 0,-1 1 0,2 1 0,-1-2 0,-2 2 0,3-2 0,-5 1 0,5-1 0,-2 1 0,1 0 0,-1 0 0,1-1 0,-2-1 0,-4-1 0,5 2 0,-5-3 0,7 5 0,-2-2 0,1 3 0,-1-2 0,1 1 0,-2-2 0,1 1 0,1 0 0,-1 0 0,0 2 0,1-3 0,1 2 0,-1-2 0,-1 1 0,0 0 0,1 0 0,0 1 0,1-1 0,-1 1 0,1-1 0,-1 1 0,0-1 0,1 1 0,-1-1 0,1 0 0,-1 1 0,1-2 0,-1 3 0,1-3 0,-1 1 0,-1-1 0,2 0 0,-2 0 0,2 0 0,-1 1 0,0-2 0,-1 2 0,2 0 0,-1 1 0,1-1 0,-1-1 0,1 1 0,-3-1 0,4 1 0,-2 0 0,1 0 0,0 2 0,0-2 0,-2 0 0,2-1 0,-2 0 0,1 0 0,0 1 0,0 0 0,1 0 0,-1 1 0,1 0 0,-1 0 0,0 0 0,0-2 0,0 2 0,0-2 0,1 1 0,-1-1 0,0 0 0,0 1 0,-2-1 0,2 2 0,1 0 0</inkml:trace>
</inkml:ink>
</file>

<file path=ppt/ink/ink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23.969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604 210 24575,'-4'-2'0,"-1"0"0,3 1 0,-2-1 0,1 2 0,0-1 0,-1 0 0,2 1 0,-2-1 0,1 1 0,-1 0 0,1 0 0,0 0 0,1 0 0,-1 0 0,1 0 0,-2 0 0,1 0 0,-3 0 0,3 0 0,-2 0 0,2 0 0,0 0 0,0 0 0,-1-1 0,2 1 0,-1-1 0,1 1 0,-3-1 0,3 1 0,-3-1 0,3 1 0,-1-1 0,1 0 0,-2 0 0,3-1 0,-4 2 0,3-2 0,-5 0 0,3 0 0,-1-1 0,1 1 0,2-1 0,0 1 0,-3 0 0,2 0 0,-1-1 0,2 1 0,0 0 0,0 0 0,-1 0 0,1 0 0,0 0 0,-2-1 0,2 1 0,-3-2 0,2 1 0,1 2 0,-4-2 0,4 2 0,-5-3 0,3 2 0,-3-2 0,2 2 0,1-1 0,0 1 0,2 0 0,-4-2 0,3 3 0,-5-3 0,5 2 0,-3 1 0,3-1 0,-1 1 0,0 0 0,1 0 0,-3-1 0,4 1 0,-3-1 0,3 2 0,1-1 0,-2 1 0,1-1 0,-1 0 0,-1 1 0,2-1 0,-1 1 0,-1 0 0,0 0 0,-2 0 0,1 0 0,-4-2 0,2 2 0,-3-2 0,5 1 0,-2 1 0,2-1 0,1 1 0,-2-1 0,4 1 0,-4-1 0,4 1 0,-3-1 0,2 0 0,-2 0 0,2 0 0,0 1 0,0 0 0,0 0 0,0 0 0,1-1 0,0 0 0,1 0 0,-1-1 0,1-3 0,2 2 0,-1-1 0,4 4 0,-3-1 0,2 1 0,-1 1 0,1-1 0,-2 2 0,2-2 0,0 1 0,0-1 0,2 1 0,-3-1 0,0 1 0,0 0 0,0-1 0,0 1 0,0 0 0,0-1 0,0 1 0,0 0 0,-1 0 0,2 0 0,-1 1 0,2-2 0,-1 1 0,0 1 0,0-2 0,-1 2 0,2-1 0,-1-1 0,0 1 0,0-1 0,-1 1 0,1-1 0,-1 2 0,2-2 0,-2 1 0,2-1 0,-2 0 0,2 1 0,-1-1 0,0 1 0,0-1 0,-1 1 0,0-1 0,0 1 0,0 0 0,0-1 0,0 1 0,0-1 0,1 1 0,0-1 0,1 2 0,0-2 0,-1 1 0,-1-1 0,6 2 0,-4-2 0,6 3 0,-7-3 0,7 1 0,-6-1 0,4 1 0,-3-1 0,-1 2 0,1-2 0,-1 1 0,-2-1 0,1 0 0,-1 0 0,0 0 0,0 1 0,0 0 0,0 0 0,1 1 0,-1-2 0,1 1 0,-1 0 0,0-1 0,1 3 0,-1-2 0,0 1 0,1-2 0,-1 1 0,0 0 0,1-1 0,-2 2 0,1-2 0,1 2 0,-2-1 0,3 1 0,-3 0 0,2-1 0,-1 0 0,0 1 0,0-1 0,1 0 0,0 1 0,1 1 0,-2-1 0,0-1 0,0 1 0,0-1 0,0 1 0,1 0 0,0-1 0,0 1 0,-1-2 0,0 2 0,1 0 0,1 0 0,-1 0 0,0-1 0,1 1 0,0 1 0,0-1 0,3 1 0,-3-1 0,1 0 0,-2 0 0,3-1 0,2 1 0,-1-1 0,1 1 0,3 4 0,-4-5 0,4 5 0,-6-6 0,-2 1 0,0-1 0,-1 0 0,1 0 0,0 0 0,-1 0 0,3 0 0,-1 0 0,3 0 0,-2 1 0,4-1 0,-4 1 0,1-1 0,-3 0 0,-4 0 0,-2 0 0,-6 0 0,-2 0 0,0 0 0,0-1 0,0 0 0,0-1 0,-4 0 0,4 0 0,0-1 0,4 2 0,1-1 0,1 1 0,2 1 0,0 0 0,0-1 0,0 1 0,-1-2 0,2 1 0,-2 0 0,2 0 0,-4 0 0,3 0 0,-2-1 0,-1-1 0,4 2 0,-4-2 0,3 2 0,0 0 0,-1 0 0,0 0 0,0 0 0,-1-1 0,1 0 0,1 0 0,-2 0 0,1-1 0,0 2 0,1-1 0,1 2 0,0-2 0,1 2 0,-1-1 0,-1 1 0,1-1 0,1 1 0,-1-2 0,0 2 0,-2-2 0,0 2 0,1-2 0,1 1 0,0 0 0,0 0 0,0 1 0,-1-1 0,1 1 0,0-1 0,-1 1 0,1-2 0,-2 2 0,2-3 0,-1 3 0,1-1 0,-1 0 0,1 1 0,-2-2 0,1 1 0,1-1 0,-1 0 0,-1 1 0,2-1 0,-3 2 0,3-2 0,0 2 0,0-2 0,1 1 0,-1 0 0,0 0 0,0-1 0,-1 1 0,2-1 0,-1 1 0,1-1 0,-1 1 0,0-1 0,0 1 0,0 1 0,0-1 0,-1 0 0,2-1 0,-3 0 0,3 1 0,-1-1 0,0 1 0,2 0 0,-7-3 0,4 2 0,-4-2 0,5 4 0,0-1 0,0 1 0,0-1 0,-3 0 0,1-2 0,0 1 0,1 0 0,1 1 0,-3 0 0,3 0 0,-3-3 0,2 2 0,0-1 0,0 2 0,1 0 0,0 1 0,-1-2 0,1 2 0,-2-3 0,2 3 0,-3-3 0,2 2 0,-2-1 0,1 0 0,1 1 0,0-1 0,0 2 0,0-1 0,0 1 0,1-2 0,-2 2 0,0-1 0,0 0 0,-1 1 0,2-1 0,0 1 0,1 0 0,-2-2 0,0 2 0,1-2 0,-1 2 0,1 0 0,-3-1 0,1 1 0,-1-1 0,0 1 0,-4-8 0,3 5 0,-5-4 0,8 6 0,-2 1 0,3 0 0,-2 0 0,-6-2 0,3 1 0,-4 0 0,3 1 0,2 0 0,-3-1 0,4 0 0,3 1 0,-1-1 0,2 0 0,-1 1 0,0-1 0,1 0 0,0 1 0,1 0 0</inkml:trace>
</inkml:ink>
</file>

<file path=ppt/ink/ink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51.45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 24575,'4'0'0,"0"0"0,-1 0 0,-1 0 0,2 0 0,-2 0 0,2 0 0,-2 0 0,1 0 0,2 0 0,-2 0 0,2 0 0,-2 0 0,0 0 0,0 0 0,0 0 0,-1 0 0,1 0 0,0 0 0,-1 0 0,1 0 0,-1 0 0,0 0 0,0 0 0,0 0 0,0 0 0,0 0 0,-1 1 0,0 0 0,-1 1 0,-1-1 0,0 1 0,-1-1 0,0 1 0,0-1 0,0 0 0,0-1 0,1 1 0,-1-1 0,0 1 0,1 0 0,-2-1 0,1 1 0,-1-1 0,1 1 0,-1-1 0,3 2 0,-2-2 0,1 1 0,-1-1 0,0 0 0,12 0 0,-7 0 0,10 0 0,-7 0 0,-2 0 0,2 0 0,-2 1 0,0-1 0,0 1 0,-1-1 0,0 0 0,0 0 0,0 0 0,3 0 0,-3 0 0,3 0 0,-3 1 0,3-1 0,-3 1 0,3 0 0,-4-1 0,1 1 0,-1-1 0,2 2 0,-1-1 0,1 1 0,-2-2 0,1 0 0,0 0 0,0 0 0,-1 0 0,0 0 0,1 0 0,0 0 0,-1 0 0,0 0 0,0 0 0,1 0 0,-1 1 0,1-1 0,-1 1 0,0-1 0,1 0 0,-1 1 0,2-1 0,-2 1 0,2-1 0,-1 0 0,3 0 0,-3 0 0,3 0 0,-3 0 0,0 0 0,0 0 0,0 0 0,-1 0 0,2 0 0,-2 0 0,1 0 0,1 0 0,0 0 0,2 0 0,-2 0 0,2 0 0,-1 0 0,1 0 0,-3 0 0,0 0 0,0 0 0,1 0 0,-1 0 0,0 0 0,2 0 0,0 0 0,0 0 0,-1 0 0,0 0 0,0 0 0,-2 0 0,0 0 0,0 0 0,1 0 0,-1 0 0,0 0 0,2 0 0,0 0 0,1 0 0,-1 0 0,2 0 0,-2 0 0,2 0 0,0 0 0,-3 1 0,3-1 0,-3 1 0,0-1 0,2 0 0,1 0 0,0 0 0,7 0 0,-6 0 0,10 0 0,-10 0 0,1 0 0,-4 0 0,-1 0 0,-1 0 0,0 0 0,0 0 0,0 0 0,0 0 0,0 0 0,0 0 0,0 0 0,0 0 0,1 0 0,-1 0 0,1 0 0,-1 0 0,2 0 0,0 0 0,1 0 0,-2 0 0,1 0 0,4 0 0,-1 0 0,1 0 0,-1 0 0,-2 0 0,1 0 0,-1 1 0,-2-1 0,3 1 0,-2-1 0,4 0 0,-2 0 0,1 0 0,-1 0 0,2 0 0,-2 0 0,1 0 0,1 0 0,3 0 0,-4 0 0,6 0 0,-8 0 0,12 0 0,-12 0 0,8 0 0,-10 0 0,4 0 0,-4 0 0,2 0 0,-1 0 0,-1 0 0,1 0 0,-1 0 0,1 0 0,-1 0 0,0 0 0,0 0 0,-1 0 0,0 0 0,1 0 0,0 0 0,-1 0 0,3 0 0,-2 0 0,2 0 0,-3 0 0,2 0 0,-1 0 0,1 0 0,-1 0 0,0 0 0,2 0 0,0 0 0,1 0 0,5 0 0,-6 0 0,5 0 0,-4 0 0,5 0 0,-3 0 0,3 0 0,-5 0 0,4 0 0,-4 0 0,3 0 0,-5 0 0,3 0 0,-1 0 0,2 0 0,-1 0 0,1 0 0,6 0 0,-7 0 0,6 0 0,-8 0 0,1 0 0,-2 0 0,-1 0 0,1 0 0,0 0 0,0 0 0,-1 0 0,-1 0 0,0 0 0,0 0 0,0 0 0,2 0 0,0 0 0,1 0 0,0 0 0,0 0 0,0 0 0,2 0 0,-1-1 0,0 1 0,-1-1 0,-1 0 0,-1 0 0,0 1 0,1-1 0,-2-1 0,1 1 0,0 0 0,0 0 0,1-1 0,2 1 0,0-2 0,1 2 0,-1-1 0,-1 0 0,-2 2 0,2-1 0,-2 1 0,2 0 0,-2 0 0,-2-1 0,1 1 0,-1-1 0,2 1 0,-1 0 0,2 0 0,-2 0 0,1-2 0,-1 2 0,0-2 0,1 2 0,0 0 0,1 0 0,-1 0 0,-1-1 0,0 1 0,0-1 0,1 1 0,0 0 0,0-1 0,-1 1 0,0-2 0,0 2 0,1-2 0,0 2 0,-1-1 0,-2 1 0</inkml:trace>
</inkml:ink>
</file>

<file path=ppt/ink/ink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8:26.27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336 0 24575,'-14'4'0,"4"0"0,0 2 0,5-1 0,-2-1 0,2-1 0,0-1 0,2 1 0,0-2 0,2 1 0,-2-2 0,1 3 0,-1-3 0,1 3 0,-1-1 0,0-1 0,1 2 0,-1-1 0,1 0 0,-1 2 0,1-3 0,0 2 0,0-1 0,1 1 0,-1 0 0,1 0 0,-2 0 0,1-1 0,-1 1 0,1-1 0,-1 1 0,2 0 0,-1 0 0,1-1 0,0 1 0,-2-1 0,1 3 0,0-1 0,0 0 0,1 0 0,0-2 0,0 2 0,1-1 0,-2 0 0,2 0 0,-2 2 0,1-2 0,0 2 0,0-2 0,0 0 0,0 1 0,-1-2 0,1 1 0,0-1 0,1 3 0,-1-3 0,1 3 0,-3-4 0,2 2 0,-1-1 0,1 0 0,0 1 0,0-1 0,-1 2 0,1-2 0,-2 2 0,1-2 0,2 2 0,-2-2 0,1 1 0,-1 0 0,1 0 0,-1 1 0,1-1 0,-1 1 0,1-1 0,0 0 0,0 0 0,0 1 0,-1-1 0,1 0 0,-1 4 0,-1-1 0,1 1 0,1-3 0,-1-1 0,0-1 0,-1 7 0,1-6 0,-2 7 0,3-6 0,-3 1 0,3 1 0,-3 0 0,1 0 0,-4 9 0,3-9 0,-3 12 0,5-13 0,-2 5 0,4-5 0,-3 0 0,1 1 0,1-2 0,-1 1 0,1 1 0,-1-4 0,0 5 0,1-2 0,-1-1 0,1 2 0,0-4 0,1 2 0,-1 0 0,0 1 0,0 2 0,1-3 0,0 1 0,-1 0 0,1-2 0,-1 4 0,0-3 0,-1 3 0,1-1 0,0 2 0,0-2 0,1 4 0,-1-4 0,1 4 0,0-6 0,0 4 0,-2-5 0,2 2 0,-3-2 0,2-1 0,0 2 0,0-1 0,1 0 0,0 1 0,0-1 0,-1-1 0,0 1 0,-2-3 0,2 4 0,-2-2 0,3 4 0,-1-3 0,1 1 0,-1-1 0,1 1 0,-1-2 0,1 3 0,0-1 0,0 2 0,0 2 0,0-1 0,0 4 0,0-6 0,0 0 0,0-3 0,0 4 0,2 5 0,-2-2 0,2 5 0,-2-8 0,0 4 0,0-6 0,0 4 0,0-6 0,0 1 0,0-1 0,0 3 0,0-1 0,0 2 0,0-3 0,0 1 0,0-2 0,0 1 0,0 0 0,0 0 0,0 0 0,0 0 0,0 0 0,0 0 0,0 1 0,0-1 0,0 1 0,0-1 0,-1 1 0,1 0 0,-1-1 0,1 3 0,0-3 0,0 3 0,0 0 0,-2-3 0,2 4 0,-3-3 0,2 1 0,0-1 0,-1 1 0,2 0 0,-2 0 0,1 5 0,0-5 0,0 7 0,1-7 0,-1 2 0,1-3 0,0 0 0,0-1 0,0 0 0,0-1 0,-1 1 0,1-1 0,-3 4 0,2-3 0,-1 2 0,2-1 0,0-1 0,0 1 0,0 0 0,0 0 0,0 0 0,-2 0 0,2 2 0,-2-2 0,2 2 0,0-2 0,0 2 0,0-2 0,0 5 0,0-2 0,0 0 0,0 0 0,0-2 0,0 1 0,0 1 0,0-1 0,0 2 0,0 0 0,0-1 0,0 1 0,0 0 0,0-2 0,0 3 0,0-2 0,0 2 0,0-1 0,1-1 0,0 0 0,1 0 0,-2 2 0,1-1 0,-1 1 0,0-1 0,0-2 0,0 5 0,1-3 0,0 4 0,1-5 0,-2 1 0,1 3 0,-1 0 0,0 3 0,1-4 0,0 3 0,-1-6 0,3 4 0,-3-3 0,3 2 0,0 0 0,-1 4 0,2-5 0,-2 0 0,-1-5 0,0 4 0,1-3 0,1 5 0,-2-8 0,2 5 0,-3-4 0,1 2 0,0-1 0,0 0 0,2 3 0,-3 0 0,3 0 0,-2 1 0,2-2 0,0 0 0,0 1 0,0-3 0,-2 1 0,5 1 0,-5-2 0,5 3 0,-5-5 0,0 1 0,0 3 0,0-4 0,0 6 0,1-4 0,1 3 0,-1 2 0,1 0 0,2 4 0,2-3 0,-3 0 0,3-3 0,-6-3 0,1 1 0,0-1 0,-1 1 0,1 0 0,-1 1 0,3 2 0,-2 0 0,0-1 0,0-2 0,-2 1 0,2-1 0,0-1 0,-1 2 0,1 0 0,-1-2 0,2 2 0,-2-2 0,1-1 0,-1 0 0,1 1 0,0 0 0,0 0 0,-1-1 0,1 0 0,-1 0 0,0 0 0,1 0 0,-2 1 0,2-3 0,-2 3 0,2-3 0,-1 3 0,2 1 0,0-1 0,0 1 0,1-1 0,-4-1 0,2 0 0,-1 0 0,-1-1 0,3 0 0,-2 1 0,1 0 0,0 0 0,-1 1 0,1-2 0,-1 2 0,1-2 0,-1 2 0,0-1 0,0 0 0,-1 1 0,0-2 0,0 2 0,0-2 0,0 2 0,0-2 0,0 1 0,-4-9 0,2 5 0,-4-8 0,5 6 0,-1-1 0,1 3 0,0-3 0,-1 1 0,0-1 0,0-1 0,0 1 0,-1 0 0,3 2 0,-3 1 0,2-2 0,0 1 0,0-2 0,0 2 0,0-1 0,0 0 0,-1 0 0,1 1 0,-1-2 0,1 2 0,0-1 0,1 0 0,-2-1 0,0-1 0,-1-1 0,1 2 0,1 0 0,-1 0 0,2 1 0,-2-2 0,1 2 0,0-2 0,-1 0 0,0 0 0,-1 0 0,1 2 0,2-3 0,-1 4 0,0-4 0,0 4 0,0-1 0,1 0 0,-1 1 0,1-1 0,-2 0 0,1 0 0,0 0 0,0-3 0,0 4 0,1-4 0,-6 0 0,5 1 0,-4-2 0,3 3 0,2-1 0,-3 0 0,2 0 0,0 2 0,-1 0 0,2 0 0,-1 0 0,-1-1 0,2 0 0,-2 0 0,1-3 0,0 4 0,-1-3 0,0 0 0,1 2 0,0-2 0,1 0 0,-1 2 0,0-3 0,1 1 0,0 0 0,-2-5 0,2 6 0,-2-8 0,2 6 0,0-9 0,0 6 0,-1-3 0,-1-1 0,0 5 0,0-8 0,0 3 0,2 2 0,-2-2 0,1 0 0,1 2 0,-3-3 0,3 6 0,-2 3 0,2-2 0,-1 1 0,1-2 0,-2-1 0,2 0 0,-2-1 0,2-3 0,-2 6 0,1-3 0,-1 3 0,0-2 0,1 3 0,-1-6 0,1 6 0,1-7 0,-1 0 0,0-1 0,-1-3 0,2 1 0,-3-1 0,2 3 0,-5-5 0,6 8 0,-2-2 0,2 3 0,-4-2 0,3 6 0,-3-6 0,3 8 0,1-1 0,-2 0 0,2 2 0,-2-1 0,1 1 0,-1-6 0,0 5 0,0-4 0,0 4 0,1 1 0,-1 0 0,1 1 0,-1-3 0,2 4 0,-1-5 0,1 4 0,0-4 0,-1 3 0,1 0 0,-1 0 0,0 2 0,1-1 0,-2 10 0,1-2 0,0 6 0,1 2 0,0-5 0,0 5 0,0-5 0,-1-3 0,1 5 0,-1-4 0,1 3 0,0-1 0,0-2 0,0 1 0,0 0 0,-1-2 0,1 1 0,-1 0 0,1 2 0,-1 0 0,1-1 0,-1-1 0,1 2 0,-3-2 0,2 2 0,-3-2 0,2 1 0,1 5 0,-1 0 0,2 2 0,0 3 0,0-8 0,0 5 0,0-4 0,0 2 0,0-1 0,0 0 0,0-3 0,0 2 0,0-1 0,0 1 0,0-2 0,0-2 0,0 1 0,0-1 0,0 2 0,0 0 0,0 0 0,0-2 0,0-2 0,0 2 0,0-1 0,0 0 0,0 2 0,0-2 0,0 6 0,0-2 0,0 0 0,0 1 0,0-2 0,0 7 0,0-7 0,0 1 0,0-5 0,0 1 0,2 1 0,-2 1 0,1 0 0,1-4 0,-2 2 0,2 0 0,0 1 0,-1 0 0,2 0 0,-3 0 0,1-1 0,0 0 0,0 4 0,1-4 0,0 5 0,-1-5 0,1-1 0,-2 2 0,2-3 0,-2 2 0,6 2 0,-5-3 0,5 5 0,-6-5 0,3 2 0,-3-1 0,4 1 0,-3 0 0,2-2 0,-3 1 0,1-3 0,0 3 0,0-2 0,1-1 0,1 2 0,-1-1 0,1 1 0,-1-1 0,0 3 0,1-1 0,-3 1 0,4-1 0,-2-2 0,0 1 0,0 0 0,-2 0 0,2 0 0,-1-1 0,1 1 0,-1-2 0,-1 2 0,2-2 0,-1 2 0,0-2 0,1 2 0,-1 0 0,1 0 0,-1 1 0,2-3 0,-2 2 0,1-1 0,-1 1 0,0-2 0,0 0 0,0 1 0,1 0 0,0-1 0,0 0 0,1 0 0,0 0 0,1 0 0,0 1 0,-1-3 0,2 3 0,-3-2 0,2 0 0,-2 0 0,2 0 0,-1-1 0,-1-2 0,0 1 0,1-2 0,1 0 0,1 0 0,-1-1 0,2-1 0,-1 2 0,-2-1 0,0 3 0</inkml:trace>
</inkml:ink>
</file>

<file path=ppt/ink/ink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8:34.159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386 1 24575,'-7'0'0,"1"1"0,2 2 0,-2 4 0,-5 5 0,-1-1 0,-2 5 0,5-3 0,-7 2 0,3 0 0,0-5 0,3 10 0,2-8 0,-3 10 0,-2-4 0,-1 1 0,1 2 0,0-1 0,3 0 0,-1-1 0,1 5 0,1-2 0,-4 2 0,2-3 0,1 0 0,-3 0 0,5 0 0,-1 9 0,1-7 0,2 10 0,0-6 0,-1 5 0,0-4 0,-2 2 0,4-5 0,-1 5 0,1-1 0,0 1 0,-2-2 0,2 2 0,1-1 0,1 4 0,1-10 0,2 6 0,0-10 0,0 5 0,0 0 0,-2-6 0,2 3 0,-2-1 0,2-4 0,0 7 0,0-5 0,0-3 0,0 2 0,0-6 0,0-1 0,0 0 0,0-6 0,0 0 0,1-3 0,5-7 0,0-14 0,17-6 0,-8-8 0,15-8 0,-9 4 0,4-12 0,-4 4 0,-3 1 0,-2 4 0,-2 7 0,1-3 0,4 7 0,-7-3 0,5 4 0,-11 2 0,7-1 0,-3-3 0,-1 11 0,0-3 0,-6 16 0,-1-6 0,1 8 0,-2-4 0,1 6 0,0-2 0,-1 2 0,2-1 0,-1-1 0,0 1 0,1-2 0,-3-1 0,3 1 0,0-2 0,-1-5 0,2 1 0,-2-6 0,1 4 0,-1-3 0,0 2 0,-2-6 0,2 3 0,2 4 0,-1 0 0,2 8 0,-5-5 0,1-1 0,-1 3 0,1-2 0,0 5 0,0-1 0,-1-1 0,0 0 0,0 1 0,0-1 0,0 3 0,1-1 0,-1 3 0,1 0 0,-1-1 0,0 2 0,0-2 0,0 2 0,0-2 0,0 2 0,0-1 0,0 0 0,0 1 0,0-1 0,0 0 0,0 1 0,0-1 0,1 0 0,0 1 0,1-1 0,1 2 0,-1 1 0,5 9 0,-1 1 0,8 8 0,-5 2 0,10-1 0,-7 5 0,10-5 0,-8-1 0,5-2 0,-4 0 0,-1-3 0,7 4 0,-5-4 0,11 3 0,-5 2 0,-4-7 0,1 6 0,-12-12 0,8 4 0,-11-6 0,6 1 0,-7-1 0,3-1 0,-3 1 0,1 1 0,1 0 0,-2 0 0,4 1 0,-3-1 0,1 0 0,-1-1 0,-1 0 0,5 4 0,-2-3 0,6 7 0,-6-8 0,3 3 0,-3-2 0,1 0 0,-1 0 0,7 1 0,-7 1 0,10 1 0,-8-2 0,1 0 0,-2-2 0,-3 1 0,1-2 0,4 6 0,-2-3 0,3 3 0,-3-5 0,3 5 0,-2-4 0,3 4 0,-1 1 0,-4-6 0,5 7 0,1-1 0,-2-3 0,3 4 0,-8-6 0,0 1 0,-1-1 0,1 3 0,4-2 0,-4 0 0,4 2 0,0-2 0,0 4 0,2-4 0,7 10 0,-10-9 0,14 10 0,-16-11 0,7 3 0,-4-5 0,0 2 0,4-2 0,0 6 0,4-3 0,7 8 0,-5-8 0,3 2 0,-8-4 0,1 2 0,-1 1 0,0-2 0,-1 4 0,-4-6 0,0 4 0,0-4 0,-2 1 0,7 5 0,2 0 0,4 3 0,-3-2 0,-6-4 0,1 5 0,-7-8 0,9 8 0,-3-4 0,-4-2 0,6 3 0,-7-4 0,3 3 0,-2-1 0,2 1 0,0-1 0,-2 0 0,3 0 0,-5-1 0,1 1 0,0-3 0,1 3 0,-1-3 0,-1 1 0,0 1 0,1-1 0,-1 1 0,0-1 0,-1-1 0,2 1 0,-2-1 0,2 1 0,-3-1 0,3 0 0,-3 0 0,2 1 0,-2-3 0,-1 3 0,1-4 0,0 3 0,1-2 0,2 2 0,6 5 0,-5-3 0,12 5 0,-14-8 0,8 3 0,-5-1 0,1-1 0,0 1 0,1 1 0,-6-3 0,4 2 0,-4-1 0,3 0 0,4 1 0,0 1 0,-1-3 0,-4 3 0,-1-5 0,6 5 0,-4-2 0,5 1 0,-5-2 0,4 4 0,3 2 0,-1 0 0,1-1 0,-2 0 0,-5-4 0,4 6 0,-6-5 0,2 1 0,0 1 0,-1-4 0,4 4 0,-4-2 0,2-1 0,-2 0 0,-2-2 0,2 2 0,-2-1 0,2 1 0,-2 0 0,1-1 0,-1-1 0,-1 2 0,0-2 0,2 4 0,-1-2 0,2 1 0,-1 0 0,3 2 0,0-1 0,1 2 0,4-1 0,-6-1 0,6 0 0,2 3 0,-4 0 0,6 2 0,-5-2 0,1 1 0,7 2 0,-2 1 0,6 1 0,-8-2 0,7-1 0,-4 0 0,5 1 0,0-2 0,-3 1 0,0-4 0,-6-1 0,-2-1 0,-6-1 0,1-1 0,-6-2 0,-1-2 0,-1-2 0,0 0 0,0 0 0,0 1 0,0-1 0,0 1 0,-4-2 0,3 2 0,-3 1 0,3-1 0,-1 1 0,0 0 0,0 1 0,-2-1 0,3 1 0,-4 0 0,3 0 0,-1 0 0,-1 1 0,2-1 0,-2 0 0,2 1 0,-2-1 0,1 0 0,0 1 0,-3-1 0,3 1 0,-2-1 0,2 0 0,-3 0 0,2-1 0,-2 1 0,3-1 0,0 1 0,0-1 0,1 2 0,-1-1 0,-1-1 0,1 1 0,-4-4 0,4 4 0,-2-2 0,3 1 0,0 0 0,-1 0 0,1 0 0,-2 0 0,1-1 0,-1 0 0,0 1 0,-2 0 0,2 1 0,-2-1 0,1 2 0,1-1 0,-1 0 0,2 1 0,0-2 0,0 2 0,-1-1 0,1-1 0,-2 1 0,-1-1 0,-1 0 0,0 0 0,3 0 0,-7-1 0,7 2 0,-6-2 0,6 2 0,-1 0 0,1-1 0,-10-2 0,4 0 0,-10 0 0,2-2 0,-3 4 0,5-3 0,-4 2 0,11 1 0,-1 0 0,-4-4 0,2 3 0,-2-4 0,0 3 0,3-1 0,-4 1 0,-2-1 0,-13-3 0,0 2 0,-5-2 0,8 0 0,6 3 0,-3-8 0,2 6 0,-7-2 0,9 2 0,-9-2 0,7 0 0,-5-5 0,-16-2 0,14 2 0,-13-4 0,14 4 0,5 1 0,-4 3 0,8 0 0,0 0 0,-1-2 0,-2-2 0,0 1 0,-1-5 0,-1 4 0,2-9 0,-6 5 0,-2-4 0,-13-6 0,4 3 0,-1-4 0,5 7 0,5 0 0,1 4 0,-2-3 0,9 7 0,-7-4 0,1-2 0,-17-6 0,15 4 0,-7-1 0,15 10 0,6-1 0,-8 0 0,8-1 0,-12-6 0,5 7 0,-4-7 0,-17-10 0,26 16 0,-18-18 0,24 21 0,-1-4 0,-3 2 0,4 0 0,2 5 0,1-8 0,5 9 0,-3-6 0,2 9 0,1-5 0,1 6 0,-5-11 0,4 10 0,-2-7 0,3 9 0,2-5 0,-1 4 0,0-2 0,-1 1 0,2 0 0,-2 0 0,3-3 0,-2 2 0,2-1 0,-1 0 0,1 4 0,0-4 0,0 4 0,0-1 0,0 2 0,0-3 0,0 2 0,0-2 0,0 3 0,0-1 0,0-1 0,1 2 0,0-2 0,0 1 0,-1 1 0,1-1 0,0 0 0,0 0 0,1-1 0,-2 2 0,1 0 0,0-1 0,0 0 0,0 0 0,-1 0 0,1 0 0,-1 1 0,1-1 0,-1 0 0,4 12 0,2-3 0,8 11 0,-6-7 0,1-2 0,3 4 0,-6-5 0,9 7 0,-8-5 0,2 4 0,4 1 0,-7-5 0,7 6 0,-9-9 0,9 10 0,-4-2 0,1 0 0,3 1 0,-2-2 0,0-4 0,-2 5 0,4-2 0,-4 1 0,7 1 0,-7-1 0,4 0 0,-7-3 0,5 4 0,-2-6 0,2 6 0,2-1 0,-6-1 0,3-2 0,-8-4 0,5 3 0,-3-3 0,0 5 0,4-1 0,-4-1 0,12 10 0,-4-6 0,4 5 0,-2-1 0,-1-2 0,0 4 0,4 1 0,-7-7 0,0-2 0,4 5 0,-4-6 0,9 8 0,-10-8 0,9 4 0,-8-3 0,4 1 0,-1 2 0,-4-4 0,3 1 0,3 0 0,-6-6 0,3 5 0,2-1 0,-6-2 0,5 0 0,-4 1 0,-1-5 0,3 7 0,-6-6 0,2 1 0,-6-2 0,2-1 0,-2 0 0,4 1 0,-2-1 0,5 2 0,-4-2 0,6 3 0,-3-2 0,4 2 0,-4-1 0,1-2 0,6 3 0,1-2 0,7 7 0,-1-5 0,0 1 0,9-2 0,-4 1 0,14 1 0,-8-2 0,11 3 0,-7-6 0,-1 6 0,-14-7 0,-9 2 0,-7-2 0,-6 0 0,-6 0 0,-4 0 0,-4-1 0,1 0 0,-6-6 0,-2 3 0,0-4 0,-4 1 0,8 1 0,-3-1 0,0-1 0,9 5 0,-1-4 0,5 3 0,-4-4 0,3 2 0,-4-5 0,4 3 0,1-2 0,-1 2 0,3 1 0,1 2 0,1-1 0,-1 2 0,1 0 0,-1-1 0,2 1 0,1-1 0,0 1 0,0-1 0,-2 2 0,1 0 0,0-2 0,0 3 0,0-2 0,-1 2 0,0 0 0,1 1 0,-2 1 0,2 0 0,0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20.314"/>
    </inkml:context>
    <inkml:brush xml:id="br0">
      <inkml:brushProperty name="width" value="0.2" units="cm"/>
      <inkml:brushProperty name="height" value="0.2" units="cm"/>
      <inkml:brushProperty name="color" value="#13FDFF"/>
    </inkml:brush>
  </inkml:definitions>
  <inkml:trace contextRef="#ctx0" brushRef="#br0">2613 0 24575,'-10'12'0,"-2"2"0,8-10 0,-5 4 0,5-4 0,-7 0 0,4 1 0,-2 1 0,2-1 0,2 0 0,0 1 0,1-4 0,0 4 0,-2-2 0,1 2 0,-4 0 0,4-1 0,-3 1 0,3-1 0,-8 6 0,5-3 0,-4 1 0,-1 2 0,3-2 0,-6-1 0,5 6 0,-4-8 0,-1 9 0,1-9 0,-2 8 0,-3-3 0,4 4 0,-6-2 0,6 0 0,2-1 0,2-3 0,4-1 0,0-2 0,3-1 0,-7 4 0,4-1 0,-7 5 0,5-2 0,-4 0 0,1-2 0,-6 6 0,6-7 0,-1 3 0,6-6 0,-1 2 0,-2-2 0,-3 8 0,-4-4 0,4 1 0,-4 2 0,7-5 0,-1 3 0,-2-1 0,6-3 0,-3 3 0,4-4 0,-2 3 0,-2 2 0,-8 6 0,2-4 0,-4 5 0,5-5 0,4-3 0,-4 7 0,3-5 0,-1 4 0,-4-1 0,4-2 0,-4-2 0,7 0 0,-4-1 0,6 1 0,-3-2 0,2 2 0,3-6 0,-4 3 0,7-3 0,-7-1 0,8 1 0,-4 0 0,3-1 0,-4 4 0,4-3 0,-6 6 0,3-5 0,-2 4 0,-2-2 0,4-1 0,-3 0 0,4-3 0,0 1 0,0 2 0,0-2 0,0 2 0,-1-2 0,0 2 0,2-2 0,-1 1 0,2-3 0,1 1 0,-3-1 0,2 2 0,-1-1 0,0 0 0,3 0 0,-5 0 0,-2 0 0,3 1 0,-9 0 0,10 0 0,-10 3 0,9-3 0,-4 2 0,0-1 0,1-2 0,1 1 0,-8 2 0,8 0 0,-9 2 0,5 0 0,5-4 0,-6 3 0,6-4 0,-9 9 0,4-7 0,-1 6 0,3-8 0,4 0 0,-2 1 0,0 0 0,-2 0 0,1 1 0,-1-2 0,-6 6 0,3 0 0,-13 3 0,8 0 0,-5-1 0,6 1 0,-4 1 0,2 0 0,1-3 0,1-2 0,1 1 0,4-4 0,-2 3 0,5-3 0,-1 0 0,-1-2 0,5 0 0,-4 0 0,5-2 0,-2 3 0,0-4 0,-2 2 0,-2 0 0,-5 6 0,-1-5 0,-2 4 0,1-5 0,-3 1 0,-3 2 0,1-2 0,2 2 0,3 3 0,1-6 0,0 6 0,-6-8 0,5 2 0,-3-1 0,0 2 0,6 0 0,-5 3 0,2-3 0,-1 4 0,-5-3 0,12 2 0,-8-1 0,11 0 0,-10-1 0,9 1 0,-3-2 0,-1 2 0,5-3 0,-10 5 0,3-4 0,1 4 0,1-3 0,3 0 0,3-2 0,-1 1 0,-2-1 0,5 1 0,-3-1 0,1 3 0,4-5 0,-2 4 0,0-4 0,2 2 0,-2-1 0,1 1 0,0 0 0,-1 0 0,-1 0 0,0-1 0,2 1 0,0-1 0,0 1 0,-1 0 0,0-2 0,0 1 0,1-1 0,0 2 0,-5-2 0,3 2 0,-2-1 0,2-1 0,1 1 0,0-1 0,0 1 0,0 1 0,-3-1 0,2 1 0,-3-1 0,4 1 0,0-1 0,-2 0 0,5 0 0,-4-1 0,3 3 0,-2-3 0,1 2 0,0-1 0,0-1 0,-1 1 0,2 1 0,-3-1 0,4 2 0,-4 4 0,6 6 0,-2-1 0,3-1 0,0-6 0,0-2 0,-1 3 0,0-1 0,0 2 0,0-2 0,1-1 0,0 1 0,0 1 0,0 0 0,0-2 0,1 1 0,4 0 0,-2-2 0,3 0 0,-1-2 0,-1 1 0,4 0 0,-4-2 0,2 3 0,-1-3 0,0 1 0,4 0 0,-4 1 0,1-1 0,-1 1 0,-2-1 0,4 3 0,-3-2 0,0 2 0,1-2 0,-2 0 0,4 1 0,-3-3 0,3 3 0,-3-2 0,2 1 0,0 0 0,0 0 0,-1 1 0,2-2 0,-3 0 0,7-1 0,-6 0 0,4 0 0,-6 1 0,1-1 0,3 1 0,-2 0 0,2-1 0,-2 2 0,1-2 0,-1 1 0,1-1 0,0 0 0,-1 0 0,2 0 0,-3 0 0,1 1 0,0 0 0,1 0 0,1 1 0,-3-1 0,2 0 0,-1-1 0,-1 2 0,3-1 0,-3 1 0,2 0 0,1 0 0,-3 0 0,2 0 0,-1-1 0,-1 0 0,2 0 0,1 0 0,-4-1 0,5 0 0,-5 1 0,3 0 0,0 0 0,-3 0 0,4 1 0,-3-1 0,1-1 0,1 1 0,-2 0 0,2-1 0,-1 1 0,0 0 0,1 0 0,-1 1 0,0-1 0,0 1 0,0-2 0,1 1 0,-1-1 0,1 1 0,-2-1 0,2 1 0,-1 0 0,0 0 0,1 0 0,-1 1 0,0-2 0,3 1 0,-4-1 0,2 1 0,0-1 0,-2 1 0,4 0 0,-4-1 0,1 1 0,1-1 0,-2 0 0,4 1 0,-5-1 0,4 1 0,-3-1 0,1 0 0,2 1 0,-3 0 0,2 0 0,-1 0 0,-1 1 0,2-2 0,-1 0 0,0 0 0,2 1 0,-3 0 0,2-1 0,0 0 0,-1 0 0,1 0 0,-1 1 0,-1 0 0,5 1 0,-5-2 0,2 2 0,1-1 0,-4 0 0,5 0 0,-4-1 0,1 0 0,1 0 0,0 0 0,0 1 0,-1-1 0,0 1 0,1 1 0,-1-2 0,1 2 0,-2-2 0,0 1 0,4 0 0,-4 0 0,2 0 0,2-1 0,-4 0 0,3 1 0,-2-1 0,1 2 0,1-2 0,-2 2 0,0-2 0,-1 1 0,3 0 0,0-1 0,-2 2 0,1-2 0,-2 1 0,1-1 0,2 1 0,-3-1 0,7 1 0,-7-1 0,4 1 0,-2-1 0,-2 2 0,2-2 0,-1 1 0,0 0 0,1-1 0,-1 1 0,1-1 0,0 0 0,-1 0 0,1 0 0,0 1 0,-1-1 0,1 3 0,-2-2 0,2 0 0,-1 0 0,1 1 0,0-1 0,-1 2 0,0-2 0,0 2 0,0-2 0,2 3 0,-3-3 0,2 4 0,0-5 0,-2 3 0,4-2 0,-4 1 0,5 0 0,-5 0 0,5-1 0,-5 1 0,2-1 0,-1 1 0,1-1 0,0 0 0,-3 0 0,4 0 0,-3-1 0,7 4 0,-4-4 0,5 4 0,-6-4 0,-1 0 0,0 0 0,0 1 0,2-1 0,-1 1 0,1 0 0,-3-1 0,3 1 0,-3 0 0,2-1 0,-1 1 0,0-1 0,2 0 0,-2 0 0,4 0 0,-5 1 0,1-1 0,2 1 0,-3 0 0,3-1 0,-2 1 0,-1-1 0,3 1 0,-3-1 0,1 1 0,1 0 0,1 0 0,-2 0 0,3-1 0,-4 0 0,3 0 0,-1 0 0,2 0 0,0 0 0,2 0 0,-3 0 0,2 0 0,-1 0 0,-2 0 0,4 0 0,-4 0 0,-1 0 0,2 1 0,-3-1 0,2 1 0,-1 0 0,0-1 0,2 1 0,-1-1 0,0 0 0,2 0 0,-4 0 0,3 0 0,-2 0 0,2 0 0,-2 0 0,6 0 0,-5 0 0,3 0 0,-5 0 0,1 0 0,2 0 0,3 0 0,2 0 0,-2 1 0,3 0 0,-3 1 0,-1-2 0,0 2 0,-5-2 0,0 0 0,2 1 0,-2-1 0,2 1 0,-1-1 0,0 0 0,0 0 0,1 0 0,-2 0 0,2 0 0,-1 0 0,2 0 0,-2 0 0,3 0 0,-4 0 0,6 0 0,-6 0 0,3 0 0,-1 0 0,5 0 0,0 0 0,4 0 0,-1 0 0,3 0 0,1 0 0,0 0 0,6 0 0,-6 0 0,3 0 0,0 0 0,-6 0 0,2 0 0,-6 0 0,3 0 0,-7 0 0,1 0 0,-4 0 0,1 0 0,1 0 0,-1 0 0,1 0 0,-2 0 0,2 0 0,0 0 0,-2 0 0,3 0 0,-3 0 0,3 0 0,-2 0 0,2 0 0,-3 0 0,5 0 0,-6 0 0,4 0 0,-2 0 0,-1 0 0,3 0 0,-3 0 0,1 0 0,2 0 0,-1 0 0,1 0 0,3 0 0,-3 0 0,2 0 0,-1 0 0,-2 0 0,0 0 0,1 0 0,-1 0 0,0 0 0,1 0 0,3 0 0,-2 0 0,0 0 0,-2 0 0,-3 0 0,2 0 0,1 0 0,0 0 0,-1 0 0,0 0 0,0 0 0,0 0 0,3 0 0,-4 0 0,3 0 0,-2 0 0,-1 0 0,2 0 0,-1 0 0,0 0 0,1 0 0,-1 0 0,0 0 0,2 0 0,-3 0 0,5 0 0,-5 0 0,3 0 0,-1 0 0,-2 0 0,2 0 0,-1 0 0,0 0 0,0 0 0,1 0 0,-2 0 0,2 0 0,-1 0 0,1 0 0,-1 0 0,0 0 0,0 0 0</inkml:trace>
</inkml:ink>
</file>

<file path=ppt/ink/ink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8:26.438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1 111 24575,'44'-3'0,"1"1"0,9 2 0,2 0 0,2 0 0,5 0 0,-4 0 0,9 0 0,-3 0 0,-3 0 0,-2 0 0,-5 0 0,-4 0 0,0 0 0,-12 0 0,10 0 0,-19 0 0,13 0 0,-15 0 0,0 0 0,5 0 0,-4 0 0,2 0 0,-4 0 0,-6 0 0,-3 0 0,-1 0 0,13 0 0,-9 0 0,6 0 0,-4 0 0,-10 0 0,7 0 0,-9 0 0,3 0 0,-3-2 0,-1 2 0,0-2 0,2 1 0,2 0 0,1-2 0,4 3 0,-10-1 0,4 1 0,-2 0 0,-3-1 0,3-1 0,0 1 0,-3 0 0,6 1 0,-7 0 0,3-2 0,-4 2 0,2-2 0,-3 2 0,2-2 0,-4 2 0,1-2 0,-1 1 0,0 1 0,2-2 0,0 2 0,0-2 0,2 1 0,-1-1 0,1 0 0,4 0 0,-3 1 0,3-2 0,3-1 0,-5 2 0,7-4 0,-7 5 0,4-1 0,-4 1 0,2 0 0,-5 1 0,4-2 0,-3 0 0,2 2 0,1-4 0,-5 3 0,4 0 0,-1-1 0,-2 1 0,7-3 0,-6 3 0,3-1 0,-2 1 0,0 0 0,2-1 0,-4 1 0,8 0 0,-5-1 0,0 1 0,4-2 0,-9 2 0,5 0 0,-5 1 0,0-1 0,0 0 0,0 0 0,2 0 0,3-1 0,-1 2 0,1-2 0,2 0 0,-1 1 0,2-1 0,1 2 0,-4-1 0,1 0 0,-4 0 0,2 1 0,-2 0 0,0 0 0,-1 0 0,-2 0 0,-1 0 0,0 0 0</inkml:trace>
</inkml:ink>
</file>

<file path=ppt/ink/ink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8:54.28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158 1 24575,'0'6'0,"0"0"0,0-4 0,1 0 0,0 1 0,1-1 0,0 1 0,0-1 0,-1 0 0,1 0 0,0 0 0,1-1 0,-2 2 0,1-2 0,0 2 0,-1-1 0,1 1 0,-1-1 0,1 1 0,-1 0 0,2-2 0,-3 3 0,2-3 0,-1 5 0,0-4 0,0 3 0,0-3 0,0 0 0,0 1 0,0 0 0,1 0 0,-1 0 0,-1-1 0,0 2 0,2-2 0,-1 2 0,0-2 0,0 0 0,0 1 0,0-1 0,0 2 0,0-2 0,0 1 0,1 0 0,-1-1 0,1 1 0,-1 0 0,0-1 0,1 2 0,-2-1 0,1-1 0,0 1 0,-1 0 0,1 0 0,0-1 0,0 0 0,1 0 0,-2 2 0,1-2 0,-1 1 0,2-1 0,-2 1 0,2 0 0,-1-2 0,0 4 0,0-3 0,0 2 0,-1-2 0,2 0 0,-2 1 0,1 0 0,0 0 0,0 0 0,1 0 0,-1 1 0,0-1 0,-1 0 0,0 0 0,0-1 0,1 1 0,0 1 0,0-1 0,1 1 0,-1-2 0,-1 1 0,1 0 0,0 0 0,1-1 0,-2 0 0,0 1 0,1 0 0,2 1 0,-2 0 0,2 0 0,-2 0 0,-1-1 0,1 0 0,0 0 0,-1-1 0,2 1 0,-2-1 0,1 1 0,0 0 0,0-1 0,0 1 0,0 0 0,0 0 0,-1 0 0,1 0 0,-1 0 0,2 0 0,-2-1 0,3 1 0,-2 0 0,0-1 0,0 1 0,0-1 0,-1 1 0,1-1 0,0 1 0,-1 0 0,2-1 0,-1 2 0,1 1 0,0-3 0,0 3 0,0-4 0,-1 2 0,0-1 0,1 1 0,-1 0 0,1-1 0,0 1 0,0-1 0,-1 0 0,1 1 0,0-1 0,-1 0 0,1 1 0,0-2 0,-1 3 0,1-2 0,-1 0 0,0 1 0,1-1 0,-2 2 0,2-1 0,-2 0 0,1-1 0,0 1 0,-1-1 0,1 1 0,-1 0 0,0-1 0,0 1 0,0 2 0,0-2 0,0 1 0,0-2 0,0 1 0,0-1 0,0 1 0,0 0 0,0-1 0,1 1 0,-1 0 0,1-1 0,-1 1 0,1 0 0,-1-1 0,1 1 0,0 0 0,-1 0 0,1 1 0,-1-2 0,0 0 0,1 1 0,-1 0 0,1 1 0,-1-1 0,1-1 0,-1 1 0,1 0 0,-1 2 0,0-3 0,0 1 0,1 5 0,2-4 0,-1 4 0,-1-6 0,0 1 0,0-1 0,-1 4 0,0-3 0,2 2 0,-1-1 0,0-2 0,0 2 0,0-2 0,-1 1 0,2 0 0,-1-1 0,1 1 0,-2-1 0,2 1 0,-1 0 0,0 0 0,0 1 0,0-2 0,0 0 0,0 1 0,1-1 0,-2 1 0,0 0 0,2-1 0,0 1 0,0-1 0,-1 0 0,0 0 0,-1 1 0,1 1 0,-1-1 0,1 1 0,-1 0 0,0-1 0,1 0 0,-1-1 0,1 1 0,-1 0 0,0 1 0,0-2 0,0 2 0,1-2 0,0 3 0,0-3 0,0 1 0,-1 1 0,0-2 0,0 2 0,0-2 0,0 1 0,0-1 0,1 1 0,-1 1 0,1-2 0,-1 2 0,0-1 0,0-1 0,0 1 0,0 0 0,0-1 0,1 2 0,-1-2 0,1 2 0,-1-2 0,0 2 0,0-2 0,0 1 0,0 1 0,0-1 0,0 1 0,0-1 0,0 1 0,0-2 0,0 1 0,0-1 0,0 2 0,0-1 0,0 0 0,0-1 0,0 1 0,0-1 0,0 1 0,0 0 0,0 0 0,0 0 0,0 1 0,0-2 0,0 2 0,0-2 0,0 2 0,0-2 0,0 1 0,0 1 0,0-2 0,0 2 0,0-2 0,0 1 0,0-1 0,0 1 0,0 0 0,0-1 0,0 1 0,0 0 0,0 0 0,0 0 0,0 0 0,0-1 0,0 1 0,0-1 0,0 2 0,0-1 0,0 1 0,0 0 0,0 2 0,0-1 0,0 2 0,0-4 0,0 4 0,0-4 0,0 2 0,0-3 0,0 1 0,1-1 0,-1 1 0,1 0 0,-1 0 0,0 0 0,0 1 0,0-2 0,0 1 0,0 0 0,0-1 0,0 1 0,0 0 0,0-1 0,0 1 0,0 0 0,0 0 0,1 0 0,-1 0 0,1-1 0,-1 1 0,0-1 0,0 1 0,0 0 0,0 0 0,0 0 0,0 1 0,0-1 0,0 1 0,0-1 0,0 1 0,0-1 0,0 1 0,0 2 0,0-2 0,0 1 0,0-2 0,0 1 0,0 0 0,0-1 0,0 3 0,0-3 0,0 2 0,0-2 0,0 2 0,0-2 0,0 1 0,0-1 0,0 0 0,0 1 0,0 0 0,0-1 0,0 0 0,0-1 0,0 1 0,0 0 0,-1-1 0,1 1 0,-1 0 0,-1-1 0,2 1 0,-3-1 0,3 3 0,-2-1 0,2 1 0,-2 0 0,1-2 0,0 3 0,-1-4 0,2 2 0,-2-1 0,1 0 0,1 1 0,-1-2 0,-1 0 0,1 1 0,-1-2 0,0 2 0,2 0 0,-2-1 0,2 2 0,-1-2 0,0 1 0,0 0 0,0 0 0,0 1 0,0 1 0,1-2 0,-5 1 0,4 1 0,-2-2 0,3 2 0,-1-2 0,1 0 0,-1-1 0,1 2 0,-1-1 0,1 1 0,-1-1 0,1 0 0,0 1 0,-1-1 0,1 1 0,-1-1 0,0 0 0,1 1 0,-1 0 0,0 1 0,1-2 0,-1-1 0,0 1 0,0 0 0,-1 2 0,2-3 0,0 2 0,0-2 0,0 2 0,0-2 0,0 1 0,-1 1 0,0-2 0,1 2 0,0-2 0,0 1 0,0-1 0,0 1 0,-1 1 0,0-2 0,1 2 0,0-2 0,0 1 0,0-1 0,0 1 0,0 0 0,-1-1 0,0 1 0,1 2 0,0-3 0,0 3 0,0-3 0,0 0 0,-1 1 0,-1-1 0,0 1 0,1-1 0,-1 0 0,0 0 0,-1 0 0,1 1 0,0-1 0,1 2 0,0-1 0,-1 0 0,0 3 0,1-3 0,-1 2 0,2-1 0,-2-2 0,0 2 0,0-2 0,-1 1 0,2-1 0,-1 3 0,0-3 0,1 3 0,0-2 0,1-1 0,0 1 0,-1 0 0,1-1 0,-1 1 0,0 2 0,0-2 0,0 3 0,0-2 0,0-1 0,1 4 0,-2-4 0,2 1 0,-1-1 0,0-1 0,1 1 0,-1 0 0,0-1 0,1 2 0,-1-2 0,1 2 0,-1-1 0,0 1 0,0-2 0,0 0 0,0 2 0,1-1 0,-1 1 0,1-1 0,-1 0 0,0 0 0,0-1 0,0 1 0,1 0 0,-1 0 0,1 0 0,-1 0 0,1 0 0,-1-1 0,1 1 0,-2-1 0,2 1 0,-1-1 0,0 2 0,1-2 0,-1 2 0,1-2 0,0 2 0,-1-2 0,1 2 0,-2-2 0,2 2 0,-1-1 0,1 0 0,-1 0 0,0-1 0,0 2 0,0-2 0,1 2 0,-1-2 0,1 0 0,-2 1 0,2-1 0,-1 2 0,1-1 0,-1-1 0,0 0 0,-1 1 0,0 0 0,1 2 0,-1-1 0,1-1 0,-2 0 0,1 1 0,-1-1 0,2 2 0,-1-2 0,1 2 0,-1-2 0,0 0 0,0-1 0,0 1 0,-2-1 0,3 2 0,-2-2 0,3 2 0,-1-2 0,0 4 0,-1-4 0,1 3 0,0-3 0,0 0 0,0 2 0,-1-2 0,-1 1 0,1-1 0,0 0 0,1 1 0,-1 0 0,1 0 0,-1 0 0,1-1 0,-2 2 0,0-1 0,0 1 0,0 0 0,1 0 0,0 0 0,0-1 0,0-1 0,1 3 0,-2-3 0,2 3 0,-1-1 0,0-3 0,0 3 0,0-3 0,0 3 0,1-2 0,-1 0 0,-1 1 0,0-2 0,0 0 0,1 1 0,0-1 0,0 1 0,0-1 0,0 2 0,0-1 0,0 0 0,1 0 0,-2 1 0,2-1 0,-1 0 0,0 0 0,1 1 0,-1-1 0,-1 0 0,1 0 0,-1 0 0,1 0 0,1 1 0,-2-1 0,3 1 0,-2-1 0,1 1 0,-1-2 0,1 2 0,-2-2 0,2 1 0,-1 0 0,1 1 0,-2-1 0,3 2 0,-3-3 0,2 3 0,0-2 0,-2 0 0,3 1 0,-3-2 0,2 1 0,-1 1 0,1-1 0,-1 2 0,2-1 0,-2 0 0,2 3 0,-3-3 0,2 3 0,-2-2 0,1 0 0,0 0 0,0-1 0,0 3 0,0-3 0,1 2 0,0-1 0,1-2 0,-2 2 0,2-1 0,-2-1 0,2 3 0,-3-4 0,2 3 0,-3-1 0,-1 0 0,-4 1 0,3-1 0,-1 0 0,6-3 0,0 1 0</inkml:trace>
</inkml:ink>
</file>

<file path=ppt/ink/ink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9:16.44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3074 0 24575,'-8'0'0,"2"0"0,1 0 0,1 0 0,0 0 0,1 0 0,1 0 0,-2 0 0,1 0 0,0 0 0,1 0 0,-1 0 0,0 0 0,-1 0 0,2 0 0,0 0 0,-1 0 0,0 0 0,0 0 0,-2 0 0,1 0 0,-1 0 0,3 0 0,-1 0 0,-1 0 0,1 0 0,-1 0 0,1 0 0,0 0 0,0 0 0,-5 0 0,5 0 0,-6 0 0,7 0 0,-2 0 0,2 0 0,-2 0 0,2 0 0,-2 0 0,1 0 0,0 0 0,-1 0 0,2 0 0,-1 0 0,0 0 0,1 0 0,-2 0 0,2 0 0,-1 0 0,0 0 0,0 0 0,0 0 0,0 0 0,1 0 0,-1 0 0,0 0 0,0 0 0,0 0 0,-1 0 0,1 0 0,0 0 0,0 0 0,1 0 0,-2 0 0,1 0 0,-1 0 0,2 0 0,-1 0 0,0 0 0,1 0 0,-1 0 0,0 0 0,0 0 0,0 0 0,0 0 0,1 0 0,-2 0 0,0 0 0,-1 0 0,2 0 0,1 0 0,-1 0 0,1 0 0,-2 0 0,2 0 0,-2 0 0,2 0 0,-1 0 0,0 0 0,1 0 0,-1 0 0,0 0 0,1 0 0,-2 0 0,1 0 0,0 0 0,0 0 0,1 0 0,-1 0 0,0 0 0,0 0 0,0 0 0,1 0 0,-1 0 0,1 0 0,-2 0 0,2 0 0,-1 0 0,0 0 0,-2 0 0,1 0 0,-2 0 0,3 0 0,-1 0 0,2 0 0,-4 0 0,3 0 0,-2 0 0,2 0 0,0 0 0,0 0 0,-1 0 0,1 0 0,0 0 0,0 0 0,1 0 0,-1 0 0,0 0 0,1 0 0,-1 0 0,-1 0 0,2 0 0,-2 0 0,2 0 0,-1 0 0,1 0 0,-1 0 0,-1 0 0,1 0 0,-1 0 0,1 0 0,1 0 0,-1 0 0,0 0 0,0 0 0,1 0 0,-1 0 0,-1 0 0,2 0 0,-2 0 0,2 0 0,-1 0 0,-1 0 0,2 0 0,-2 0 0,1 0 0,0 0 0,0 0 0,0 0 0,1 0 0,-1 0 0,1 0 0,-2 0 0,1 0 0,0 0 0,0 0 0,1 0 0,-3 0 0,2 0 0,-2 0 0,0 0 0,1 0 0,-2 0 0,3 0 0,-1 0 0,2 0 0,-2 0 0,2 0 0,-1 0 0,0 0 0,1 0 0,-3 0 0,1 0 0,-1 0 0,2 0 0,1 0 0,-1 0 0,0 0 0,0 0 0,0 0 0,0 0 0,1 0 0,-1 0 0,-1 0 0,-1 0 0,1 0 0,-1 0 0,1 0 0,0 0 0,1 0 0,-2 0 0,2 0 0,-1 0 0,-1 0 0,2 0 0,-1 0 0,2 0 0,-1 0 0,0 0 0,0 0 0,0 0 0,0 0 0,0 0 0,0 0 0,-1 0 0,2 0 0,-1 0 0,0 0 0,0 0 0,-1 0 0,0 0 0,1 0 0,0 0 0,0 0 0,-2 0 0,1 0 0,-1 0 0,2 0 0,1 0 0,-1 0 0,1 0 0,-2 0 0,1 0 0,1 0 0,-2 0 0,1 0 0,-1 0 0,0 0 0,1 0 0,0 0 0,-2 0 0,1 0 0,-1 0 0,3 0 0,-1 0 0,-1 0 0,1 0 0,0 0 0,1 0 0,-1 0 0,0 0 0,0 0 0,-1 0 0,1 0 0,-1 0 0,2 0 0,-3 0 0,0 0 0,-1 0 0,2 0 0,1 0 0,1 0 0,-1 0 0,0 0 0,1 0 0,-1 0 0,0 0 0,0 0 0,-3 0 0,3 0 0,-3 0 0,1 0 0,1 0 0,-1 0 0,0 0 0,-1 0 0,1 0 0,-2 0 0,5 0 0,-6 0 0,3 0 0,-1 1 0,1-1 0,-1 1 0,1-1 0,1 0 0,-2 0 0,3 1 0,-3-1 0,0 3 0,0-3 0,0 1 0,1-1 0,-4 0 0,5 1 0,-5-1 0,6 1 0,0-1 0,-1 1 0,-1-1 0,2 2 0,-2-2 0,2 1 0,0-1 0,0 0 0,0 0 0,-1 0 0,1 0 0,-2 1 0,1-1 0,1 1 0,0-1 0,-2 0 0,0 2 0,1-2 0,0 2 0,1-2 0,-1 0 0,-1 0 0,1 0 0,1 1 0,-3-1 0,5 1 0,-5-1 0,3 0 0,0 1 0,-1-1 0,-1 2 0,1-1 0,-2 0 0,3-1 0,-1 0 0,1 1 0,0-1 0,0 1 0,1-1 0,-1 1 0,1-1 0,-1 1 0,-2-1 0,3 0 0,-4 0 0,4 0 0,-2 1 0,2-1 0,-1 1 0,0-1 0,0 0 0,-1 0 0,1 1 0,1 0 0,-2 0 0,2 0 0,-4 0 0,4-1 0,-2 1 0,2-1 0,-1 0 0,0 0 0,1 0 0,-1 1 0,0-1 0,1 1 0,-1 0 0,0-1 0,1 1 0,-1-1 0,-1 0 0,2 0 0,-3 0 0,2 0 0,0 0 0,-1 1 0,2-1 0,-2 1 0,1-1 0,0 0 0,-3 0 0,3 0 0,-2 0 0,2 0 0,1 0 0,-1 0 0,1 0 0,-2 2 0,2-2 0,-4 2 0,4-1 0,-4-1 0,4 1 0,-2-1 0,2 0 0,-2 1 0,2-1 0,-4 1 0,5 0 0,-4-1 0,3 1 0,-1-1 0,-1 0 0,2 1 0,-3-1 0,2 1 0,0 0 0,-1-1 0,2 1 0,-2 0 0,2-1 0,-1 1 0,-2-1 0,3 0 0,-4 0 0,4 0 0,-2 0 0,1 0 0,0 1 0,-1-1 0,2 1 0,-2-1 0,1 0 0,-3 0 0,4 2 0,-3-2 0,3 2 0,-2-2 0,1 0 0,0 1 0,0-1 0,-1 1 0,0-1 0,-3 0 0,3 0 0,0 0 0,2 0 0,0 0 0,-2 0 0,1 0 0,-1 1 0,1-1 0,0 1 0,0-1 0,-1 0 0,1 0 0,0 0 0,0 1 0,-1-1 0,1 1 0,-1-1 0,1 0 0,0 0 0,-1 0 0,0 0 0,-1 0 0,-1 0 0,2 0 0,-4 0 0,3 0 0,-4 1 0,5-1 0,0 2 0,1-2 0,-1 1 0,1-1 0,0 0 0,-1 0 0,3 1 0,-4-1 0,1 1 0,0-1 0,-2 0 0,4 0 0,-1 0 0,0 0 0,1 0 0,-1 0 0,0 0 0,1 1 0,-1-1 0,-1 1 0,2-1 0,-2 0 0,1 0 0,1 0 0,-1 0 0,0 0 0,1 0 0,-1 0 0,0 0 0,0 1 0,-1-1 0,1 1 0,0-1 0,-1 0 0,-1 0 0,2 0 0,0 1 0,1-1 0,-3 1 0,1-1 0,0 1 0,1-1 0,0 1 0,-1-1 0,0 0 0,1 0 0,-1 0 0,1 0 0,0 0 0,-2 0 0,1 0 0,-1 0 0,3 1 0,-2-1 0,1 1 0,-1-1 0,1 1 0,0-1 0,-1 1 0,0-1 0,1 0 0,1 0 0,-1 0 0,0 0 0,0 0 0,1 0 0,-2 0 0,0 0 0,-1 0 0,0 0 0,1 0 0,-1 0 0,0 0 0,0 0 0,-2 0 0,3 0 0,-7 0 0,5 0 0,-8 0 0,8 0 0,-7 2 0,4-2 0,-2 2 0,2-2 0,-4 0 0,7 0 0,-10 0 0,11 0 0,-5 0 0,5 0 0,-1 0 0,0 0 0,2 0 0,1 1 0,-1-1 0,1 1 0,-1-1 0,1 0 0,-1 0 0,-1 0 0,1 0 0,-1 1 0,-2-1 0,3 1 0,-11-1 0,9 0 0,-7 0 0,6 0 0,-3 0 0,3 0 0,-2 0 0,4 0 0,1 0 0,-3 0 0,4 0 0,-4 0 0,3 1 0,-2-1 0,-1 1 0,4-1 0,-2 0 0,3 1 0,-1-1 0,0 1 0,-1-1 0,0 0 0,1 1 0,0 0 0,0 0 0,0 1 0,-1-2 0,1 1 0,-1-1 0,2 1 0,-2-1 0,-1 1 0,2 1 0,-3-2 0,-1 2 0,2-2 0,-3 0 0,4 1 0,2-1 0,-4 1 0,1 1 0,-1-2 0,-1 2 0,2-1 0,1 0 0,1 1 0,-2-1 0,2 0 0,-3-1 0,4 1 0,-2-1 0,2 1 0,-1-1 0,-1 0 0,3 1 0,-3-1 0,0 2 0,-2-2 0,1 1 0,-1 0 0,4-1 0,-2 1 0,1-1 0,0 1 0,-1-1 0,1 1 0,-1-1 0,0 1 0,0-1 0,-2 1 0,2-1 0,-3 0 0,3 2 0,-1-2 0,-3 2 0,3-1 0,-4-1 0,5 1 0,0-1 0,-2 1 0,-3 0 0,1 2 0,-3-2 0,4 1 0,-1-2 0,0 1 0,2-1 0,-10 3 0,8-2 0,-9 2 0,11-3 0,0 2 0,3-2 0,-2 1 0,2 1 0,-2-2 0,2 1 0,-1 0 0,1-1 0,0 2 0,0-2 0,0 2 0,-1 0 0,1 0 0,-1 0 0,0-2 0,0 2 0,1-1 0,-1 0 0,3 1 0,-3-2 0,3 3 0,-2-3 0,0 3 0,0-2 0,-1 1 0,1 0 0,-3 0 0,5 1 0,-6 0 0,5 0 0,-3-2 0,2 1 0,0 0 0,0-1 0,-2 2 0,2-2 0,-2 1 0,3 0 0,-4 1 0,3 0 0,-3-1 0,3-1 0,0 0 0,-2 0 0,4 1 0,-5-2 0,4 1 0,-1 0 0,0 0 0,1 0 0,-1 0 0,1-1 0,-2 0 0,1 1 0,0-1 0,0 1 0,0-1 0,1 0 0,-1 2 0,1-2 0,-1 2 0,0-2 0,0 0 0,0 1 0,0-1 0,1 1 0,-1-1 0,0 0 0,1 0 0,-2 0 0,1 0 0,1 0 0,-2 0 0,0 0 0,0 0 0,1 0 0,1 0 0,-3 1 0,2 0 0,-4 0 0,6 1 0,-5-2 0,4 1 0,-2-1 0,-1 0 0,1 0 0,-1 0 0,1 0 0,-1 0 0,1 0 0,-2 1 0,3-1 0,0 1 0,1 0 0,-1-1 0,-1 1 0,0-1 0,0 1 0,2-1 0,-2 2 0,2-2 0,-1 1 0,-1 0 0,1-1 0,-1 1 0,0-1 0,2 0 0,-2 1 0,2-1 0,-2 1 0,2-1 0,-2 1 0,2-1 0,-2 1 0,1-1 0,-1 0 0,1 0 0,1 1 0,-1-1 0,1 1 0,-2-1 0,0 0 0,2 0 0,-1 2 0,0-2 0,1 2 0,-1-2 0,-1 0 0,1 0 0,0 1 0,1-1 0,-1 1 0,1-1 0,-1 0 0,0 0 0,1 1 0,-2-1 0,2 1 0,0-1 0,-2 1 0,1-1 0,0 1 0,0-1 0,1 0 0,-2 0 0,1 0 0,-2 1 0,3-1 0,0 1 0,-1-1 0,0 0 0,0 0 0,1 2 0,-1-1 0,1 0 0,-1-1 0,0 0 0,10 2 0,-5-1 0,7 0 0,-4 0 0,-2 0 0,2 0 0,-2-1 0,-1 0 0,1 0 0,-1 1 0,1-1 0,0 1 0,-1 0 0,1-1 0,0 1 0,0-1 0,0 1 0,0-1 0,0 2 0,-1-2 0,1 2 0,1-2 0,-1 1 0,1 0 0,-1-1 0,1 1 0,-1-1 0,0 2 0,0-1 0,0 1 0,1 0 0,-2-2 0,2 2 0,-2-2 0,1 1 0,0-1 0,-1 0 0,1 0 0,0 0 0,0 0 0,0 2 0,0-2 0,-1 3 0,1-3 0,0 1 0,0-1 0,0 1 0,0 1 0,-1-1 0,1 1 0,-1-1 0,3-1 0,-3 2 0,3-2 0,-3 2 0,0-2 0,1 2 0,0 0 0,0-1 0,0 1 0,-1-1 0,1 0 0,-1 0 0,1 0 0,0 0 0,-1-1 0,1 3 0,-1-2 0,1 1 0,0-2 0,0 2 0,1-2 0,-2 1 0,2 1 0,-2-1 0,1 0 0,0 0 0,0 0 0,3 2 0,-2-3 0,0 3 0,-3-2 0,2 0 0,-1 2 0,2-3 0,-2 2 0,2-2 0,-3 2 0,3-2 0,-2 2 0,0-1 0,0 2 0,0-3 0,1 2 0,0-2 0,0 1 0,-1 0 0,1 0 0,0 0 0,-1 1 0,1-2 0,-1 2 0,0-1 0,2 1 0,-1-1 0,0 1 0,0-2 0,-1 1 0,2-1 0,-2 0 0,1 1 0,0 0 0,-1 0 0,2 0 0,-2-1 0,3 1 0,-2-1 0,2 2 0,-3-1 0,0 0 0,1 0 0,-1-1 0,2 0 0,-2 0 0,2 1 0,-1 0 0,0-1 0,0 1 0,-1 0 0,1-1 0,-1 0 0,2 1 0,-2 0 0,2 0 0,-2-1 0,2 0 0,-2 2 0,1-1 0,2 1 0,-3-2 0,4 1 0,-4 0 0,1-1 0,-1 2 0,1-1 0,1 0 0,3 2 0,-2-2 0,0 1 0,-3-1 0,1-1 0,0 1 0,0 1 0,1-1 0,0 0 0,-2-1 0,1 0 0,1 1 0,-1-1 0,0 1 0,1-1 0,-1 1 0,2-1 0,-2 2 0,0-2 0,1 2 0,-1-1 0,-1-1 0,2 0 0,-1 0 0,1 1 0,1 1 0,-1-1 0,0 1 0,-2-2 0,0 1 0,2 1 0,-1-2 0,0 2 0,0-1 0,0-1 0,5 4 0,-5-3 0,5 2 0,-5-1 0,-1-1 0,1 1 0,-1-1 0,1-1 0,-1 1 0,1-1 0,1 2 0,-2-1 0,3 0 0,-3 0 0,1 0 0,1-1 0,-2 2 0,3-2 0,-3 2 0,2-2 0,-2 2 0,1-2 0,1 2 0,-1-1 0,0-1 0,-1 1 0,0 0 0,1-1 0,0 1 0,1 0 0,1 2 0,-2-3 0,0 3 0,-1-2 0,0 0 0,1-1 0,0 1 0,0 0 0,0 0 0,-1 0 0,1 0 0,1 1 0,-1-1 0,0 1 0,-1-2 0,1 1 0,0 0 0,1 0 0,-1 1 0,0-2 0,-1 2 0,2-1 0,-2 0 0,2 1 0,-2-1 0,0 1 0,1-1 0,-1 0 0,4 0 0,-3 0 0,1 1 0,-2-2 0,-1 2 0,4-2 0,-4 1 0,5 0 0,-1 0 0,-3 1 0,3 0 0,-4-1 0,7 2 0,-3-2 0,3 4 0,-5-4 0,-1 0 0,1 0 0,-1 0 0,1 0 0,-1 1 0,1 0 0,-1-1 0,1 1 0,-1-1 0,0 0 0,1 0 0,-1 1 0,2-1 0,-2 1 0,1 0 0,-2-1 0,3 2 0,-1-2 0,0 1 0,0 1 0,-1-3 0,1 2 0,-1-1 0,1 1 0,0-1 0,-1 2 0,0-3 0,1 3 0,-1-3 0,1 2 0,-1-1 0,1 1 0,-1-1 0,2 1 0,-1-1 0,0-1 0,2 3 0,-1-1 0,2 1 0,-3-2 0,0 1 0,0-2 0,0 2 0,0-1 0,0 0 0,0 0 0,0 0 0,1 0 0,0 0 0,-1 0 0,0-1 0,0 1 0,-1 0 0,1 0 0,-1 0 0,1 1 0,0 0 0,1-1 0,-1 1 0,0 0 0,0 0 0,-1 0 0,2 0 0,-1 0 0,0 0 0,0 1 0,-1-2 0,0 0 0,4 4 0,0-3 0,0 2 0,-1-4 0,-3 1 0,1 0 0,7 3 0,-4-3 0,4 5 0,-5-6 0,0 3 0,1-3 0,-2 2 0,0-1 0,-1-1 0,1 2 0,-1-1 0,1 0 0,-2 0 0,2 1 0,-2 0 0,2 0 0,-2-2 0,0 1 0,0 0 0,2 0 0,-1 0 0,1 1 0,-2-2 0,2 1 0,-2 0 0,1-1 0,-1 2 0,1 0 0,0 0 0,0-1 0,1 0 0,-2 0 0,5 4 0,-4-3 0,4 3 0,-5-4 0,3 2 0,0-2 0,1 2 0,-1-3 0,-2 3 0,3-3 0,-3 3 0,2-3 0,-1 3 0,-1-2 0,3 0 0,-2 0 0,1-1 0,0 2 0,0-2 0,-1 2 0,1-2 0,-2 1 0,2 3 0,0-3 0,-1 2 0,0-3 0,-1 1 0,-1-1 0,4 2 0,-4-2 0,4 2 0,-4 0 0,1-1 0,-1 0 0,3 0 0,-3 1 0,4 0 0,-3 0 0,0 0 0,1-1 0,-3 0 0,3 0 0,-3 0 0,2 0 0,0 0 0,0 1 0,0-1 0,0 1 0,-1-1 0,2 1 0,-1 0 0,1 1 0,-1-2 0,0 1 0,0-1 0,0 2 0,1-2 0,-3 2 0,3-3 0,-3 3 0,3-2 0,1 3 0,-2-2 0,3 1 0,-3-3 0,0 3 0,0-3 0,-1 2 0,2-1 0,-2-1 0,1 2 0,0-1 0,-3 1 0,4 0 0,-3 0 0,3-1 0,-2 2 0,2-2 0,-2 1 0,1 0 0,-1-1 0,0 0 0,1 1 0,0 0 0,-1 0 0,3 0 0,-2 0 0,1-1 0,-1 1 0,-1-1 0,1 0 0,0 1 0,-1 0 0,1-1 0,0 0 0,-1 1 0,1-1 0,-1 1 0,1-2 0,0 2 0,2 0 0,-2-1 0,2 1 0,-4-1 0,3 1 0,-3-1 0,3 1 0,-2-1 0,2 0 0,-2 1 0,1-1 0,-1 0 0,3 1 0,-2-2 0,0 2 0,0-2 0,-2 3 0,3-2 0,-2 1 0,1 0 0,0-1 0,-1 0 0,1 1 0,0 0 0,0 0 0,1 0 0,0 0 0,-2 0 0,0-1 0,3 2 0,-1-2 0,1 3 0,-2-2 0,-1 1 0,1-2 0,-2 0 0,3 1 0,-2-1 0,1 1 0,-1-1 0,1 1 0,-1-1 0,2 1 0,-1-1 0,-1-1 0,0 3 0,0-3 0,1 4 0,0-2 0,6 7 0,-4-5 0,4 3 0,-3-3 0,2 5 0,-1-4 0,6 8 0,-7-10 0,4 7 0,-4-6 0,0 2 0,0-1 0,2 0 0,-5-2 0,4 2 0,-1-3 0,0 3 0,-1-3 0,-1 1 0,0 0 0,1 1 0,-1-2 0,-1 1 0,-1-1 0,1-1 0,0 1 0,0 1 0,-1-3 0,2 3 0,0-2 0,0 1 0,-1-1 0,-2 0 0,3-1 0,0 1 0,1 0 0,2-1 0,-5 1 0,5 1 0,-1 0 0,1 3 0,1-3 0,-2 3 0,-1-4 0,-1 1 0,-1-1 0,0-1 0,1 2 0,0 1 0,0-2 0,1 1 0,-1 0 0,0-1 0,0 0 0,-1 0 0,0 1 0,-1-2 0,2 3 0,-1-2 0,0 0 0,0 0 0,1 0 0,-1-1 0,0 3 0,0-3 0,1 3 0,0-2 0,0 1 0,-1 0 0,1 0 0,-1-1 0,1 2 0,1-1 0,-2 0 0,2 1 0,-3-1 0,1-1 0,-1 2 0,2-3 0,-2 3 0,1-3 0,-2 3 0,2-3 0,1 3 0,0-1 0,1 0 0,-2 0 0,0 0 0,1 1 0,0 0 0,0-1 0,-1 0 0,4 3 0,-4-2 0,3 3 0,-1-2 0,-3-2 0,3 2 0,-2-1 0,2 1 0,0-1 0,-1 1 0,7 3 0,-7-2 0,5 2 0,-6-4 0,-1 0 0,1-1 0,-1 1 0,1-1 0,-1 0 0,2 1 0,-1-2 0,1 3 0,-2-3 0,2 1 0,-3 1 0,2-3 0,0 5 0,-2-4 0,3 2 0,-3-1 0,2-2 0,0 3 0,-1-2 0,2 2 0,-4-1 0,4-1 0,-3 2 0,4-1 0,-2 1 0,2-1 0,-3-1 0,1 2 0,-2-2 0,4 1 0,-3 1 0,3-1 0,-2 1 0,1 0 0,-1-1 0,2 2 0,-1-2 0,0 1 0,-2 0 0,1-1 0,-1 0 0,2-1 0,-1 1 0,-1 0 0,0 0 0,1 0 0,0-1 0,0 0 0,1 1 0,-2-1 0,1 0 0,0 1 0,1 0 0,-1 1 0,1-1 0,0 0 0,0 1 0,6 0 0,-6 1 0,5-1 0,-5 0 0,3 3 0,-2-3 0,2 3 0,-3-4 0,1 1 0,0 2 0,1-1 0,-2 1 0,-1-3 0,0 1 0,0-1 0,5 3 0,0 3 0,1-3 0,-2 1 0,-4-3 0,3 0 0,-3 0 0,2 1 0,-2-3 0,0 3 0,-1-3 0,0 3 0,0-4 0,0 3 0,1-1 0,-2 1 0,3 0 0,-3 0 0,2 0 0,-2-1 0,2 1 0,-2-1 0,2 0 0,-1 2 0,1-2 0,-1 5 0,0-6 0,3 8 0,-3-7 0,8 8 0,-8-7 0,4 4 0,-3-4 0,-1-1 0,0 3 0,1-3 0,-2 2 0,1 1 0,1-3 0,-3 2 0,4-2 0,-3 0 0,3 2 0,1 0 0,-2-1 0,1-1 0,-3 0 0,1-2 0,2 2 0,3 2 0,0 2 0,1 0 0,-4-2 0,6 5 0,-7-6 0,11 8 0,-9-7 0,3 1 0,-4-1 0,-1-1 0,1 1 0,1 0 0,-2-1 0,9 5 0,-8-5 0,4 4 0,-4-5 0,-3 0 0,3 0 0,-2 0 0,2 3 0,-1-3 0,-1 3 0,1-2 0,0-1 0,0 1 0,3 1 0,-4-1 0,1 2 0,-1-3 0,0 1 0,0-1 0,0 2 0,1-1 0,0 0 0,1 2 0,-2-1 0,2 2 0,1 1 0,-1-2 0,2 4 0,0-5 0,-2 3 0,2-3 0,0 4 0,-2-3 0,3 2 0,-4-3 0,0 2 0,0-2 0,1 1 0,-1-1 0,2 0 0,-2-1 0,1 2 0,-2-3 0,0 2 0,1-2 0,-1 2 0,1-2 0,1 1 0,-1 0 0,2 1 0,0 0 0,-2 1 0,3 0 0,-3-3 0,3 2 0,-4-2 0,4 3 0,-4-3 0,1 1 0,0 0 0,4 0 0,-1 1 0,1-1 0,-4 0 0,3 2 0,-2-2 0,2 3 0,-3-4 0,0-1 0,-1 2 0,1-2 0,-1 0 0,0-1 0</inkml:trace>
</inkml:ink>
</file>

<file path=ppt/ink/ink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31.770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138 10 24575,'-4'2'0,"3"3"0,7-2 0,3 4 0,6-3 0,-1 1 0,-4-2 0,0 0 0,-6 0 0,3-2 0,-5 2 0,3-3 0,-4 2 0,1-2 0,-1 2 0,1-1 0,2 2 0,0-2 0,0 1 0,-2 0 0,-1-1 0,0 2 0,2-3 0,-1 3 0,3-2 0,0 3 0,1-2 0,1 0 0,-5 0 0,5 1 0,-3-2 0,1 2 0,-1 0 0,-2-3 0,1 2 0,-1-2 0,0 0 0,-1 1 0,1 0 0,-1 0 0,3 1 0,0-2 0,1 3 0,-2-2 0,1 1 0,0-2 0,0 2 0,0 0 0,-1-1 0,0 0 0,-1-1 0,0 1 0,-7 0 0,1-1 0,-7 0 0,4 0 0,-1 0 0,2 0 0,0 0 0,3 0 0,-1 0 0,2 0 0,-2 0 0,2-2 0,-1 0 0,0 0 0,0 0 0,-1 0 0,1-1 0,1 1 0,-1 0 0,3-2 0,-4 2 0,3-2 0,-3 3 0,3-1 0,-2 0 0,2 1 0,-1-2 0,-1 2 0,1-3 0,0 2 0,0 1 0,0-1 0,0 1 0,2-1 0,-2 1 0,1 0 0,-1 0 0,0-1 0,0 2 0,-1-1 0,0 0 0,1 1 0,-1 0 0,1-1 0,0-1 0,0 1 0,-2-1 0,0 2 0,-1-2 0,2 2 0,-3-2 0,1 1 0,-1-1 0,0 2 0,1-3 0,-2 2 0,1-1 0,-1 1 0,4 1 0,-3-1 0,4 0 0,-1 0 0,-2-1 0,2 2 0,-2-2 0,2 2 0,0-1 0,1 1 0,-1-1 0,1 1 0,-1-2 0,1 2 0,-2-1 0,3 0 0,-3-1 0,2 1 0,-1-1 0,0 2 0,1-1 0,0 1 0,-1-1 0,0 0 0,-3 1 0,3-1 0,-2 0 0,2 1 0,0-1 0,0 0 0,-1 0 0,2 0 0,-1-1 0,1 2 0,0-1 0,-3 1 0,2-1 0,-2 1 0,1-2 0,1 2 0,0-1 0,-1 1 0,2 0 0,0 0 0,1 0 0</inkml:trace>
</inkml:ink>
</file>

<file path=ppt/ink/ink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40.674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123 102 24575,'2'3'0,"0"0"0,-1-1 0,0 0 0,0 1 0,0-1 0,1-3 0,0-1 0,0-3 0,0 2 0,-2 1 0,1 0 0,0 1 0,-1-2 0,2 3 0,-1-3 0,1 2 0,-1-1 0,0 0 0,-1 0 0,1 0 0,0 1 0,0-1 0,0 0 0,0 0 0,0 0 0,0 0 0,1 0 0,-2 5 0,1-3 0,-2 5 0,1-3 0,-1 0 0,1 1 0,-1 0 0,1 0 0,-2-1 0,2 0 0,-1 0 0,1 0 0,-1 1 0,1-1 0,-1 2 0,1-2 0,0 2 0,-1-2 0,0 2 0,-1-3 0,0 2 0,0-2 0,0 1 0,0-1 0,1 1 0,-2-2 0,2 0 0,-1-1 0,1-1 0,1 0 0,-1 0 0,0 0 0,-1 0 0,1 0 0,-2 0 0,3 0 0,-3 1 0,3-1 0,-1 1 0,0 0 0,0-1 0,-1 0 0,0 0 0,0-1 0,1 1 0,-1 0 0,1 1 0,-1-2 0,-1 2 0,1-3 0,-1 3 0,0-2 0,1 2 0,0-1 0,1 1 0,-2-1 0,1 1 0,-1-1 0,1 1 0,-1-1 0,1 2 0,0-1 0,0-1 0,0 2 0,-3-3 0,1 2 0,1-1 0,0 1 0,2 0 0,-2-2 0,1 1 0,0-1 0,0 0 0,0 1 0,0 1 0,0-1 0,0 1 0,1-1 0,0 1 0,-1-2 0,1 3 0,0-3 0,1 2 0,-1 0 0,-1-2 0,0 3 0,0-3 0,1 2 0,0-1 0,0-1 0,0 2 0,0-2 0,0 3 0,-1-2 0,1 1 0,-4-5 0,3 3 0,-2-2 0,4 4 0</inkml:trace>
</inkml:ink>
</file>

<file path=ppt/ink/ink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49.527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 1 24575,'1'4'0,"0"0"0,-1 0 0,0-1 0,0 1 0,1-2 0,0 2 0,0-2 0,0 1 0,0-2 0,-1 1 0,2-1 0,-2 1 0,2 0 0,0 0 0,-1 2 0,3-1 0,-4 2 0,3-4 0,-2 0 0,0-1 0,2 2 0,-2 0 0,2 1 0,0-2 0,-2 1 0,2 0 0,-2 0 0,1 0 0,0 0 0,0-1 0,-1 2 0,1-2 0,0 1 0,0 0 0,1-1 0,-1 0 0,-1 1 0,1 0 0,-1 0 0,0 1 0,1-1 0,-2 0 0,1 0 0,0-1 0,-1 1 0,2-2 0,-1 3 0,1-2 0,-1 3 0,0-2 0,0 2 0,0-3 0,1 2 0,-2-1 0,1-1 0,0 1 0,1-1 0,-1 1 0,1 0 0,0 2 0,0-2 0,0 1 0,-1-1 0,0 0 0,1-1 0,0 2 0,0-2 0,-1 2 0,0-1 0,0 0 0,0 0 0,1 0 0,-1-1 0,0 0 0,0 1 0,-1 0 0,2 0 0,-2 0 0,2 0 0,-2 1 0,2-1 0,-2 0 0,1 1 0,0 0 0,-1-1 0,1 0 0,-1 0 0,0 0 0,1-1 0,-1 1 0,1 1 0,0-1 0,-1 3 0,1-3 0,-1 1 0,3 0 0,-1 1 0,2-2 0,-3 1 0,-1-1 0,2 0 0,-1 1 0,0-2 0,0 2 0,0-1 0,1 0 0,-1 1 0,0-1 0,0-1 0,1 1 0,0 0 0,0 0 0,0 2 0,0-2 0,0 0 0,-1 1 0,0-1 0,1 1 0,-2 0 0,3-1 0,-3 0 0,3 0 0,-3 0 0,2 0 0,-1 1 0,0-1 0,1 1 0,-1-1 0,0 0 0,0-1 0,0 2 0,0-1 0,0 1 0,1-1 0,-1-1 0,0 1 0,0-1 0,-1 1 0,1-1 0,-1 1 0,2-2 0,-2 3 0,2-2 0,0 3 0,-1-2 0,3 2 0,-4-2 0,3 2 0,-2-3 0,0 2 0,1-2 0,-1 1 0,0 3 0,0-3 0,0 3 0,0-3 0,1 1 0,0-1 0,-1 2 0,1-2 0,-1 1 0,2 0 0,-2 0 0,2-1 0,-3 1 0,1-2 0,0 0 0,-1 1 0,1-1 0,0 1 0,-1 0 0,2-1 0,-2 1 0,1-1 0,0 1 0,0 1 0,0-1 0,0 1 0,-1 0 0,1-2 0,0 1 0,0-1 0,0 1 0,0-1 0,-1 2 0,1-2 0,0 0 0,-1 1 0,1-1 0,-1 1 0,0 0 0,0 3 0,1-2 0,-1 2 0,2-1 0,-1-2 0,0 0 0,0 0 0,-1-1 0,0 1 0,4 2 0,-3-2 0,2 1 0,-3-1 0,0 1 0,0 0 0,1 1 0,-1 0 0,1-1 0,-1 1 0,1-1 0,-1 0 0,2 0 0,-2 0 0,1 0 0,-1-1 0,0 1 0,0-1 0,0 0 0,0 0 0,0 0 0,1-1 0,-1 1 0,1-1 0,-1 1 0,0 0 0,0 0 0,1-1 0,-1 1 0,1-1 0,-1 1 0,0 0 0,0 0 0,0 0 0,0 0 0,0 0 0,0 0 0,0 0 0,0 0 0,0 0 0,1 0 0,-1 0 0,1 1 0,-1-1 0,0 1 0,0-1 0,0 1 0,0-1 0,0 1 0,0-1 0,0 0 0,0 0 0,0 0 0,1-1 0,-1 1 0,2 0 0,-2 0 0,2 0 0,-2 0 0,2-1 0,-2 1 0,2 0 0,-2 0 0,1 0 0,-1 0 0,0 0 0,0 0 0,0 0 0,1 0 0,-1 1 0,1-1 0,0 0 0,-1 2 0,1-1 0,-1 1 0,1-2 0,-1 1 0,1-1 0,-1 0 0,0-1 0</inkml:trace>
</inkml:ink>
</file>

<file path=ppt/ink/ink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07.112"/>
    </inkml:context>
    <inkml:brush xml:id="br0">
      <inkml:brushProperty name="width" value="0.2" units="cm"/>
      <inkml:brushProperty name="height" value="0.2" units="cm"/>
      <inkml:brushProperty name="color" value="#13FDFF"/>
    </inkml:brush>
  </inkml:definitions>
  <inkml:trace contextRef="#ctx0" brushRef="#br0">121 107 24575,'0'-12'0,"0"2"0,0 8 0,2-2 0,-1-2 0,1 1 0,1-1 0,-1 3 0,1-1 0,1-1 0,-3 1 0,4-1 0,-4 1 0,4 1 0,-2-2 0,0 1 0,1 0 0,-2 0 0,2-2 0,-2 2 0,0-2 0,6 10 0,-5-1 0,4 3 0,-5-1 0,-1-3 0,2 4 0,-1-2 0,0 2 0,1-1 0,-3-2 0,3 3 0,-1-1 0,0-1 0,2 3 0,-4-4 0,3 4 0,-2-2 0,1-1 0,1 3 0,-2-4 0,1 3 0,-1-1 0,1-1 0,0 2 0,-1-1 0,1 1 0,-1-1 0,2 0 0,-2-1 0,1 2 0,-1-1 0,0 0 0,0 1 0,1-1 0,-2 0 0,2 0 0,-1 0 0,2-1 0,-1 2 0,-1-1 0,1 1 0,0-2 0,-2 4 0,3-5 0,-3 4 0,3-2 0,-3-1 0,2 4 0,-2-4 0,1 0 0,-1 3 0,1-3 0,1 3 0,-1-3 0,1 4 0,-1-4 0,-1 3 0,1-3 0,-1 1 0,2 1 0,-2-2 0,1 2 0,-1-1 0,0 0 0,1 1 0,-1-2 0,1 2 0,-1 0 0,0 0 0,0 0 0,0-1 0,0 1 0,0-1 0,0 1 0,0-1 0,0 0 0,0 0 0,0 1 0,0-2 0,0 2 0,0-1 0,0 0 0,0 1 0,0 1 0,0-2 0,0 1 0,0-1 0,1-1 0,1 7 0,-1-6 0,1 4 0,-2-6 0,0 1 0,2 3 0,-1-2 0,2 1 0,-3-1 0,1 0 0,0 1 0,0 0 0,0-2 0,0 2 0,0-1 0,0 0 0,0 1 0,-1-2 0,0 3 0,0-3 0,1 3 0,-1-2 0,1 0 0,0 2 0,0-4 0,0 4 0,0-3 0,-1 1 0,0 1 0,0-2 0,0 2 0,0-1 0,1 0 0,-1 1 0,1-1 0,0 1 0,-1 0 0,1 0 0,-1-1 0,0-1 0,0 2 0,0-1 0,0 1 0,0-2 0,2 3 0,-2-3 0,2 2 0,-2-1 0,0 0 0,0 2 0,0-3 0,0 2 0,0-1 0,0 0 0,0 1 0,0-2 0,0 2 0,0-1 0,0 1 0,0 0 0,0-2 0,-1 3 0,1-3 0,-2 2 0,1-1 0,-1-1 0,1 2 0,0-1 0,1 0 0,-1 0 0,0 0 0,-1 1 0,0-1 0,1 1 0,-1-1 0,2 1 0,-2-2 0,2 3 0,-2-3 0,0 3 0,1-1 0,-1 0 0,2 0 0,-2 0 0,2-2 0,-2 2 0,2-1 0,-2-1 0,0 3 0,1-2 0,0 0 0,0 1 0,-1-3 0,0 3 0,1-1 0,0 0 0,0 1 0,0-2 0,-1 2 0,2 0 0,-2-2 0,1 5 0,-2-5 0,1 4 0,0-3 0,-1-1 0,2 2 0,-1-2 0,0 1 0,1 0 0,-2-1 0,1 1 0,0 0 0,-2-2 0,3 4 0,-1 1 0,2-2 0,0 2 0,0-5 0,0 2 0,0 1 0,0-1 0,0 0 0,0 0 0,0 1 0,0-2 0,0 4 0,0-5 0,0 4 0,0-1 0,0-2 0,0 3 0,0-3 0,-1 1 0,0 1 0,-1-1 0,0 0 0,1 0 0,-3 0 0,4 0 0,-3 2 0,2-3 0,1 1 0,-3 0 0,2-1 0,-2 1 0,0 0 0,1 0 0,-1 0 0,2 0 0,-2 1 0,2-1 0,-2-1 0,1 4 0,-1-6 0,1 6 0,-1-4 0,2 1 0,-3 0 0,2 0 0,-1-1 0,1 2 0,0-2 0,-2-1 0,-1 2 0,2-2 0,-2 2 0,3-1 0,-1 0 0,-1 2 0,1-3 0,-1 2 0,1-1 0,2-1 0,-3 3 0,1-3 0,-2 2 0,0-2 0,0 0 0,2 1 0,0 0 0,-1 2 0,1-1 0,-2 0 0,2-2 0,-1 0 0,-2 2 0,3 0 0,-1-1 0,0 1 0,2-3 0,-2 3 0,-2-3 0,3 3 0,-2-3 0,3 4 0,0-2 0,1 1 0,-1 0 0,0 0 0,0 2 0,2-2 0,-1 0 0,0 0 0,-1 0 0,2 0 0,-2 1 0,1-2 0,0 2 0,0-1 0,1 0 0,-3 1 0,3-2 0,-3 2 0,2-2 0,-1 1 0,0 0 0,-1-1 0,1 1 0,0 0 0,0-1 0,0 2 0,0-2 0,0 1 0,0 0 0,1 0 0,6-18 0,-2 11 0,3-15 0,-4 15 0,-1-1 0,2-6 0,-1 4 0,2-2 0,-1 2 0,-1 3 0,1-4 0,-1 1 0,3 1 0,-4-1 0,4 2 0,-5-3 0,3 0 0,-3 1 0,4 1 0,-3-1 0,3 1 0,-3-2 0,2 1 0,-1 1 0,0-2 0,1 3 0,-1-3 0,1 1 0,-1 1 0,1-2 0,-1 3 0,0-2 0,0-1 0,0 3 0,0-5 0,0 5 0,0-3 0,1 1 0,0 1 0,0-1 0,1 0 0,-2 0 0,0 0 0,0-1 0,1 2 0,-1-1 0,0 1 0,0-2 0,-1 1 0,0-1 0,1 1 0,1 0 0,-1-1 0,-1 2 0,0-2 0,1 2 0</inkml:trace>
</inkml:ink>
</file>

<file path=ppt/ink/ink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20.314"/>
    </inkml:context>
    <inkml:brush xml:id="br0">
      <inkml:brushProperty name="width" value="0.2" units="cm"/>
      <inkml:brushProperty name="height" value="0.2" units="cm"/>
      <inkml:brushProperty name="color" value="#13FDFF"/>
    </inkml:brush>
  </inkml:definitions>
  <inkml:trace contextRef="#ctx0" brushRef="#br0">2613 0 24575,'-10'12'0,"-2"2"0,8-10 0,-5 4 0,5-4 0,-7 0 0,4 1 0,-2 1 0,2-1 0,2 0 0,0 1 0,1-4 0,0 4 0,-2-2 0,1 2 0,-4 0 0,4-1 0,-3 1 0,3-1 0,-8 6 0,5-3 0,-4 1 0,-1 2 0,3-2 0,-6-1 0,5 6 0,-4-8 0,-1 9 0,1-9 0,-2 8 0,-3-3 0,4 4 0,-6-2 0,6 0 0,2-1 0,2-3 0,4-1 0,0-2 0,3-1 0,-7 4 0,4-1 0,-7 5 0,5-2 0,-4 0 0,1-2 0,-6 6 0,6-7 0,-1 3 0,6-6 0,-1 2 0,-2-2 0,-3 8 0,-4-4 0,4 1 0,-4 2 0,7-5 0,-1 3 0,-2-1 0,6-3 0,-3 3 0,4-4 0,-2 3 0,-2 2 0,-8 6 0,2-4 0,-4 5 0,5-5 0,4-3 0,-4 7 0,3-5 0,-1 4 0,-4-1 0,4-2 0,-4-2 0,7 0 0,-4-1 0,6 1 0,-3-2 0,2 2 0,3-6 0,-4 3 0,7-3 0,-7-1 0,8 1 0,-4 0 0,3-1 0,-4 4 0,4-3 0,-6 6 0,3-5 0,-2 4 0,-2-2 0,4-1 0,-3 0 0,4-3 0,0 1 0,0 2 0,0-2 0,0 2 0,-1-2 0,0 2 0,2-2 0,-1 1 0,2-3 0,1 1 0,-3-1 0,2 2 0,-1-1 0,0 0 0,3 0 0,-5 0 0,-2 0 0,3 1 0,-9 0 0,10 0 0,-10 3 0,9-3 0,-4 2 0,0-1 0,1-2 0,1 1 0,-8 2 0,8 0 0,-9 2 0,5 0 0,5-4 0,-6 3 0,6-4 0,-9 9 0,4-7 0,-1 6 0,3-8 0,4 0 0,-2 1 0,0 0 0,-2 0 0,1 1 0,-1-2 0,-6 6 0,3 0 0,-13 3 0,8 0 0,-5-1 0,6 1 0,-4 1 0,2 0 0,1-3 0,1-2 0,1 1 0,4-4 0,-2 3 0,5-3 0,-1 0 0,-1-2 0,5 0 0,-4 0 0,5-2 0,-2 3 0,0-4 0,-2 2 0,-2 0 0,-5 6 0,-1-5 0,-2 4 0,1-5 0,-3 1 0,-3 2 0,1-2 0,2 2 0,3 3 0,1-6 0,0 6 0,-6-8 0,5 2 0,-3-1 0,0 2 0,6 0 0,-5 3 0,2-3 0,-1 4 0,-5-3 0,12 2 0,-8-1 0,11 0 0,-10-1 0,9 1 0,-3-2 0,-1 2 0,5-3 0,-10 5 0,3-4 0,1 4 0,1-3 0,3 0 0,3-2 0,-1 1 0,-2-1 0,5 1 0,-3-1 0,1 3 0,4-5 0,-2 4 0,0-4 0,2 2 0,-2-1 0,1 1 0,0 0 0,-1 0 0,-1 0 0,0-1 0,2 1 0,0-1 0,0 1 0,-1 0 0,0-2 0,0 1 0,1-1 0,0 2 0,-5-2 0,3 2 0,-2-1 0,2-1 0,1 1 0,0-1 0,0 1 0,0 1 0,-3-1 0,2 1 0,-3-1 0,4 1 0,0-1 0,-2 0 0,5 0 0,-4-1 0,3 3 0,-2-3 0,1 2 0,0-1 0,0-1 0,-1 1 0,2 1 0,-3-1 0,4 2 0,-4 4 0,6 6 0,-2-1 0,3-1 0,0-6 0,0-2 0,-1 3 0,0-1 0,0 2 0,0-2 0,1-1 0,0 1 0,0 1 0,0 0 0,0-2 0,1 1 0,4 0 0,-2-2 0,3 0 0,-1-2 0,-1 1 0,4 0 0,-4-2 0,2 3 0,-1-3 0,0 1 0,4 0 0,-4 1 0,1-1 0,-1 1 0,-2-1 0,4 3 0,-3-2 0,0 2 0,1-2 0,-2 0 0,4 1 0,-3-3 0,3 3 0,-3-2 0,2 1 0,0 0 0,0 0 0,-1 1 0,2-2 0,-3 0 0,7-1 0,-6 0 0,4 0 0,-6 1 0,1-1 0,3 1 0,-2 0 0,2-1 0,-2 2 0,1-2 0,-1 1 0,1-1 0,0 0 0,-1 0 0,2 0 0,-3 0 0,1 1 0,0 0 0,1 0 0,1 1 0,-3-1 0,2 0 0,-1-1 0,-1 2 0,3-1 0,-3 1 0,2 0 0,1 0 0,-3 0 0,2 0 0,-1-1 0,-1 0 0,2 0 0,1 0 0,-4-1 0,5 0 0,-5 1 0,3 0 0,0 0 0,-3 0 0,4 1 0,-3-1 0,1-1 0,1 1 0,-2 0 0,2-1 0,-1 1 0,0 0 0,1 0 0,-1 1 0,0-1 0,0 1 0,0-2 0,1 1 0,-1-1 0,1 1 0,-2-1 0,2 1 0,-1 0 0,0 0 0,1 0 0,-1 1 0,0-2 0,3 1 0,-4-1 0,2 1 0,0-1 0,-2 1 0,4 0 0,-4-1 0,1 1 0,1-1 0,-2 0 0,4 1 0,-5-1 0,4 1 0,-3-1 0,1 0 0,2 1 0,-3 0 0,2 0 0,-1 0 0,-1 1 0,2-2 0,-1 0 0,0 0 0,2 1 0,-3 0 0,2-1 0,0 0 0,-1 0 0,1 0 0,-1 1 0,-1 0 0,5 1 0,-5-2 0,2 2 0,1-1 0,-4 0 0,5 0 0,-4-1 0,1 0 0,1 0 0,0 0 0,0 1 0,-1-1 0,0 1 0,1 1 0,-1-2 0,1 2 0,-2-2 0,0 1 0,4 0 0,-4 0 0,2 0 0,2-1 0,-4 0 0,3 1 0,-2-1 0,1 2 0,1-2 0,-2 2 0,0-2 0,-1 1 0,3 0 0,0-1 0,-2 2 0,1-2 0,-2 1 0,1-1 0,2 1 0,-3-1 0,7 1 0,-7-1 0,4 1 0,-2-1 0,-2 2 0,2-2 0,-1 1 0,0 0 0,1-1 0,-1 1 0,1-1 0,0 0 0,-1 0 0,1 0 0,0 1 0,-1-1 0,1 3 0,-2-2 0,2 0 0,-1 0 0,1 1 0,0-1 0,-1 2 0,0-2 0,0 2 0,0-2 0,2 3 0,-3-3 0,2 4 0,0-5 0,-2 3 0,4-2 0,-4 1 0,5 0 0,-5 0 0,5-1 0,-5 1 0,2-1 0,-1 1 0,1-1 0,0 0 0,-3 0 0,4 0 0,-3-1 0,7 4 0,-4-4 0,5 4 0,-6-4 0,-1 0 0,0 0 0,0 1 0,2-1 0,-1 1 0,1 0 0,-3-1 0,3 1 0,-3 0 0,2-1 0,-1 1 0,0-1 0,2 0 0,-2 0 0,4 0 0,-5 1 0,1-1 0,2 1 0,-3 0 0,3-1 0,-2 1 0,-1-1 0,3 1 0,-3-1 0,1 1 0,1 0 0,1 0 0,-2 0 0,3-1 0,-4 0 0,3 0 0,-1 0 0,2 0 0,0 0 0,2 0 0,-3 0 0,2 0 0,-1 0 0,-2 0 0,4 0 0,-4 0 0,-1 0 0,2 1 0,-3-1 0,2 1 0,-1 0 0,0-1 0,2 1 0,-1-1 0,0 0 0,2 0 0,-4 0 0,3 0 0,-2 0 0,2 0 0,-2 0 0,6 0 0,-5 0 0,3 0 0,-5 0 0,1 0 0,2 0 0,3 0 0,2 0 0,-2 1 0,3 0 0,-3 1 0,-1-2 0,0 2 0,-5-2 0,0 0 0,2 1 0,-2-1 0,2 1 0,-1-1 0,0 0 0,0 0 0,1 0 0,-2 0 0,2 0 0,-1 0 0,2 0 0,-2 0 0,3 0 0,-4 0 0,6 0 0,-6 0 0,3 0 0,-1 0 0,5 0 0,0 0 0,4 0 0,-1 0 0,3 0 0,1 0 0,0 0 0,6 0 0,-6 0 0,3 0 0,0 0 0,-6 0 0,2 0 0,-6 0 0,3 0 0,-7 0 0,1 0 0,-4 0 0,1 0 0,1 0 0,-1 0 0,1 0 0,-2 0 0,2 0 0,0 0 0,-2 0 0,3 0 0,-3 0 0,3 0 0,-2 0 0,2 0 0,-3 0 0,5 0 0,-6 0 0,4 0 0,-2 0 0,-1 0 0,3 0 0,-3 0 0,1 0 0,2 0 0,-1 0 0,1 0 0,3 0 0,-3 0 0,2 0 0,-1 0 0,-2 0 0,0 0 0,1 0 0,-1 0 0,0 0 0,1 0 0,3 0 0,-2 0 0,0 0 0,-2 0 0,-3 0 0,2 0 0,1 0 0,0 0 0,-1 0 0,0 0 0,0 0 0,0 0 0,3 0 0,-4 0 0,3 0 0,-2 0 0,-1 0 0,2 0 0,-1 0 0,0 0 0,1 0 0,-1 0 0,0 0 0,2 0 0,-3 0 0,5 0 0,-5 0 0,3 0 0,-1 0 0,-2 0 0,2 0 0,-1 0 0,0 0 0,0 0 0,1 0 0,-2 0 0,2 0 0,-1 0 0,1 0 0,-1 0 0,0 0 0,0 0 0</inkml:trace>
</inkml:ink>
</file>

<file path=ppt/ink/ink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53.095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1228 1 24575,'-1'7'0,"-1"-2"0,1-3 0,0-1 0,-2 2 0,3 0 0,-3 1 0,3-1 0,-3-1 0,2 0 0,-1 0 0,-1-1 0,2 1 0,-1 0 0,0 2 0,1-3 0,-1 2 0,0-2 0,1 2 0,-1 0 0,1-1 0,-1 1 0,0-2 0,0 1 0,0 1 0,1-1 0,-1 1 0,1-1 0,0 0 0,0 2 0,0-3 0,0 3 0,-2-3 0,2 1 0,-3 0 0,3 0 0,-2-1 0,2 3 0,-2-3 0,3 4 0,-3-4 0,3 2 0,-4-1 0,3-1 0,-2 1 0,0 1 0,2-2 0,-2 2 0,1-1 0,0-1 0,-2 2 0,2-1 0,0 0 0,0-1 0,1 1 0,-2 0 0,2 0 0,-3 0 0,3 0 0,-1 0 0,-1 0 0,3 0 0,-3 0 0,2 0 0,0 0 0,-4 1 0,4-2 0,-5 0 0,5 0 0,-2 3 0,2-2 0,-1 2 0,-1-3 0,1 0 0,-1 0 0,2 2 0,-1-1 0,0 1 0,0-1 0,-1 0 0,1 1 0,0-2 0,0 2 0,0-3 0,1 3 0,-3-1 0,3 1 0,-3 0 0,3-2 0,-1 2 0,0-2 0,0 1 0,0 0 0,0 1 0,0-1 0,0 1 0,1 0 0,-2-2 0,3 2 0,-4-1 0,4 0 0,-3 0 0,2 0 0,-1 1 0,0-1 0,0 1 0,1-1 0,-1 0 0,1 1 0,-1 0 0,0 0 0,1 0 0,-1-1 0,1 0 0,-1 0 0,0 1 0,1-1 0,-3 0 0,3 0 0,-1 0 0,-1 1 0,2 0 0,-3 1 0,3-2 0,-1-1 0,0 2 0,0-3 0,-1 3 0,1-2 0,1 1 0,-2 0 0,1 1 0,0-1 0,-1 0 0,1 0 0,0-1 0,1 3 0,-2-2 0,1 3 0,0-5 0,0 2 0,0 0 0,0 0 0,-1 0 0,2 0 0,-2 0 0,2 1 0,-1-3 0,1 4 0,-1-4 0,0 4 0,-6-2 0,4 0 0,-3 0 0,5 0 0,0 0 0,-1 0 0,2-1 0,-3 1 0,2-1 0,0 1 0,-2 0 0,4 0 0,-4-1 0,3 1 0,-1 0 0,0 2 0,-1-2 0,0 2 0,0-3 0,1 2 0,0-3 0,-1 3 0,0-2 0,1 3 0,1-3 0,-1 1 0,-2 1 0,2-1 0,-1 1 0,1-1 0,-1 0 0,2 0 0,-1 0 0,0 1 0,0-1 0,-2 1 0,3-1 0,-2 0 0,2 0 0,-1 0 0,-1 0 0,0 0 0,1 1 0,-3-2 0,3 2 0,-2-2 0,2 2 0,-5 0 0,3-1 0,-4 2 0,6-4 0,0 3 0,1-1 0,-2-1 0,2 2 0,-2-1 0,1-1 0,0 1 0,-1 0 0,1-1 0,-1 1 0,0 1 0,1-2 0,-1 1 0,0 1 0,1-2 0,-2 1 0,2 0 0,-2-1 0,2 1 0,0 0 0,0 0 0,-1 1 0,-1-1 0,-2 5 0,3-4 0,-3 3 0,3-4 0,2 0 0,-2 0 0,1-1 0,0 4 0,-1-4 0,2 6 0,-3-6 0,1 2 0,0-1 0,1 0 0,-1-1 0,2 2 0,-1-2 0,0 2 0,0-1 0,-1 0 0,0 1 0,0-1 0,0 1 0,2-1 0,-1-1 0,0 1 0,-1-1 0,1 1 0,1 1 0,-2-2 0,2 1 0,-2-1 0,1 0 0,0 2 0,-1-2 0,2 3 0,-2-4 0,2 3 0,-1-1 0,-1-1 0,1 2 0,-1-3 0,1 2 0,-2-1 0,2 0 0,-2 1 0,1-1 0,1 1 0,-1 1 0,1-1 0,0 0 0,-1 0 0,1-1 0,-2 1 0,1 1 0,0-1 0,-1 0 0,2-1 0,0 0 0,-1 0 0,1 2 0,-1-1 0,-1 0 0,1-1 0,0 0 0,1 1 0,0 0 0,0 0 0,-1 0 0,0 0 0,-1 0 0,1 0 0,-1 0 0,2-1 0,-2 1 0,2-2 0,0 3 0,-1-3 0,1 3 0,-1-2 0,-2 0 0,2 1 0,-2-1 0,3 1 0,-1 0 0,0 0 0,0-1 0,-1 2 0,0-2 0,0 2 0,0-1 0,-1 1 0,2-1 0,-2 2 0,1-2 0,2 0 0,-4-1 0,4 1 0,-5 1 0,4-2 0,-6 5 0,6-4 0,-4 4 0,3-4 0,-1 0 0,2 0 0,-1 1 0,1-2 0,2 2 0,-4-2 0,4 1 0,-2-1 0,1 2 0,-1-1 0,-1 1 0,1 0 0,1-2 0,1 1 0,-1 0 0,-1 0 0,1 0 0,-1-1 0,0 1 0,-2 1 0,1-2 0,0 2 0,1-2 0,1 3 0,-1-2 0,-2 1 0,3-1 0,-3 2 0,4-2 0,-3 0 0,2 1 0,-2-2 0,1 3 0,-1 1 0,1-2 0,-1 2 0,1-2 0,-2-2 0,2 2 0,-2-1 0,3 2 0,0-3 0,-1 2 0,2-2 0,-2 1 0,1 1 0,-2-2 0,2 2 0,-1-1 0,0-1 0,1 2 0,-2-3 0,3 2 0,-2-1 0,1 0 0,-1 2 0,0-3 0,-1 4 0,2-3 0,-1 2 0,1-2 0,1 2 0,-2-3 0,2 3 0,-3-1 0,1 0 0,0 0 0,-1 1 0,2-2 0,-1 2 0,1-2 0,0 1 0,-1-2 0,1 3 0,-1-2 0,1 2 0,-1-2 0,-1 1 0,1-1 0,0 2 0,0-1 0,0 1 0,0-1 0,0 0 0,1-1 0,0 2 0,-5-2 0,4 1 0,-4 0 0,4 0 0,-1 2 0,0-3 0,-2 3 0,3-2 0,0 3 0,0-3 0,0 2 0,-1-2 0,1 0 0,0 0 0,0 1 0,1 0 0,0-1 0,-1 0 0,0 0 0,-1 1 0,1-2 0,1 1 0,0-1 0,0 1 0,-3-1 0,1 1 0,-1 0 0,1 0 0,1 0 0,0-1 0,0 1 0,0 0 0,0 0 0,1-1 0,0 1 0,-1-1 0,-2 0 0,2 1 0,-4-1 0,4 1 0,-1-1 0,2 1 0,-1-2 0,0 4 0,0-3 0,-3 3 0,5-3 0,-4 0 0,4 1 0,-1-2 0,0 1 0</inkml:trace>
</inkml:ink>
</file>

<file path=ppt/ink/ink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2:06.435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2135 1 24575,'-6'3'0,"1"-1"0,3 0 0,0-2 0,0 3 0,-1-2 0,0 3 0,0-4 0,1 1 0,-2 1 0,2-2 0,-1 3 0,1-3 0,1 3 0,-2-2 0,0 1 0,0 0 0,-1-2 0,4 2 0,-4-2 0,2 2 0,-1-2 0,-1 2 0,3-1 0,-2 0 0,0 0 0,2 0 0,-4-1 0,4 2 0,-2-2 0,0 2 0,0-2 0,1 3 0,-2-3 0,4 3 0,-3-2 0,1 1 0,0-1 0,-2 0 0,2 0 0,-1 0 0,2 1 0,-2-1 0,1 1 0,0-1 0,0 1 0,0 1 0,-1-2 0,1 2 0,0-2 0,-2 2 0,0-1 0,1 1 0,0-3 0,3 3 0,-3-2 0,1 2 0,-1-2 0,0 0 0,1 1 0,0-2 0,-1 3 0,1-2 0,0 1 0,-1-1 0,0 1 0,-1-1 0,2 1 0,-1-1 0,0 1 0,1-2 0,-2 3 0,0-2 0,1 3 0,0-3 0,-1 3 0,-1-2 0,-1 2 0,1-1 0,0-1 0,2 0 0,-2 0 0,1 0 0,0-1 0,-1 1 0,1-1 0,3 1 0,-4-1 0,4 1 0,-4-1 0,3 0 0,-3 0 0,2 0 0,0 0 0,0 1 0,2-1 0,-4 0 0,3 0 0,-1-1 0,1 3 0,0-3 0,-1 3 0,0-3 0,1 2 0,-1-1 0,0 0 0,0 2 0,0-3 0,-1 3 0,1-2 0,0 1 0,-1 1 0,0-1 0,0 1 0,1-2 0,-1 1 0,2-1 0,-1 1 0,0 0 0,1 0 0,-2-1 0,2 1 0,-1-1 0,1 1 0,-1-1 0,1 1 0,-2-1 0,2 1 0,-1-1 0,1 1 0,-1-1 0,1 0 0,-2 1 0,2 0 0,-2-1 0,2 0 0,-2 1 0,1-1 0,-2 1 0,2 0 0,-1 2 0,-1-3 0,3 2 0,-4-1 0,4-1 0,-2 2 0,1-2 0,0 2 0,-3-2 0,5 2 0,-5-2 0,4 0 0,-1 1 0,-1-2 0,1 2 0,1-1 0,-1 0 0,1 1 0,-3-2 0,2 2 0,-3-2 0,3 1 0,0 0 0,-2 0 0,2 1 0,-2 0 0,3-1 0,-1 0 0,-2 1 0,1-2 0,-1 3 0,1-3 0,0 2 0,-2-1 0,1 0 0,-2 2 0,3-2 0,-5 2 0,4-2 0,-4 1 0,6-1 0,-4-1 0,5 2 0,-8-2 0,7 1 0,-5 0 0,3 0 0,1 1 0,-3 0 0,4-1 0,-3 0 0,2 1 0,-2 0 0,3 0 0,-3-1 0,3 0 0,0 0 0,-2 0 0,3 1 0,-3-2 0,1 1 0,0 1 0,-1-2 0,2 3 0,-3-3 0,1 4 0,-1-3 0,2 1 0,0-1 0,2 0 0,-2 0 0,1 1 0,-1-1 0,-2 2 0,2-1 0,-1 0 0,2 0 0,-3-1 0,3 1 0,-5 0 0,3-1 0,0 1 0,-1 0 0,3-2 0,0 3 0,-1-3 0,2 2 0,-1-1 0,1 0 0,-1 1 0,1-1 0,-4 1 0,4-1 0,-4 1 0,4-1 0,-2 1 0,2-1 0,-2 0 0,2 0 0,-1 0 0,0 0 0,1 0 0,-1 0 0,0 1 0,0-1 0,-1 2 0,1-3 0,-3 1 0,4 0 0,-2 0 0,2 0 0,0 1 0,-1-2 0,-2 2 0,2 0 0,-3-1 0,2 0 0,0 0 0,0 1 0,1-1 0,-1 2 0,2-2 0,-2 0 0,1 0 0,-1 0 0,1 0 0,0 1 0,-2-1 0,2 0 0,-2 0 0,0-1 0,3 3 0,-3-3 0,0 2 0,2-1 0,-3 0 0,3 1 0,-2-1 0,1 1 0,-1 0 0,0-1 0,0 2 0,0-3 0,1 2 0,0-1 0,0 0 0,-1 2 0,0-2 0,-1 1 0,2 3 0,-1-4 0,1 3 0,1-4 0,-1 2 0,2-2 0,-2 3 0,1-3 0,-1 3 0,-2-3 0,3 2 0,-3-1 0,4 1 0,-2 0 0,1-1 0,0 1 0,-3-1 0,1 1 0,-3 0 0,2-1 0,1 1 0,-1-1 0,2 2 0,-1-2 0,-1 3 0,2-3 0,-2 2 0,1-2 0,1 1 0,0 0 0,0 0 0,0-2 0,1 2 0,-9 0 0,9 1 0,-10-3 0,13 2 0,-6-1 0,3 1 0,-2-1 0,-1 0 0,4 2 0,-1-3 0,-1 2 0,-1-1 0,0 0 0,-1 0 0,2 0 0,-1-1 0,2 1 0,1 1 0,-4 0 0,4 0 0,-3 0 0,1-1 0,2 1 0,-2 1 0,-1-2 0,3 2 0,-4-3 0,4 3 0,-1-3 0,-1 3 0,2-3 0,-1 2 0,1-1 0,0 0 0,-2 0 0,1 1 0,-2-2 0,2 3 0,0-3 0,-2 1 0,0-1 0,-2 1 0,3 0 0,-1 2 0,4-1 0,-5-1 0,4 1 0,-6-2 0,4 2 0,-1 0 0,0 0 0,0 1 0,-1 1 0,0-2 0,2 0 0,-2 0 0,0-2 0,1 3 0,-1-2 0,5 1 0,-2-1 0,1 1 0,-1-1 0,0 0 0,0 0 0,0 0 0,-1 0 0,2 1 0,-2-1 0,1 1 0,0-1 0,-1 0 0,2 2 0,-1-3 0,1 2 0,-1-2 0,1 2 0,-7-2 0,6 3 0,-4-3 0,4 1 0,0 1 0,-2-2 0,1 3 0,0-3 0,0 3 0,1-2 0,-2 1 0,1 0 0,-1-2 0,-1 1 0,3 0 0,-4-1 0,6 2 0,-6-2 0,3 3 0,-2-3 0,1 3 0,-1-1 0,0-1 0,-1 2 0,2-2 0,-2 4 0,-5-3 0,4 2 0,-3 0 0,3-1 0,2-2 0,-5 6 0,5-6 0,-5 6 0,5-6 0,0 1 0,-2 1 0,2-2 0,-5 4 0,4-5 0,-3 4 0,7-3 0,-1 0 0,2 0 0,-1 0 0,-1-1 0,2 2 0,-2-1 0,-1 0 0,3 1 0,-4-1 0,4 1 0,-2-1 0,1 0 0,0 0 0,-2-1 0,1 1 0,0 1 0,-1-2 0,2 2 0,-1-1 0,2-1 0,0 1 0,-1 1 0,-1-2 0,0 2 0,1-1 0,-1 0 0,1 1 0,-2-1 0,1 1 0,0-2 0,1 2 0,0-2 0,1 1 0,-1-1 0,-1 2 0,1-2 0,0 3 0,-2-3 0,2 1 0,-1 0 0,2-1 0,0 1 0,-1 1 0,-2-2 0,1 3 0,-1-3 0,2 1 0,-2 0 0,4 0 0,-5 3 0,5-2 0,-3 0 0,2-1 0,-1 0 0,-1-1 0,2 1 0,-3 0 0,3 1 0,-2-1 0,-1 1 0,2-1 0,-4-1 0,4 2 0,-1-2 0,-4 1 0,4-1 0,-3 2 0,3-2 0,0 2 0,2-1 0,-3-1 0,3 1 0,-2-1 0,2 1 0,-2-1 0,2 1 0,-2-1 0,1 0 0,1 1 0,-2-1 0,1 1 0,-1 0 0,-1-1 0,3 3 0,-2-3 0,0 2 0,1-2 0,-1 0 0,2 0 0,-1 0 0,-2 1 0,1-1 0,-3 1 0,4 1 0,-2-2 0,1 2 0,-1-1 0,2-1 0,0 1 0,1-1 0,-2 1 0,1-1 0,0 2 0,1-2 0,0 1 0,-2 0 0,0-1 0,0 2 0,1-2 0,1 2 0,-1-2 0,1 1 0,-1-1 0,8 3 0,-3-2 0,6 3 0,-6-4 0,1 1 0,0 0 0,0 0 0,1 0 0,2 0 0,-3-1 0,2 0 0,-3 0 0,0 0 0,1 0 0,0 0 0,0 0 0,1 1 0,-2-1 0,1 1 0,1-1 0,-2 0 0,3 0 0,-2 1 0,0 0 0,1 0 0,-2 0 0,2-1 0,-2 0 0,2 0 0,-1 1 0,1-1 0,-1 1 0,0-1 0,0 1 0,-1 0 0,1-1 0,0 0 0,-1 0 0,1 0 0,0 0 0,0 1 0,0 0 0,2 0 0,-3 0 0,2 0 0,-2 0 0,1-1 0,0 1 0,0 0 0,0 1 0,0-1 0,-1 1 0,1-2 0,-1 1 0,1 0 0,0-1 0,-1 2 0,1-1 0,0 0 0,-1-1 0,1 1 0,1 0 0,-2-1 0,2 0 0,-2 1 0,0 0 0,1-1 0,-1 1 0,2 0 0,-2-1 0,1 0 0,0 0 0,2 1 0,-1-1 0,1 1 0,-3-1 0,2 0 0,-2 0 0,4 1 0,-4 0 0,3 0 0,-3-1 0,0 0 0,1 1 0,0 0 0,0 0 0,0 0 0,-1-1 0,1 1 0,0-1 0,0 2 0,1-2 0,-2 1 0,1-1 0,1 2 0,-2-1 0,3 2 0,-2-3 0,0 0 0,0 0 0,5 1 0,-5 0 0,5 0 0,-6-1 0,1 0 0,1 2 0,0-1 0,1 0 0,-2 0 0,0 0 0,1-1 0,-1 1 0,0-1 0,-1 0 0,2 2 0,-1-2 0,1 2 0,0-2 0,-2 0 0,2 0 0,-1 0 0,0 0 0,0 0 0,-1 0 0,1 0 0,-1 0 0,2 0 0,-2 3 0,2-2 0,-1 3 0,1-4 0,-2 0 0,1 1 0,1-1 0,-1 1 0,2-1 0,-2 0 0,1 0 0,1 2 0,-1-1 0,0 1 0,-1-2 0,0 0 0,-1 0 0,1 0 0,0 1 0,0-1 0,-1 1 0,3 0 0,-1 0 0,1 1 0,-2-1 0,0-1 0,-1 0 0,1 0 0,2 0 0,-2 0 0,2 0 0,-3 1 0,1 0 0,0-1 0,0 1 0,1 0 0,-2 0 0,1 0 0,0-1 0,0 0 0,6 1 0,-5 0 0,6-1 0,-6 0 0,0 1 0,-1 0 0,-1-1 0,1 0 0,2 0 0,-1 1 0,1-1 0,-3 1 0,2 0 0,-1 0 0,0 1 0,1-1 0,-1-1 0,0 2 0,1-2 0,0 2 0,1-1 0,0 0 0,-4 1 0,2-2 0,-1 2 0,0-2 0,1 2 0,0-2 0,-2 5 0,2-4 0,-1 3 0,0-4 0,1 1 0,1 0 0,-1-1 0,0 2 0,0-2 0,0 2 0,1-2 0,-1 2 0,0-1 0,0 0 0,-1 1 0,1-2 0,1 1 0,-1-1 0,1 0 0,-2 0 0,1 1 0,4 1 0,-2-1 0,9 4 0,-9-4 0,3 2 0,-5-3 0,1 1 0,1-1 0,1 1 0,2-1 0,-2 2 0,0-1 0,1 0 0,-1 1 0,-1-1 0,5 0 0,-1-1 0,3 1 0,1-1 0,-4 1 0,1-1 0,-2 0 0,0 0 0,-1 0 0,4 2 0,-2-2 0,1 2 0,-2-2 0,1 0 0,-3 0 0,10 4 0,-12-4 0,7 4 0,-8-4 0,6 3 0,-2-1 0,1 2 0,-1-1 0,-4-2 0,1 2 0,-2-3 0,0 1 0,1-1 0,0 0 0,1 1 0,-1-1 0,0 1 0,2-1 0,-2 0 0,3 1 0,-2-1 0,0 1 0,0-1 0,5 0 0,-2 0 0,12 0 0,-3 2 0,5-2 0,-7 2 0,-3-1 0,-3 0 0,-2 0 0,1 0 0,-3-1 0,1 1 0,-1-1 0,4 0 0,0 0 0,2 0 0,-3 0 0,-4 0 0,1 0 0,-1 1 0,3 0 0,-2-1 0,1 0 0,-2 0 0,0 0 0,1 0 0,5 0 0,1 0 0,0 0 0,1 0 0,-5 0 0,0 0 0,-1 0 0,-1 0 0,1 0 0,-2 0 0,1 0 0,-2 0 0,1 0 0,0 0 0,1 0 0,0 0 0,-1 0 0,1 0 0,-2 0 0,-1 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53.095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1228 1 24575,'-1'7'0,"-1"-2"0,1-3 0,0-1 0,-2 2 0,3 0 0,-3 1 0,3-1 0,-3-1 0,2 0 0,-1 0 0,-1-1 0,2 1 0,-1 0 0,0 2 0,1-3 0,-1 2 0,0-2 0,1 2 0,-1 0 0,1-1 0,-1 1 0,0-2 0,0 1 0,0 1 0,1-1 0,-1 1 0,1-1 0,0 0 0,0 2 0,0-3 0,0 3 0,-2-3 0,2 1 0,-3 0 0,3 0 0,-2-1 0,2 3 0,-2-3 0,3 4 0,-3-4 0,3 2 0,-4-1 0,3-1 0,-2 1 0,0 1 0,2-2 0,-2 2 0,1-1 0,0-1 0,-2 2 0,2-1 0,0 0 0,0-1 0,1 1 0,-2 0 0,2 0 0,-3 0 0,3 0 0,-1 0 0,-1 0 0,3 0 0,-3 0 0,2 0 0,0 0 0,-4 1 0,4-2 0,-5 0 0,5 0 0,-2 3 0,2-2 0,-1 2 0,-1-3 0,1 0 0,-1 0 0,2 2 0,-1-1 0,0 1 0,0-1 0,-1 0 0,1 1 0,0-2 0,0 2 0,0-3 0,1 3 0,-3-1 0,3 1 0,-3 0 0,3-2 0,-1 2 0,0-2 0,0 1 0,0 0 0,0 1 0,0-1 0,0 1 0,1 0 0,-2-2 0,3 2 0,-4-1 0,4 0 0,-3 0 0,2 0 0,-1 1 0,0-1 0,0 1 0,1-1 0,-1 0 0,1 1 0,-1 0 0,0 0 0,1 0 0,-1-1 0,1 0 0,-1 0 0,0 1 0,1-1 0,-3 0 0,3 0 0,-1 0 0,-1 1 0,2 0 0,-3 1 0,3-2 0,-1-1 0,0 2 0,0-3 0,-1 3 0,1-2 0,1 1 0,-2 0 0,1 1 0,0-1 0,-1 0 0,1 0 0,0-1 0,1 3 0,-2-2 0,1 3 0,0-5 0,0 2 0,0 0 0,0 0 0,-1 0 0,2 0 0,-2 0 0,2 1 0,-1-3 0,1 4 0,-1-4 0,0 4 0,-6-2 0,4 0 0,-3 0 0,5 0 0,0 0 0,-1 0 0,2-1 0,-3 1 0,2-1 0,0 1 0,-2 0 0,4 0 0,-4-1 0,3 1 0,-1 0 0,0 2 0,-1-2 0,0 2 0,0-3 0,1 2 0,0-3 0,-1 3 0,0-2 0,1 3 0,1-3 0,-1 1 0,-2 1 0,2-1 0,-1 1 0,1-1 0,-1 0 0,2 0 0,-1 0 0,0 1 0,0-1 0,-2 1 0,3-1 0,-2 0 0,2 0 0,-1 0 0,-1 0 0,0 0 0,1 1 0,-3-2 0,3 2 0,-2-2 0,2 2 0,-5 0 0,3-1 0,-4 2 0,6-4 0,0 3 0,1-1 0,-2-1 0,2 2 0,-2-1 0,1-1 0,0 1 0,-1 0 0,1-1 0,-1 1 0,0 1 0,1-2 0,-1 1 0,0 1 0,1-2 0,-2 1 0,2 0 0,-2-1 0,2 1 0,0 0 0,0 0 0,-1 1 0,-1-1 0,-2 5 0,3-4 0,-3 3 0,3-4 0,2 0 0,-2 0 0,1-1 0,0 4 0,-1-4 0,2 6 0,-3-6 0,1 2 0,0-1 0,1 0 0,-1-1 0,2 2 0,-1-2 0,0 2 0,0-1 0,-1 0 0,0 1 0,0-1 0,0 1 0,2-1 0,-1-1 0,0 1 0,-1-1 0,1 1 0,1 1 0,-2-2 0,2 1 0,-2-1 0,1 0 0,0 2 0,-1-2 0,2 3 0,-2-4 0,2 3 0,-1-1 0,-1-1 0,1 2 0,-1-3 0,1 2 0,-2-1 0,2 0 0,-2 1 0,1-1 0,1 1 0,-1 1 0,1-1 0,0 0 0,-1 0 0,1-1 0,-2 1 0,1 1 0,0-1 0,-1 0 0,2-1 0,0 0 0,-1 0 0,1 2 0,-1-1 0,-1 0 0,1-1 0,0 0 0,1 1 0,0 0 0,0 0 0,-1 0 0,0 0 0,-1 0 0,1 0 0,-1 0 0,2-1 0,-2 1 0,2-2 0,0 3 0,-1-3 0,1 3 0,-1-2 0,-2 0 0,2 1 0,-2-1 0,3 1 0,-1 0 0,0 0 0,0-1 0,-1 2 0,0-2 0,0 2 0,0-1 0,-1 1 0,2-1 0,-2 2 0,1-2 0,2 0 0,-4-1 0,4 1 0,-5 1 0,4-2 0,-6 5 0,6-4 0,-4 4 0,3-4 0,-1 0 0,2 0 0,-1 1 0,1-2 0,2 2 0,-4-2 0,4 1 0,-2-1 0,1 2 0,-1-1 0,-1 1 0,1 0 0,1-2 0,1 1 0,-1 0 0,-1 0 0,1 0 0,-1-1 0,0 1 0,-2 1 0,1-2 0,0 2 0,1-2 0,1 3 0,-1-2 0,-2 1 0,3-1 0,-3 2 0,4-2 0,-3 0 0,2 1 0,-2-2 0,1 3 0,-1 1 0,1-2 0,-1 2 0,1-2 0,-2-2 0,2 2 0,-2-1 0,3 2 0,0-3 0,-1 2 0,2-2 0,-2 1 0,1 1 0,-2-2 0,2 2 0,-1-1 0,0-1 0,1 2 0,-2-3 0,3 2 0,-2-1 0,1 0 0,-1 2 0,0-3 0,-1 4 0,2-3 0,-1 2 0,1-2 0,1 2 0,-2-3 0,2 3 0,-3-1 0,1 0 0,0 0 0,-1 1 0,2-2 0,-1 2 0,1-2 0,0 1 0,-1-2 0,1 3 0,-1-2 0,1 2 0,-1-2 0,-1 1 0,1-1 0,0 2 0,0-1 0,0 1 0,0-1 0,0 0 0,1-1 0,0 2 0,-5-2 0,4 1 0,-4 0 0,4 0 0,-1 2 0,0-3 0,-2 3 0,3-2 0,0 3 0,0-3 0,0 2 0,-1-2 0,1 0 0,0 0 0,0 1 0,1 0 0,0-1 0,-1 0 0,0 0 0,-1 1 0,1-2 0,1 1 0,0-1 0,0 1 0,-3-1 0,1 1 0,-1 0 0,1 0 0,1 0 0,0-1 0,0 1 0,0 0 0,0 0 0,1-1 0,0 1 0,-1-1 0,-2 0 0,2 1 0,-4-1 0,4 1 0,-1-1 0,2 1 0,-1-2 0,0 4 0,0-3 0,-3 3 0,5-3 0,-4 0 0,4 1 0,-1-2 0,0 1 0</inkml:trace>
</inkml:ink>
</file>

<file path=ppt/ink/ink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3:41.384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606 294 24575,'8'0'0,"-1"0"0,-1-1 0,-1 1 0,-2-1 0,1 1 0,-2-1 0,1 1 0,-2-1 0,1 1 0,0 0 0,0 0 0,0 0 0,1-1 0,0 1 0,0-1 0,0 0 0,-1 1 0,1-1 0,0 1 0,0-1 0,0 0 0,3 0 0,-2-1 0,3 2 0,-5-2 0,3 2 0,-3-1 0,1 1 0,0-2 0,0 2 0,1-2 0,-2 1 0,2 1 0,1-1 0,-1 0 0,2 0 0,-3-1 0,2 0 0,1-1 0,0 2 0,-1-1 0,1 2 0,-3-2 0,1 1 0,-3 0 0,1 0 0,1 1 0,2 0 0,-3-1 0,3 1 0,-4-1 0,0 0 0,1 1 0,-1-1 0,1 1 0,3 0 0,-4-1 0,4 1 0,-4-3 0,1 3 0,1-3 0,-2 1 0,2 1 0,-1-3 0,0 3 0,0-3 0,1 2 0,-2-2 0,2 2 0,-1-3 0,-1 3 0,0-2 0,-1 1 0,1 0 0,0 0 0,0-1 0,-1 3 0,1-2 0,0 2 0,-1-1 0,0-1 0,0 1 0,0-2 0,0 1 0,0 0 0,0 0 0,0 1 0,0 0 0,7 0 0,-4 2 0,7-2 0,-6 2 0,3-1 0,-2 1 0,0-3 0,1 3 0,-2-2 0,1 2 0,-2-1 0,1 1 0,-1 0 0,0 0 0,4 0 0,-4 0 0,4-1 0,-5 0 0,2 0 0,-1 0 0,0 0 0,0 1 0,-1-1 0,0-1 0,0 1 0,0-1 0,1 1 0,-1 1 0,1-1 0,2 0 0,-3 0 0,4 0 0,-5-1 0,2 1 0,-1-1 0,1 2 0,0-1 0,-1 0 0,3 0 0,-3-1 0,4 0 0,-3 0 0,1 0 0,-1 0 0,0-2 0,3 3 0,-2-3 0,0 4 0,0-3 0,-1 3 0,0-3 0,0 2 0,0-1 0,0 1 0,-1 0 0,1 1 0,0 0 0,0-1 0,-1 1 0,0-1 0,0 1 0,0-2 0,1 1 0,-2-1 0,2 2 0,-2-1 0,1-1 0,1 1 0,-1-2 0,3 1 0,-2 1 0,4-2 0,-4 1 0,2-1 0,-3 2 0,2 0 0,-2-1 0,1 2 0,-1-2 0,1 1 0,-1-1 0,2 1 0,-1-1 0,1 1 0,1-1 0,-2 1 0,1-2 0,-1 2 0,-1 0 0,1 0 0,-1 1 0,0-1 0,1 1 0,-1-2 0,1 1 0,-1 0 0,1 0 0,3 1 0,-3-2 0,2 0 0,-2 0 0,0 1 0,1 0 0,-2 0 0,1-1 0,-1 0 0,3 1 0,-2-1 0,3 0 0,0 0 0,-3-1 0,4 1 0,-5-1 0,3 2 0,-3-1 0,1 2 0,-1-1 0,-1-1 0,3 2 0,-3-4 0,6 4 0,-5-4 0,4 3 0,0-3 0,-3 2 0,1 0 0,-2 1 0,-3 0 0,-2 2 0,1 0 0,-2 3 0,0-3 0,1 4 0,-7-3 0,-1 3 0,0-2 0,2 0 0,2-1 0,4 1 0,-3-3 0,4 3 0,-3-3 0,4 2 0,-6-2 0,4 3 0,-2-2 0,-3 3 0,2-3 0,-3 1 0,4 2 0,1-2 0,-1 1 0,1-2 0,-2-1 0,3 3 0,-2-3 0,2 3 0,-3-3 0,2 4 0,1-3 0,-4 1 0,6 1 0,-4-2 0,3 0 0,-1 0 0,-1 0 0,2 1 0,-1-1 0,1 1 0,-1 0 0,1-1 0,-2-1 0,2 1 0,-2 1 0,1 0 0,0 0 0,0-1 0,-2 0 0,2-1 0,-2 0 0,3 2 0,-2 0 0,-1-1 0,1 1 0,-1 0 0,1 1 0,-1-1 0,0 0 0,-1 0 0,3 0 0,0-1 0,1 0 0,1 1 0,-1-1 0,1 1 0,-1-1 0,1 0 0,-2 0 0,2 0 0,0 1 0,-1-2 0,1 1 0,0 0 0,-2 0 0,2 0 0,-3 0 0,2 3 0,-1-3 0,-1 3 0,1-4 0,0 1 0,0 1 0,0-2 0,1 2 0,-2-1 0,1-1 0,0 3 0,-1-3 0,3 4 0,-2-3 0,1 1 0,-3-1 0,2-1 0,-2 0 0,2 0 0,-1 0 0,0 0 0,0 0 0,1 1 0,0 0 0,-2 0 0,1 0 0,1 0 0,0-1 0,-2 1 0,0-1 0,-2 0 0,1 3 0,-2-3 0,2 3 0,-1-2 0,2 0 0,-3 0 0,4 1 0,-2-1 0,3 1 0,-1-2 0,1 0 0,-1 1 0,2 0 0,-1-1 0,-2 1 0,2 0 0,-2 0 0,2 0 0,0 1 0,-1-2 0,0 1 0,-1 0 0,-1 1 0,2-1 0,-1 1 0,1 0 0,-1-1 0,1 1 0,-1-2 0,1 1 0,3 0 0,-4 0 0,3 1 0,-3-1 0,2 0 0,-1 2 0,-1-2 0,1 1 0,0 0 0,0 0 0,2-1 0,-2 0 0,2-1 0,-1 2 0,0-1 0,1 1 0,-2-1 0,-1 2 0,2-2 0,-2 0 0,4 0 0,-2 1 0,1-2 0,-1 3 0,1-3 0,-2 1 0,2 1 0,-1-1 0,1 1 0,0-1 0,-1-1 0,1 2 0,-1-1 0,1 1 0,-1-1 0,1 1 0,-6-2 0,6 3 0,-6-3 0,6 2 0,-1-1 0,1 0 0,0 1 0,-2-2 0,2 3 0,-4-2 0,3 0 0,1 0 0,-1 0 0,0 0 0,-1 2 0,1-2 0,0 0 0,1 0 0,-1-1 0,2 2 0,-2-2 0,1 1 0,0-1 0,-2 2 0,2 0 0,-2 0 0,2-1 0,-1 0 0,1 1 0,1 0 0,-2-1 0,2 1 0,-3 0 0,2-1 0,0 1 0,0-1 0,1 1 0,-2 0 0,1 0 0,-1-1 0,2 1 0,-4 0 0,4 0 0,-3 1 0,2-2 0,1 2 0,-2-1 0,2 0 0,-3-1 0,3 2 0,-2-2 0,1 2 0,0-1 0,-1 0 0,1 0 0,0 0 0,-1 0 0,2 0 0,-1-1 0,-1 0 0,1 1 0,-1-1 0,-2 1 0,4 0 0,-4-1 0,4 1 0,-2 0 0,0-1 0,2 2 0,-5-3 0,5 2 0,-5 0 0,3-1 0,-1 1 0,-2-1 0,3 1 0,-7-1 0,4 2 0,-2-1 0,1 0 0,4 0 0,-4-2 0,4 2 0,-4-2 0,5 3 0,-5-2 0,3 1 0,-3 1 0,2-2 0,-5 2 0,3-1 0,-6 0 0,6 0 0,-3 0 0,1-1 0,2 0 0,-2 0 0,1-1 0,1 3 0,-4-2 0,3 2 0,-2-1 0,3 0 0,-6-1 0,7 1 0,-4-2 0,4 3 0,-2-1 0,2 1 0,-7-1 0,6 1 0,-10-2 0,6 3 0,-2 2 0,4-1 0,-3 3 0,2-3 0,-4 0 0,5 0 0,-4 1 0,8 1 0,-6-3 0,6 1 0,0-3 0,2 0 0,2 1 0,1-2 0,0 0 0</inkml:trace>
</inkml:ink>
</file>

<file path=ppt/ink/ink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03.676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1680 893 25231,'-30'-3'0,"4"1"0,17 2 0,2 0 0,-1-1 0,1-1 0,-2 0 0,2 0 0,0-2 0,0 2 0,1-1 0,0 1 0,0 0 0,1 0 0,-3 0 0,1-1 0,0-2 0,0 1 0,3-2 0,-1 2 0,0-1 0,1 1 0,0-1 0,1 2 0,-1-1 0,1 0 0,-1 0 0,0-1 0,1 2 0,-1-1 0,0 0 0,-1-1 0,0 0 0,0-1 0,-1 0 0,1-1 0,-1-1 0,0-1 0,-2 0 0,-1 0 0,0-1 0,-1 3 0,-1 0 0,0 1 0,-3 1 0,-1 2 0,0 2 0,-2 1 0,-2 0 0,-3 2 0,-2 3 0,2 2 0,-4 2 0,0 2 0,-1-1 0,-1 1 0,9-4 0,-6 1 0,6-3 0,-2 1 0,6-4 0,-1-1 0,4-1 0,3-8 0,5-5 0,5-6 0,6-5 0,4-2 0,6-5 0,3-2 0,4-2 0,3-1 0,1-1 0,0 0 0,-4 7 0,-3 2 0,-5 7 0,-1 1 0,-3 3 0,-1 1 0,-4 4 0,-8 6 0,-8 9 0,-7 6 0,-5 4 0,-1 5 0,0-3 0,0 1 0,1-1 0,-2 1 0,1-1 0,1-1 0,2-1 0,2-3 0,0 0 0,4-3 0,0-2 0,1-2 0,1-2 0,2-1 0,3-7 0,4-5 0,1-4 0,1-2 0,0-3 0,2-1 0,0 1 0,1 1 0,1 1 0,-2 2 0,1 1 0,-1 1 0,-1 1 0,0 3 0,-2 0 0,-2 2 0,-2 2 0,-4 1 0,-1 4 0,0 0 0,-4 1 0,2 0 0,1 1 0,-1 0 0,-2 0 0,2 0 0,0 0 0,1 0 0,0-1 0,2 0 0,0-2 0,1-1 0,1 1 0,2-2 0,0-1 0,1 1 0,1 0 0,1-1 0,-1-1 0,1 0 0,1 1 0,0 0 0,0 0 0,0 2 0,1-2 0,-4 1 0,1 1 0,-3 2 0,0 1 0,1 1 0,0 0 0,-1 0 0,1 0 0,-2-1 0,0-1 0,1 0 0,2-4 0,1 1 0,2-3 0,0 1 0,1-2 0,0 0 0,0-1 0,0 2 0,0-1 0,1 1 0,0 1 0,0 1 0,0 0 0,-1-1 0,0 2 0,0 0 0,0 2 0,0 0 0,-2 1 0,1-2 0,-2 1 0,1-1 0,0 2 0,0-2 0,1 3 0,1-1 0,-3 0 0,1 3 0,0-1 0,0 2 0,0 1 0,-1-1 0,-1 1 0,1-1 0,0 1 0,0 0 0,0-1 0,-1 0 0,2-1 0,-1 0 0,1 1 0,0-2 0,0 2 0,-1-1 0,1 0 0,-2 2 0,0-2 0,0 3 0,0-1 0,0 0 0,0 0 0,0 0 0,1-2 0,0 1 0,-1-1 0,1 1 0,-1 0 0,1 1 0,0 0 0,0 1 0,-1-2 0,1 1 0,-1 0 0,-2-1 0,2 1 0,-1 0 0,1-1 0,0 0 0,0 0 0,-1 0 0,0-1 0,2 2 0,-2-3 0,2 1 0,0-1 0,-1 0 0,1 0 0,0 0 0,-2 0 0,1 0 0,-1 0 0,1 0 0,0 0 0,0 0 0,-1 0 0,1 0 0,0 0 0,1 0 0,0 0 0,1 0 0,1-1 0,3-1 0,0 1 0,3-1 0,-1 2 0,-1 0 0,1 0 0,-1 0 0,1 0 0,-1 0 0,0 0 0,1 0 0,-2-1 0,2 1 0,-1-2 0,2 1 0,-2 0 0,1 0 0,-2 0 0,2 1 0,-3-2 0,4 2 0,-3-1 0,3 1 0,-2 0 0,-1 0 0,0-1 0,1 1 0,-1-1 0,1 1 0,-1-1 0,0 1 0,0-1 0,1 1 0,-1 0 0,1 0 0,0 0 0,-1 0 0,1 0 0,-1 0 0,1 0 0,0 0 0,-1 0 0,2 0 0,-2 0 0,1 0 0,-1 0 0,1 0 0,-1 0 0,1 0 0,-1 0 0,1 0 0,-1-1 0,0 1 0,0-2 0,-1 1 0,0-2 0,-1 1 0,-1 0 0,-1 0 0,-1 0 0,-1 1 0,0 0 0,-1 1 0,1 0 0,0 0 0,-1 0 0,0 2 0,-1-1 0,-1 3 0,-1 0 0,0 1 0,0 0 0,2 0 0,-1-2 0,2 1 0,-2 0 0,1 1 0,-1-2 0,0 1 0,1-2 0,0 0 0,2-1 0,-2 2 0,0-1 0,-1 0 0,0 1 0,0-1 0,1 0 0,0 0 0,1-1 0,-1 1 0,0 0 0,0 0 0,-1 0 0,0 1 0,-1 0 0,0-1 0,3 1 0,-2-2 0,2 2 0,-1 0 0,1 0 0,1 0 0,0 0 0,0 0 0,1 0 0,-1-1 0,0 0 0,0 1 0,1-1 0,1 1 0,-1-1 0,2 1 0,-3-1 0,2 0 0,-1-1 0,0 1 0,-1-1 0,0 1 0,0 0 0,-1 0 0,0 0 0,-1 0 0,-1 0 0,2 0 0,-1 0 0,3 0 0,-3-1 0,1 1 0,0 0 0,0-1 0,0 1 0,1-2 0,-1 1 0,0 0 0,0-1 0,0 1 0,0 0 0,-1-1 0,1 2 0,-1-2 0,2 2 0,0-2 0,2 2 0,-2-2 0,1 2 0,0-1 0,-1 1 0,1-1 0,-1 2 0,1-1 0,0 1 0,0-1 0,1-1 0,0 1 0,-1-1 0,2 1 0,-2 0 0,1-1 0,-1 1 0,-1 0 0,2 0 0,-1 0 0,2 0 0,-2-1 0,2 1 0,-3 0 0,1 0 0,-1 0 0,-1 1 0,-1-1 0,0 0 0,1 0 0,-1 1 0,1-1 0,0 1 0,1-2 0,0 1 0,1 0 0,-1 1 0,2-1 0,-2 0 0,1-1 0,0 1 0,1-1 0,0-1 0,1 2 0,-1 0 0,1 1 0</inkml:trace>
</inkml:ink>
</file>

<file path=ppt/ink/ink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1.094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0 777 25231,'29'-14'0,"-8"4"0,-9 5 0,-4 1 0,-1 1 0,-1 0 0,0 2 0,2-1 0,-1 2 0,3-1 0,-3 1 0,0 2 0,-3 2 0,0 0 0,-1 1 0,-1-1 0,0 3 0,0-1 0,-2 0 0,0-1 0,0-1 0,0 0 0,1 2 0,0 1 0,2-1 0,2-1 0,1-2 0,3-1 0,0 0 0,3-2 0,-1 0 0,3-1 0,1-4 0,1-2 0,1-4 0,3-2 0,-1 0 0,3-2 0,4-2 0,-1 0 0,1-1 0,-3 2 0,5-3 0,-5 4 0,5-1 0,-6 3 0,-2 3 0,-2 0 0,-2 3 0,2 1 0,-4 2 0,-2 4 0,-4 1 0,-1 4 0,-4 6 0,-3 8 0,-5 4 0,-3 3 0,-8 7 0,-6 2 0,-2-2 0,-2-3 0,-3-3 0,-5 0 0,4-8 0,0-6 0,0-7 0,-4-2 0,7-7 0,3-7 0,9-9 0,7-9 0,5-5 0,6-3 0,4-2 0,7-1 0,7 0 0,3 2 0,5 1 0,1 4 0,4 2 0,1 3 0,1 1 0,1 2 0,0 3 0,1 0 0,-2 3 0,-4 4 0,-3 2 0,-2 1 0,0 2 0,-2 1 0,-5 5 0,-2 0 0,-2 3 0,-5 2 0,-4 3 0,-7 6 0,-8 7 0,-11 5 0,-10 4 0,-5-1 0,-1-2 0,-4-2 0,3-3 0,6-7 0,3-3 0,-2-3 0,5-2 0,2-4 0,10-8 0,6-7 0,6-9 0,9-8 0,7-2 0,6-6 0,1 4 0,1-3 0,3-2 0,0 1 0,-1 4 0,-2 6 0,0-1 0,-4 7 0,-2 3 0,-1 3 0,-3 3 0,2 1 0,0 2 0,0 4 0,1 0 0</inkml:trace>
</inkml:ink>
</file>

<file path=ppt/ink/ink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4.889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373 1156 25231,'-20'-1'0,"1"1"0,-1-1 0,0 0 0,2-1 0,1-2 0,1-2 0,2-2 0,1 0 0,-3-3 0,-2-2 0,3 0 0,-2-2 0,4 1 0,-4-2 0,4 3 0,0 0 0,4 3 0,-3-3 0,3 2 0,-1-3 0,3 3 0,-1-3 0,1 1 0,1-2 0,1 2 0,1-2 0,1 4 0,0-3 0,0 1 0,1-2 0,0 1 0,0-2 0,1 0 0,0-1 0,1 0 0,0-1 0,0 0 0,0-1 0,0 1 0,1-1 0,1 1 0,0 0 0,2 0 0,2 1 0,0-1 0,1 1 0,1-1 0,1 1 0,0 0 0,2 0 0,0 1 0,2 1 0,0 0 0,1 1 0,2-1 0,-1 1 0,1-1 0,1 0 0,1-1 0,0-1 0,1-1 0,1 2 0,0 1 0,0 1 0,-1 1 0,1 2 0,0 2 0,-1 2 0,-1 1 0,-1 3 0,-3 2 0,1 0 0,-2 1 0,1 2 0,-1 0 0,1 2 0,-2 3 0,-2-1 0,1 1 0,0-1 0,0-1 0,0 1 0,-2-3 0,2 0 0,2 0 0,-2-1 0,2 0 0,0 0 0,2 0 0,-2-1 0,-1-1 0,0 0 0,0 1 0,0-1 0,1 2 0,-3-2 0,0 1 0,0-1 0,0 0 0,-2 0 0,0 0 0,0 0 0,0 0 0,-1 0 0,1 0 0,-1 0 0,1 0 0,-1-1 0,1-1 0,0-2 0,0 1 0,0 0 0,1-1 0,-1 0 0,1-2 0,-1 1 0,0 0 0,1 0 0,-1-1 0,0 1 0,-1 0 0,0 1 0,0 0 0,-2 1 0,0 0 0,-2-1 0,-1 2 0,-1-1 0,-2-1 0,0 2 0,-3-3 0,-1 1 0,-1 1 0,0-1 0,0 0 0,0 2 0,0-1 0,0 0 0,-1 1 0,0-2 0,0 1 0,-1 0 0,0 1 0,1 1 0,1-2 0,0 2 0,-2-4 0,1 2 0,-1-2 0,0 0 0,0 1 0,1-1 0,2 2 0,-2 0 0,1-1 0,0 1 0,1 1 0,0 2 0,-2-5 0,-2 2 0,1-1 0,-2 0 0,3 0 0,0 1 0,1 1 0,1 1 0,-1-1 0,0 1 0,1-1 0,0 0 0,-1 0 0,1-1 0,0 1 0,0 0 0,0 0 0,0 0 0,-1-1 0,1 1 0,0-1 0,-1 1 0,0 0 0,0 0 0,0 0 0,-1 0 0,0-1 0,0 1 0,1 0 0,-1 0 0,0 0 0,0-1 0,1 1 0,0 0 0,-1 0 0,1 1 0,0-1 0,0 1 0,-1-1 0,-1 1 0,0-2 0,1 0 0,1 1 0,1 0 0,3 0 0,-1-1 0,1 0 0,2 2 0,1-1 0,4 2 0,2 0 0,1 0 0,0 0 0,-1 0 0,1 0 0,0 0 0,0 0 0,0 0 0,0 0 0,0 0 0,0 0 0,-1 0 0,-1 0 0,1 1 0,-2-1 0,2 2 0,-2-1 0,0 1 0,-2 0 0,1 0 0,0 0 0,1 0 0,0 0 0,1 1 0,0-1 0,-2 0 0,1 0 0,-1 0 0,0 1 0,0-1 0,-1 2 0,-1-2 0,0 2 0,0-1 0,0 1 0,0 0 0,0-1 0,0 0 0,0 1 0,0-1 0,1 0 0,1 1 0,-1-1 0,1 0 0,-1-1 0,1 0 0,0-1 0,0 1 0,1-1 0,1 1 0,0 1 0,0-1 0,0 1 0,1 0 0,0 0 0,1 0 0,-1 1 0,1-1 0,-1 1 0,0-1 0,-2-1 0,1 2 0,-2-3 0,2 2 0,-2-1 0,1 1 0,-1 0 0,0 0 0,0-1 0,1 1 0,-2-1 0,0 1 0,-1-1 0,0 0 0,0 0 0,-1 0 0,1 0 0,-2 1 0,1-1 0,0-1 0,0 1 0,1-1 0,0 1 0,1 1 0,1 0 0,-1 1 0,1 0 0,-1 0 0,0 1 0,0-2 0,0 1 0,-1-2 0,0 1 0,-1-1 0,-1 0 0,-1 3 0,-2 0 0</inkml:trace>
</inkml:ink>
</file>

<file path=ppt/ink/ink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08.364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516 1 24575,'-25'2'0,"4"0"0,18-2 0,-6 0 0,0 2 0,-1-1 0,-2 0 0,5-1 0,-3 1 0,1 0 0,0 1 0,0 1 0,2 3 0,1 2 0,-1 3 0,3-5 0,-1 2 0,1 0 0,-1-1 0,-1 3 0,0-5 0,-1 1 0,-1 0 0,2-1 0,-2 2 0,-1-2 0,3 0 0,-3 1 0,3-1 0,-2-1 0,0 1 0,-1 0 0,2 0 0,-2 1 0,3-1 0,-2 0 0,1 1 0,0-1 0,-1 3 0,2-3 0,-2 2 0,2-2 0,0 2 0,-2-2 0,2 1 0,-1 2 0,1-1 0,2 1 0,-2-1 0,3 1 0,-2 1 0,2 1 0,0-3 0,-1 2 0,0-2 0,0 1 0,0 1 0,0-1 0,0 0 0,-1 1 0,-1-4 0,2 4 0,-3-4 0,2 3 0,-2-3 0,2 3 0,-3-2 0,4 5 0,-2-5 0,2 3 0,-3-5 0,-1 1 0,-1 2 0,4-2 0,0 4 0,4-1 0,1 2 0,3 1 0,-1-4 0,2 2 0,-2 0 0,0 0 0,1 1 0,-1-2 0,-2 2 0,2 0 0,0-1 0,1-1 0,0 1 0,-1-1 0,0 2 0,-1-2 0,2 1 0,-1 0 0,4-1 0,3 5 0,-3-8 0,2 4 0,-1-6 0,1 3 0,2-2 0,3 1 0,2-1 0,-5-1 0,3 0 0,-5 0 0,-1-2 0,9 5 0,-10-5 0,7 4 0,-5-4 0,-1 1 0,4 3 0,-5 0 0,0 4 0,0-2 0,-4 2 0,4-2 0,-3 3 0,2-3 0,-1 3 0,0-3 0,2 1 0,-1-1 0,0-1 0,2 3 0,-3-2 0,2 1 0,-1-1 0,1 0 0,0-1 0,1 5 0,-4-5 0,6 7 0,-7-9 0,6 8 0,-6-4 0,2-2 0,2 5 0,-2-7 0,3 5 0,0-2 0,-3 0 0,4 0 0,-2-2 0,1 1 0,1 0 0,-1-1 0,1 0 0,-1 0 0,4-1 0,-3 1 0,1-1 0,-1 0 0,-1-1 0,2 2 0,0-3 0,-1 1 0,2 1 0,-1 1 0,-1-1 0,1 3 0,-4-3 0,3 2 0,-1 0 0,1-1 0,-3 2 0,4-2 0,-4 1 0,5 1 0,-3-1 0,-1 0 0,4 1 0,4-1 0,-4 0 0,11 4 0,-14-7 0,5 6 0,-2-4 0,-1-1 0,5 5 0,-5-4 0,6 2 0,-4-1 0,-1-2 0,-1 0 0,-3-1 0,1 2 0,2 0 0,0 1 0,-1 0 0,0-1 0,-1 0 0,1 1 0,-1-3 0,5 3 0,-3-3 0,0 2 0,0-2 0,3 4 0,-3-3 0,2 4 0,-2-4 0,-1 3 0,2-3 0,1 4 0,-5-3 0,4 0 0,-1 2 0,-3-4 0,4 2 0,2 2 0,-4-3 0,5 3 0,-6-5 0,0 0 0,5 5 0,-6-6 0,5 5 0,-4-4 0,-1 1 0,9 0 0,-10 0 0,8 1 0,-5-2 0,-2 2 0,11 3 0,-12-5 0,7 5 0,-1 0 0,-4-2 0,5 3 0,-2-2 0,-4-1 0,3 0 0,3 4 0,-4-4 0,9 7 0,-10-7 0,9 7 0,-6-6 0,1 4 0,0-3 0,1 0 0,-3-1 0,6 3 0,-6-4 0,-2 1 0,0-2 0,5 4 0,-4-2 0,3 2 0,-1 0 0,-4-3 0,11 6 0,-12-7 0,12 8 0,-7-4 0,1 0 0,1 0 0,-6-4 0,6 2 0,-4-2 0,7 4 0,-10-7 0,4 4 0,0-3 0,-4 2 0,7-1 0,-6 1 0,3-2 0,3 2 0,-6-3 0,6 1 0,-3 3 0,0-2 0,3 2 0,-4-1 0,1-2 0,2 3 0,-4-3 0,2 3 0,-1-2 0,1 1 0,0 1 0,0-1 0,-2 0 0,2 0 0,1 2 0,-4-2 0,5 2 0,-2-2 0,-2-1 0,4 1 0,-5-1 0,3 3 0,-1-2 0,1 2 0,2-3 0,4 1 0,0 3 0,2-4 0,0 2 0,4-1 0,1-1 0,5 3 0,1-1 0,0 2 0,6 1 0,1 4 0,3-4 0,6 5 0,-2-3 0,2-2 0,4 6 0,-8-8 0,-2 5 0,-8-2 0,-12-5 0,3 3 0,-12-5 0,8-1 0,-7 2 0,8 1 0,-1 0 0,-4 1 0,1-1 0,-1-2 0,-5-1 0,5-1 0,-1 2 0,-2-1 0,6 1 0,-9-2 0,9 0 0,-10 0 0,7 0 0,-5 0 0,-1 0 0,5 0 0,-5 0 0,3 0 0,0 0 0,0-2 0,0 1 0,-1-4 0,-1 4 0,1-3 0,-1 2 0,2-4 0,2 1 0,0-1 0,6-3 0,-3 6 0,8-7 0,-1 6 0,3-5 0,5 0 0,-2-1 0,1 0 0,4-1 0,-8 5 0,9-7 0,-9 7 0,8-7 0,-10 5 0,10-4 0,-5 3 0,4 0 0,23-10 0,-21 7 0,18-9 0,-18 4 0,2-4 0,4-6 0,2 1 0,-5-5 0,5 6 0,-10-7 0,2 10 0,-15 2 0,6 3 0,-14 9 0,3-1 0,-8 6 0,-1-1 0,4 0 0,-35-1 0,-11-7 0,-45 7 0,-7-5-458,39 9 0,-1 1 458,-2-1 0,0-1 0,3 2 0,-1 0 0,-2 0 0,0 0-229,-34 0 229,-4 0 0,3 0 0,14 0 0,-14 0 0,20 0 0,-6 0 0,6 0 0,0 0 0,11 3 0,-5 0 0,25 4 905,-6 3-905,15-2 240,-6 3-240,3-6 0,-4 2 0,4-2 0,3 2 0,3-2 0,12 0 0,3-2 0,36-2 0,-3 0 0,31-1 0,-15 0 0,8 0 0,-2 0 0,0 0 0,-4 0 0,-7 0 0,-3 0 0,-6 1 0,-1 2 0,-9-1 0,-1 1 0,-7-1 0,1-1 0,3 2 0,-2-2 0,7 3 0,-6-1 0,3 0 0,-7-1 0,3 2 0,-1-2 0,2 3 0,-1-3 0,-1 2 0,2-1 0,0 2 0,1-3 0,-2 2 0,4-1 0,1 4 0,5-1 0,7 2 0,-1 1 0,10-1 0,-4 4 0,0-4 0,-3 0 0,-3-3 0,-7 1 0,-7-4 0,-28-31 0,-3 10 0,-23-26 0,-3 18 0,-12-6 0,-9 3 0,-24-8-492,44 23 0,-2 0 229,-7 0 0,-1 0 263,-3-1 0,-1 2 0,-2 1 0,0 1 0,-2-2 0,0 0 0,-3 4 0,1 1 0,0 0 0,1 0 0,3 1 0,2 1-487,3 4 1,1-1 486,6-4 0,1 0-84,-36-2 84,5-5 0,7 1 0,8 0 0,4 3 0,16-7 983,12 8-541,11-6 541,1 0-921,6-1 35,-2-9-97,4-2 0,0-3 0,-9-28 0,9 12 0,-9-22 0,12 26 0,-2-3 0,5 5 0,3 5 0,1-1 0,3 12 0,-1-5 0,2 4 0,0 4 0,0 5 0,0 11 0,34 12 0,2 2 0,41 11 0,-14-7 0,20 2 0,-4-2 0,8-5 0,0 1 0,-5-8 0,-3 0 0,-10 0 0,-8 0 0,-22 0 0,-14 0 0,-14 0 0,-14 10 0,-6 2 0,-14 9 0,2-2 0,-12-3 0,0 2 0,-15-1 0,-5-3 0,-11 9 0,5-14 0,-3 11 0,10-13 0,2 3 0,2-7 0,2-1 0,-1-2 0,0 0 0,-5 0 0,3 0 0,1 0 0,17-3 0,1 0 0,11-2 0,4 2 0,-1 1 0,11-1 0,-12 0 0,7 0 0,0-1 0,0 1 0,5-3 0,-6-3 0,6 0 0,-4-3 0,6 1 0,-2-3 0,1-1 0,-6-4 0,4 2 0,-1 4 0,2 1 0,4 4 0,-1 2 0,-2-5 0,2 2 0,0-1 0,-2-2 0,4 7 0,-3-5 0</inkml:trace>
</inkml:ink>
</file>

<file path=ppt/ink/ink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16.317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1 1 24575,'24'0'0,"-3"0"0,-13 0 0,-2 0 0,5 0 0,-2 1 0,5 0 0,-6 1 0,5 2 0,-6-3 0,2 2 0,2-3 0,-5 1 0,6 0 0,-4-1 0,0 1 0,3 1 0,-4-1 0,3 0 0,1 0 0,-4-1 0,7 4 0,-9-2 0,5 1 0,1 0 0,-3-2 0,4 2 0,-4-2 0,0 2 0,3-2 0,-3 1 0,2-1 0,4 3 0,-5-4 0,3 4 0,-4-4 0,2 2 0,2 0 0,-2 0 0,-2 0 0,3-2 0,-3 1 0,6 3 0,-6-4 0,1 4 0,2-3 0,-4 0 0,3 1 0,1 0 0,-5 1 0,7-1 0,-8 2 0,8 0 0,-7-1 0,3 1 0,-1 1 0,-2-1 0,4 2 0,-3-1 0,0 1 0,1 0 0,-2 0 0,1-1 0,2 1 0,-4-2 0,4 1 0,-1-1 0,-1 0 0,3-1 0,-1-1 0,0 1 0,0-2 0,0 2 0,-1-1 0,2 1 0,-2-1 0,1 1 0,1 0 0,-2 1 0,2-1 0,-2 0 0,0-1 0,2 1 0,1 0 0,-2 0 0,1 0 0,-3 0 0,1 1 0,1-1 0,-1 1 0,1-2 0,0 2 0,0-2 0,0 1 0,1-1 0,-3 1 0,3 0 0,-1 1 0,-1-3 0,0 4 0,2-3 0,-2 1 0,2 0 0,-2-1 0,1 2 0,3-1 0,1 2 0,-3-2 0,6 2 0,-10-4 0,10 4 0,-11-3 0,5 4 0,-2-5 0,0 4 0,2-2 0,1 0 0,-4 0 0,5 0 0,-6 1 0,5 1 0,-3-2 0,0 1 0,1 1 0,-3-1 0,7 1 0,-5 0 0,0-2 0,1 3 0,-2-1 0,3 0 0,-2-1 0,2 1 0,-5 0 0,6 2 0,-6-2 0,2 1 0,3 0 0,-4 0 0,6 0 0,-5 1 0,1-4 0,0 5 0,0-5 0,-1 1 0,3 1 0,-3-1 0,1 0 0,2 1 0,-4-2 0,3 2 0,2 0 0,-3-1 0,4 2 0,-3-2 0,-2 0 0,3-1 0,-1 2 0,-2-3 0,6 2 0,-6-1 0,6 0 0,-6 1 0,4 0 0,-2 0 0,-3-1 0,5 2 0,-4-2 0,1 1 0,2 1 0,-1-2 0,-2 1 0,3 0 0,-3 2 0,1-2 0,1 1 0,-2 0 0,2 0 0,-1 1 0,4-1 0,-3 0 0,0 0 0,-1 0 0,-2-2 0,4 3 0,-3-2 0,3-1 0,-3 4 0,1-6 0,1 6 0,0-4 0,0 3 0,0-1 0,-2-1 0,1 1 0,0-2 0,1 2 0,3-2 0,-5 2 0,3-1 0,-2 0 0,-1 1 0,5-1 0,-5 0 0,2 0 0,-2-1 0,4 6 0,-2-5 0,-2 1 0,1-1 0,0-1 0,1 2 0,0-1 0,-2-1 0,4 3 0,-5-4 0,3 4 0,2-3 0,-7 1 0,9 2 0,-9-2 0,6 2 0,-2 0 0,-2-2 0,3 2 0,-3-2 0,5 3 0,-5-3 0,4 1 0,-3-1 0,0 0 0,3 2 0,-3-1 0,0 0 0,2 0 0,-2-1 0,1 1 0,-2 2 0,5-1 0,-6 0 0,4 1 0,-3-1 0,-1-2 0,5 5 0,-3-5 0,1 3 0,-1-2 0,-1 2 0,3 0 0,-3-3 0,2 4 0,0-4 0,-2 3 0,2-1 0,-2-1 0,3 0 0,-1 0 0,-2 1 0,3 1 0,-3-1 0,2 0 0,-1-1 0,0 4 0,0-5 0,-2 4 0,3-2 0,-3 2 0,1-1 0,0 0 0,-3 1 0,1 0 0,1-1 0,-2 1 0,3 2 0,-3-2 0,2 2 0,2 1 0,-3-5 0,0 1 0</inkml:trace>
</inkml:ink>
</file>

<file path=ppt/ink/ink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27.84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671 0 24575,'-16'0'0,"3"0"0,10 0 0,-1 0 0,-2 0 0,0 0 0,0 0 0,0 0 0,3 0 0,-3 0 0,0 0 0,1 0 0,-1 0 0,1 3 0,1-3 0,-3 4 0,4-3 0,-3 2 0,1 1 0,2-3 0,-3 3 0,2-2 0,1 0 0,-3 2 0,3-2 0,-2 0 0,-1 1 0,2-2 0,-2 3 0,0-2 0,1 1 0,-2-1 0,2-1 0,-1 2 0,1-2 0,0 2 0,-1-2 0,2 0 0,-2 1 0,2 0 0,-1 0 0,-1 2 0,2-1 0,0 0 0,-1 1 0,2-1 0,-1 1 0,-1-1 0,2 0 0,-2 1 0,1-1 0,2 2 0,-3-1 0,2-1 0,-2 1 0,0-1 0,2 0 0,-1 1 0,0 0 0,0 1 0,0-3 0,0 2 0,-1-3 0,0 3 0,0-3 0,0 3 0,1-1 0,1 1 0,-1 0 0,1 0 0,-1-1 0,-1 1 0,1-1 0,1 1 0,-1-1 0,0 2 0,0-3 0,0 2 0,-1-1 0,2 0 0,-1 1 0,-2 0 0,2-2 0,-3 1 0,3 0 0,1-1 0,-3 2 0,2-3 0,-1 5 0,0-5 0,2 4 0,-2-3 0,1 1 0,-2-2 0,1 2 0,0-3 0,0 2 0,0 0 0,1 0 0,-1 1 0,0 0 0,2-1 0,-3 2 0,3-2 0,-2 1 0,-2-1 0,3 0 0,-2-1 0,4 5 0,-2-4 0,1 4 0,-2-4 0,2 1 0,-3 0 0,2-1 0,-2 1 0,2-2 0,0 3 0,-2-2 0,3 0 0,-3 0 0,1 1 0,2 0 0,-3 1 0,4-1 0,-4 1 0,2-2 0,-1 0 0,1 3 0,1-2 0,-1 1 0,0 2 0,0-5 0,1 6 0,1-4 0,0 2 0,-2 1 0,2 0 0,-2-2 0,3 2 0,0-2 0,-2 1 0,2 0 0,-1 0 0,-1 3 0,2-3 0,-2 2 0,0-5 0,1 4 0,-3-2 0,4 3 0,0-2 0,1 2 0,0-4 0,0 5 0,0-2 0,0 1 0,0 1 0,0-2 0,0 0 0</inkml:trace>
</inkml:ink>
</file>

<file path=ppt/ink/ink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36.83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723 134 24575,'0'-12'0,"0"2"0,0 7 0,0 0 0,0-4 0,0 2 0,0-1 0,1 1 0,-1 0 0,2-2 0,-2 0 0,2 4 0,-2-4 0,3 4 0,-2-3 0,10 7 0,-7-1 0,7 4 0,-9-2 0,3-1 0,0 0 0,0 1 0,2 0 0,-3-2 0,1 1 0,1 0 0,0 0 0,0-1 0,4 0 0,-3 0 0,1 0 0,2 0 0,-6 0 0,4 0 0,-4-2 0,2-1 0,1 1 0,7 0 0,1 2 0,-2 0 0,6 2 0,-11-1 0,15 3 0,-15-4 0,8 3 0,-10-2 0,-1 0 0,1 0 0,-2 0 0,2 1 0,-1-1 0,1 0 0,-1 0 0,2 4 0,-2-3 0,1 3 0,-22-5 0,4-2 0,-10 1 0,10-2 0,1 1 0,6 1 0,-3-1 0,5 2 0,-2-1 0,-1 0 0,1-1 0,0 1 0,-5-3 0,3 0 0,-2 1 0,2 0 0,2 2 0,-1 1 0,-2-2 0,2 0 0,0 0 0,0 0 0,2 0 0,-1 0 0,1 0 0,-1-2 0,1 1 0,0 1 0,-1-2 0,1 1 0,-1 1 0,0 0 0,1 1 0,-3-1 0,2 0 0,0 1 0,-2-2 0,5 2 0,-5-2 0,3 1 0,-1 0 0,-3 2 0,4 0 0,-3 0 0,3 0 0,-1 0 0,-1 0 0,1 0 0,-1 1 0,1 1 0,-2 0 0,2-1 0,-2 1 0,1-2 0,1 3 0,-2-2 0,3 0 0,-2 0 0,1 1 0,-1-1 0,2 0 0,-3 0 0,4 1 0,-6-1 0,6 1 0,-6-1 0,6-1 0,-3 1 0,0 1 0,2-1 0,-4 0 0,3 0 0,-2 0 0,2 0 0,0 1 0,0-2 0,-1 2 0,1-1 0,-2 0 0,2 1 0,1-2 0,-2 1 0,1-1 0,-1 1 0,-2 1 0,1-1 0,0 1 0,0-2 0,3 1 0,-2-1 0,0 2 0,3-1 0,-4 2 0,1-3 0,1 2 0,-2-1 0,3 0 0,-3 0 0,2 0 0,-3 0 0,4 1 0,-2-1 0,0 1 0,-1-1 0,0 2 0,-3-1 0,6 0 0,-6 0 0,6 0 0,-3 0 0,3-1 0,-1 2 0,-2-2 0,4 2 0,-5-1 0,6 2 0,-3-3 0,-2 4 0,3-4 0,-2 3 0,1-1 0,2-2 0,-3 4 0,3-1 0,-1-1 0,1 3 0,0-3 0,0 1 0,-1 0 0,1 0 0,-1-1 0,-1 1 0,1-2 0,-2 1 0,2-1 0,-1 0 0,0 1 0,0-1 0,0 1 0,-1-1 0,2 0 0,-4 1 0,4-2 0,-3 0 0,2 0 0,1 0 0,-2 2 0,0-2 0,0 0 0,0 0 0,-1-1 0,1 2 0,0-1 0,2 2 0,-2-3 0,1 3 0,-1-3 0,-1 2 0,3-2 0,-3 1 0,1-1 0,1 1 0,-2-1 0,-1 0 0,1 0 0,-1 0 0,5 2 0,-3-2 0,1 3 0,-3-3 0,0 1 0,0 0 0,1 0 0,1 2 0,0-2 0,1 0 0,0 0 0,0 0 0,-1 3 0,3-1 0,1 4 0,2-1 0</inkml:trace>
</inkml:ink>
</file>

<file path=ppt/ink/ink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49.05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758 417 24575,'-19'0'0,"-1"0"0,8 0 0,1-1 0,-6-1 0,5-2 0,-5 2 0,0-1 0,-2 0 0,-2-1 0,0-4 0,0 3 0,-12-6 0,3 6 0,-16-7 0,4 3 0,0-6 0,-2 6 0,9-2 0,-2 3 0,8 1 0,5 0 0,7 5 0,5-1 0,2 2 0,2-2 0,0 1 0,0-1 0,2 1 0,-4-1 0,5 1 0,-4-1 0,5 1 0,-2 0 0,3-1 0,-4 0 0,3-1 0,-3 0 0,1 1 0,0-2 0,-2 2 0,-1-4 0,1 2 0,-2-2 0,5 2 0,2 3 0,0-3 0,1 0 0,0 1 0,0-4 0,2 5 0,0-3 0,0-3 0,0 3 0,0-3 0,0 2 0,0 3 0,0-5 0,2 3 0,-2-1 0,3 2 0,-3 1 0,0-1 0,1-1 0,-1 1 0,2 0 0,-1 0 0,2-1 0,-2 1 0,2 0 0,-1 1 0,1-1 0,-1 1 0,3-2 0,-5 3 0,6-2 0,-5-1 0,4 4 0,0-5 0,-3 6 0,5-3 0,-5 0 0,2 2 0,2-2 0,-3 4 0,4-3 0,-3 2 0,0-2 0,2 1 0,-2 1 0,1-1 0,1 2 0,-2-1 0,2 0 0,-1 1 0,0-1 0,1 1 0,0 1 0,-1 0 0,4 1 0,-6-2 0,3 1 0,-1 1 0,0 0 0,1 0 0,-1 1 0,0-1 0,2 3 0,-2-5 0,5 4 0,-3-2 0,4 1 0,-4-2 0,4 4 0,-2-4 0,4 3 0,-1 0 0,-1-2 0,3 3 0,-7-3 0,9 2 0,-9 0 0,13 0 0,-8 1 0,5-1 0,-2-1 0,2 1 0,-5-3 0,0 3 0,-4-2 0,-2 0 0,0 1 0,1-1 0,-2 1 0,0-1 0,-1 1 0,5-1 0,-5 2 0,6 0 0,-6-3 0,5 6 0,-3-4 0,3 2 0,-3-2 0,2-2 0,-4 3 0,2-1 0,2-1 0,-2 2 0,3-3 0,-5 3 0,2-3 0,-1 2 0,5 0 0,-5 0 0,4 0 0,-5-2 0,0 2 0,2-2 0,-2 2 0,1 0 0,0-1 0,-1 1 0,9 2 0,-8-1 0,7 1 0,-6-1 0,-2-2 0,1 2 0,0-2 0,-1 0 0,2 1 0,-2 0 0,0 0 0,2 2 0,-1-1 0,1 1 0,-1-3 0,-1 1 0,1-1 0,-1 0 0,1 1 0,-2 1 0,1-1 0,1 1 0,0-2 0,0 3 0,0-4 0,0 1 0,0 2 0,2-1 0,-2 0 0,-1 0 0,2 0 0,-4-1 0,6 2 0,-4-2 0,1 0 0,1 1 0,-4 0 0,4 1 0,-1 0 0,-1-2 0,3 5 0,-3-6 0,0 4 0,5-1 0,-4-2 0,4 3 0,0-3 0,-4 2 0,3-2 0,-4 2 0,1-4 0,-1 5 0,2-4 0,2 4 0,-4-2 0,3-1 0,-3 1 0,2-1 0,-3 0 0,4 1 0,-3-2 0,6 4 0,-5-4 0,5 4 0,-7-3 0,2-1 0,3 3 0,-4-2 0,5 1 0,-6-1 0,1-1 0,2 1 0,-3 0 0,4 0 0,-3 0 0,2 2 0,-1-3 0,0 3 0,0-3 0,1 1 0,0 0 0,-1 1 0,2-2 0,-2 3 0,0-2 0,0 0 0,4 4 0,-3-3 0,3 4 0,-6-7 0,3 5 0,0-4 0,0 3 0,-1-2 0,0 0 0,2 1 0,1 1 0,-2-1 0,-1 1 0,-2-3 0,3 3 0,1-1 0,-1-1 0,2 1 0,-1-1 0,-1 1 0,-1 0 0,-1 0 0,0 0 0,2 0 0,-1 0 0,1-1 0,-2 1 0,1-1 0,0 0 0,1 1 0,-1-2 0,2 4 0,-3-3 0,3 2 0,0 3 0,-2-4 0,2 3 0,-3-4 0,-1 1 0,2 0 0,0 2 0,2-1 0,1 2 0,3 0 0,-3-1 0,7 4 0,-6-3 0,2 3 0,-2-1 0,0-5 0,-3 4 0,4-4 0,-6 1 0,5 1 0,-5-3 0,0 1 0,2 1 0,0 0 0,0 0 0,2 1 0,-4-2 0,6 3 0,-4-2 0,5 4 0,-4-5 0,0 4 0,1-4 0,-4 1 0,3-2 0,-2 2 0,5-1 0,-5 1 0,7 3 0,-6-3 0,3 4 0,-2-5 0,0 3 0,-1-3 0,0 2 0,0-2 0,0 1 0,-2-3 0,2 3 0,-2-2 0,2 0 0,-2 1 0,2-1 0,-1 2 0,-1-1 0,2 1 0,-2-1 0,2 0 0,0 0 0,-1 1 0,3 0 0,-4-1 0,1 0 0,0 1 0,-1-2 0,3 4 0,-2-4 0,3 6 0,-1-4 0,2 4 0,-1-3 0,-2-1 0,5 4 0,-1-2 0,3 2 0,-3-3 0,-2 0 0,0-2 0,-2 1 0,0-1 0,-3 1 0,2-2 0,-1 2 0,1-2 0,-1 1 0,0-1 0,1 3 0,-1-3 0,2 3 0,-2-4 0,1 2 0,-1 0 0,0 0 0,0 1 0,3 1 0,-4-2 0,4 1 0,-4 1 0,0-2 0,1 1 0,-1 0 0,3 0 0,-3 0 0,3 1 0,0 2 0,-1-3 0,3 3 0,-3-2 0,0 0 0,-1 0 0,0-1 0,-1 1 0,2-1 0,-2 1 0,1-1 0,0 0 0,-2-1 0,4 2 0,-4-1 0,1-1 0,2 3 0,-3-3 0,4 4 0,-3-2 0,0-1 0,1 0 0,-2-1 0,3 1 0,-1 1 0,-1-1 0,2-1 0,-2 1 0,2-1 0,-1 1 0,-1-1 0,2 1 0,0-1 0,-1 1 0,0-1 0,0 0 0,1 2 0,-1-2 0,1 3 0,2-3 0,-1 2 0,-1-1 0,-1-1 0,0 0 0,0 0 0,0 0 0,1 1 0,-1-2 0,-12-14 0,5 9 0,-8-13 0,10 14 0,-1-1 0,-3-3 0,2 3 0,-2-4 0,1 4 0,1 1 0,-2-3 0,1 1 0,-1-1 0,2 1 0,17 7 0,-7 0 0,13 4 0,-15-4 0,2 0 0,-5-1 0,6 1 0,-2 0 0,0 0 0,-1-1 0,-1-1 0,0 3 0,1-2 0,-1 3 0,0-3 0,0 1 0,1 1 0,-1-2 0,0 3 0,1-2 0,0 2 0,0-1 0,2 1 0,-3-2 0,1 0 0,4 4 0,-5-4 0,5 4 0,-8-4 0,3 1 0,1 3 0,0-1 0,1 2 0,-4-5 0,1 5 0,0-3 0,0 5 0,0-5 0,3 3 0,-3-4 0,3 3 0,-5-2 0,1 1 0,-1-1 0,3 0 0,-2 0 0,2 1 0,-1 0 0,1 2 0,-2-5 0,1 4 0,-1-3 0,4 1 0,-4 1 0,3-3 0,-1 5 0,4 3 0,-2-5 0,1 4 0,-4-7 0,-1 1 0,2 1 0,-1-1 0,1 0 0,1-1 0,-2 0 0,5 1 0,-6-2 0,3 2 0,-1-1 0,-2 0 0,5 0 0,-3-1 0,3 1 0,0 1 0,-1-1 0,0 0 0,-2-1 0,0 0 0,1 1 0,0 0 0,-1 0 0,2-1 0,-3 2 0,2-1 0,0 1 0,-1-2 0,0 2 0,-1 0 0,0 0 0,-1 2 0,0-1 0,-1 0 0,0 1 0,0-2 0,0 2 0,2 2 0,-2-4 0,4 1 0,-7 3 0,2-5 0,-5 6 0,2-5 0,1-2 0,-2 4 0,1-1 0,-1-1 0,1 1 0,0-2 0,0 2 0,-1-2 0,1 2 0,-2-3 0,2 2 0,-2 0 0,0-1 0,2 0 0,-4 1 0,5-2 0,-3 2 0,1 0 0,-1-2 0,-1 3 0,2-2 0,0 0 0,0 0 0,-1-1 0,-1 1 0,2-1 0,-2 2 0,2-1 0,-1 2 0,1-3 0,-1 2 0,0-1 0,0 2 0,-4-1 0,4 1 0,-3-1 0,4 3 0,0-4 0,-1 5 0,2-5 0,-5 6 0,5-5 0,-7 6 0,7-5 0,-3 2 0,2-4 0,1 0 0,-1 0 0,-1 1 0,-1 1 0,0-1 0,0-1 0,2 0 0,0-1 0,-1 2 0,-2 0 0,0-2 0,0 1 0,-3-1 0,-3-1 0,1 3 0,-7-1 0,9 1 0,-6-2 0,9 1 0,-6-1 0,0 0 0,-2 1 0,-3-1 0,-2 2 0,1-2 0,-8 4 0,3-3 0,-7 2 0,5-3 0,-4 0 0,6-1 0,2 4 0,4-4 0,-1 4 0,9-3 0,-10 0 0,14-1 0,-11-1 0,13 1 0,-7-1 0,7 1 0,-4-1 0,0 0 0,-6 0 0,9 0 0,-2 0 0</inkml:trace>
</inkml:ink>
</file>

<file path=ppt/ink/ink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0:42.14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275 1 24575,'-9'0'0,"-2"0"0,7 0 0,-3 0 0,3 0 0,-3 0 0,4 0 0,-2 0 0,2 0 0,1 0 0,-1 1 0,1 0 0,-1 1 0,1-1 0,-1 1 0,1 0 0,-2 0 0,1 0 0,1 0 0,-1 1 0,1-1 0,-1 2 0,0-1 0,0 1 0,2 0 0,-3-2 0,3 2 0,-2-3 0,1 1 0,1 0 0,-1 1 0,1-1 0,0 0 0,-2 1 0,2 0 0,-3 0 0,3-1 0,-2 1 0,3 0 0,-1 0 0,0-1 0,0 2 0,0-1 0,-1 0 0,2 0 0,-2-1 0,1 0 0,0 1 0,-1-1 0,1 1 0,0 0 0,0-1 0,0 1 0,0 0 0,-1-1 0,0 1 0,1 0 0,1-1 0,0 1 0,-2 0 0,1 0 0,0 0 0,0-1 0,0 0 0,0 1 0,0-1 0,-2 0 0,1 2 0,-2-3 0,3 3 0,-3-3 0,3 1 0,-2 0 0,1-1 0,-2 0 0,2 0 0,-1 0 0,0 0 0,1 2 0,-1-2 0,1 1 0,-1-1 0,0 0 0,0 0 0,0 1 0,1-1 0,0 1 0,-1 0 0,1-1 0,0 0 0,-1 1 0,2-1 0,-1 1 0,0 0 0,1 1 0,-2-1 0,1 0 0,0 0 0,-2 0 0,2 1 0,-4-1 0,4 2 0,-1-2 0,2 1 0,-1-1 0,1 1 0,-1 0 0,0 0 0,1 0 0,-1 1 0,1-2 0,0 1 0,-1-1 0,1 0 0,0 1 0,-1-1 0,1 0 0,0 1 0,-1-2 0,0 1 0,1 1 0,-1-2 0,2 3 0,5-10 0,-3 4 0,5-6 0,-5 5 0,1 1 0,-1 1 0,1-2 0,-2 1 0,2 0 0,-2-1 0,1 2 0,1-2 0,-1 1 0,2-2 0,-2 2 0,1-2 0,-2 1 0,1 0 0,0 1 0,-1-1 0,2 2 0,-1-1 0,-1 0 0,2 0 0,-3-1 0,1-1 0,1 2 0,-1-1 0,1 1 0,0-1 0,-2 1 0,4 1 0,-3-2 0,2 2 0,-2-2 0,0 1 0,0-1 0,3 1 0,-3 0 0,3 1 0,-2-2 0,-1 1 0,2 0 0,-1-1 0,-1 0 0,2 0 0,-2 1 0,0 0 0,1 0 0,-2-1 0,1 0 0,-3 11 0,0 0 0,0 4 0,-2-2 0,0-1 0,1 0 0,-2 0 0,2-2 0,1-2 0,-1-1 0,2 0 0,0-2 0,-1 1 0,1 0 0,-1-1 0,1 0 0,0 0 0,-1 1 0,2 0 0,-2-1 0,1 0 0,-1 1 0,1-1 0,-2-1 0,2 3 0,-2-4 0,2 3 0,-2-2 0,2 1 0,-2-1 0,1 1 0,1 0 0,-3 0 0,3 0 0,-2 1 0,1-3 0,1 4 0,0-2 0,0 2 0,1-1 0,0 0 0,0-1 0,0 1 0,0-1 0,0 1 0,0 0 0,2 0 0,-1 0 0,1 1 0,0-1 0,-2 0 0,2 0 0,-1 0 0,1-1 0,0 2 0,-1-1 0,0 1 0,0-2 0,1 2 0,-1-2 0,1 2 0,-1-2 0,0 1 0,0-1 0,1 1 0,0-1 0,-1 2 0,3-2 0,-2 2 0,2-2 0,-1 2 0,0-2 0,-1 2 0,1-1 0,0 0 0,0 1 0,1-2 0,-1 4 0,0-3 0,-2 2 0,8 4 0,-6-6 0,7 6 0,-7-6 0,3 2 0,-4-1 0,3 0 0,-4 0 0,2-1 0,0 0 0,1 2 0,0-2 0,2 2 0,-2-2 0,5 2 0,-5-1 0,2 2 0,-3-1 0,2-1 0,-2 1 0,2-2 0,-3 0 0,0-1 0,0 3 0,0-3 0,-1 3 0,2-2 0,-2 1 0,2 1 0,-1-1 0,0 0 0,0 2 0,2-3 0,-2 2 0,-1-2 0,1-1 0,-1 0 0,1 1 0,0-1 0,-1 2 0,1-2 0,0 1 0,0 0 0,0 0 0,-1 1 0,1-2 0,0 0 0,1 1 0,-2-1 0,2 1 0,2 6 0,-1-5 0,3 5 0,-5-6 0,1 0 0,-1-1 0,0 0 0,0 0 0,-1 0 0,0 0 0,2-1 0,-1 1 0,0-1 0,0 2 0,0-1 0,1 0 0,1 2 0,-2-1 0,2 1 0,-1-1 0,0 0 0,0-2 0,-1 2 0,5 0 0,-1 1 0,3 1 0,-4-3 0,1 1 0,-4-3 0,4 2 0,-3-1 0,1 3 0,2-3 0,-1 2 0,3-2 0,1 3 0,2-1 0,0 3 0,0-2 0,-3-2 0,0 2 0,-1-3 0,-1 2 0,-1-2 0,1 0 0,-3 0 0,3 1 0,-2 0 0,2-1 0,-3 1 0,3-1 0,-3 1 0,0-2 0,2 2 0,-2-1 0,3 0 0,-3-1 0,5 3 0,-3-2 0,3 2 0,-5-3 0,0 0 0,3 1 0,-1 0 0,3 0 0,5-1 0,3 0 0,11 0 0,5 0 0,0 0 0,2-7 0,0 4 0,-17-4 0,1 5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2:06.435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2135 1 24575,'-6'3'0,"1"-1"0,3 0 0,0-2 0,0 3 0,-1-2 0,0 3 0,0-4 0,1 1 0,-2 1 0,2-2 0,-1 3 0,1-3 0,1 3 0,-2-2 0,0 1 0,0 0 0,-1-2 0,4 2 0,-4-2 0,2 2 0,-1-2 0,-1 2 0,3-1 0,-2 0 0,0 0 0,2 0 0,-4-1 0,4 2 0,-2-2 0,0 2 0,0-2 0,1 3 0,-2-3 0,4 3 0,-3-2 0,1 1 0,0-1 0,-2 0 0,2 0 0,-1 0 0,2 1 0,-2-1 0,1 1 0,0-1 0,0 1 0,0 1 0,-1-2 0,1 2 0,0-2 0,-2 2 0,0-1 0,1 1 0,0-3 0,3 3 0,-3-2 0,1 2 0,-1-2 0,0 0 0,1 1 0,0-2 0,-1 3 0,1-2 0,0 1 0,-1-1 0,0 1 0,-1-1 0,2 1 0,-1-1 0,0 1 0,1-2 0,-2 3 0,0-2 0,1 3 0,0-3 0,-1 3 0,-1-2 0,-1 2 0,1-1 0,0-1 0,2 0 0,-2 0 0,1 0 0,0-1 0,-1 1 0,1-1 0,3 1 0,-4-1 0,4 1 0,-4-1 0,3 0 0,-3 0 0,2 0 0,0 0 0,0 1 0,2-1 0,-4 0 0,3 0 0,-1-1 0,1 3 0,0-3 0,-1 3 0,0-3 0,1 2 0,-1-1 0,0 0 0,0 2 0,0-3 0,-1 3 0,1-2 0,0 1 0,-1 1 0,0-1 0,0 1 0,1-2 0,-1 1 0,2-1 0,-1 1 0,0 0 0,1 0 0,-2-1 0,2 1 0,-1-1 0,1 1 0,-1-1 0,1 1 0,-2-1 0,2 1 0,-1-1 0,1 1 0,-1-1 0,1 0 0,-2 1 0,2 0 0,-2-1 0,2 0 0,-2 1 0,1-1 0,-2 1 0,2 0 0,-1 2 0,-1-3 0,3 2 0,-4-1 0,4-1 0,-2 2 0,1-2 0,0 2 0,-3-2 0,5 2 0,-5-2 0,4 0 0,-1 1 0,-1-2 0,1 2 0,1-1 0,-1 0 0,1 1 0,-3-2 0,2 2 0,-3-2 0,3 1 0,0 0 0,-2 0 0,2 1 0,-2 0 0,3-1 0,-1 0 0,-2 1 0,1-2 0,-1 3 0,1-3 0,0 2 0,-2-1 0,1 0 0,-2 2 0,3-2 0,-5 2 0,4-2 0,-4 1 0,6-1 0,-4-1 0,5 2 0,-8-2 0,7 1 0,-5 0 0,3 0 0,1 1 0,-3 0 0,4-1 0,-3 0 0,2 1 0,-2 0 0,3 0 0,-3-1 0,3 0 0,0 0 0,-2 0 0,3 1 0,-3-2 0,1 1 0,0 1 0,-1-2 0,2 3 0,-3-3 0,1 4 0,-1-3 0,2 1 0,0-1 0,2 0 0,-2 0 0,1 1 0,-1-1 0,-2 2 0,2-1 0,-1 0 0,2 0 0,-3-1 0,3 1 0,-5 0 0,3-1 0,0 1 0,-1 0 0,3-2 0,0 3 0,-1-3 0,2 2 0,-1-1 0,1 0 0,-1 1 0,1-1 0,-4 1 0,4-1 0,-4 1 0,4-1 0,-2 1 0,2-1 0,-2 0 0,2 0 0,-1 0 0,0 0 0,1 0 0,-1 0 0,0 1 0,0-1 0,-1 2 0,1-3 0,-3 1 0,4 0 0,-2 0 0,2 0 0,0 1 0,-1-2 0,-2 2 0,2 0 0,-3-1 0,2 0 0,0 0 0,0 1 0,1-1 0,-1 2 0,2-2 0,-2 0 0,1 0 0,-1 0 0,1 0 0,0 1 0,-2-1 0,2 0 0,-2 0 0,0-1 0,3 3 0,-3-3 0,0 2 0,2-1 0,-3 0 0,3 1 0,-2-1 0,1 1 0,-1 0 0,0-1 0,0 2 0,0-3 0,1 2 0,0-1 0,0 0 0,-1 2 0,0-2 0,-1 1 0,2 3 0,-1-4 0,1 3 0,1-4 0,-1 2 0,2-2 0,-2 3 0,1-3 0,-1 3 0,-2-3 0,3 2 0,-3-1 0,4 1 0,-2 0 0,1-1 0,0 1 0,-3-1 0,1 1 0,-3 0 0,2-1 0,1 1 0,-1-1 0,2 2 0,-1-2 0,-1 3 0,2-3 0,-2 2 0,1-2 0,1 1 0,0 0 0,0 0 0,0-2 0,1 2 0,-9 0 0,9 1 0,-10-3 0,13 2 0,-6-1 0,3 1 0,-2-1 0,-1 0 0,4 2 0,-1-3 0,-1 2 0,-1-1 0,0 0 0,-1 0 0,2 0 0,-1-1 0,2 1 0,1 1 0,-4 0 0,4 0 0,-3 0 0,1-1 0,2 1 0,-2 1 0,-1-2 0,3 2 0,-4-3 0,4 3 0,-1-3 0,-1 3 0,2-3 0,-1 2 0,1-1 0,0 0 0,-2 0 0,1 1 0,-2-2 0,2 3 0,0-3 0,-2 1 0,0-1 0,-2 1 0,3 0 0,-1 2 0,4-1 0,-5-1 0,4 1 0,-6-2 0,4 2 0,-1 0 0,0 0 0,0 1 0,-1 1 0,0-2 0,2 0 0,-2 0 0,0-2 0,1 3 0,-1-2 0,5 1 0,-2-1 0,1 1 0,-1-1 0,0 0 0,0 0 0,0 0 0,-1 0 0,2 1 0,-2-1 0,1 1 0,0-1 0,-1 0 0,2 2 0,-1-3 0,1 2 0,-1-2 0,1 2 0,-7-2 0,6 3 0,-4-3 0,4 1 0,0 1 0,-2-2 0,1 3 0,0-3 0,0 3 0,1-2 0,-2 1 0,1 0 0,-1-2 0,-1 1 0,3 0 0,-4-1 0,6 2 0,-6-2 0,3 3 0,-2-3 0,1 3 0,-1-1 0,0-1 0,-1 2 0,2-2 0,-2 4 0,-5-3 0,4 2 0,-3 0 0,3-1 0,2-2 0,-5 6 0,5-6 0,-5 6 0,5-6 0,0 1 0,-2 1 0,2-2 0,-5 4 0,4-5 0,-3 4 0,7-3 0,-1 0 0,2 0 0,-1 0 0,-1-1 0,2 2 0,-2-1 0,-1 0 0,3 1 0,-4-1 0,4 1 0,-2-1 0,1 0 0,0 0 0,-2-1 0,1 1 0,0 1 0,-1-2 0,2 2 0,-1-1 0,2-1 0,0 1 0,-1 1 0,-1-2 0,0 2 0,1-1 0,-1 0 0,1 1 0,-2-1 0,1 1 0,0-2 0,1 2 0,0-2 0,1 1 0,-1-1 0,-1 2 0,1-2 0,0 3 0,-2-3 0,2 1 0,-1 0 0,2-1 0,0 1 0,-1 1 0,-2-2 0,1 3 0,-1-3 0,2 1 0,-2 0 0,4 0 0,-5 3 0,5-2 0,-3 0 0,2-1 0,-1 0 0,-1-1 0,2 1 0,-3 0 0,3 1 0,-2-1 0,-1 1 0,2-1 0,-4-1 0,4 2 0,-1-2 0,-4 1 0,4-1 0,-3 2 0,3-2 0,0 2 0,2-1 0,-3-1 0,3 1 0,-2-1 0,2 1 0,-2-1 0,2 1 0,-2-1 0,1 0 0,1 1 0,-2-1 0,1 1 0,-1 0 0,-1-1 0,3 3 0,-2-3 0,0 2 0,1-2 0,-1 0 0,2 0 0,-1 0 0,-2 1 0,1-1 0,-3 1 0,4 1 0,-2-2 0,1 2 0,-1-1 0,2-1 0,0 1 0,1-1 0,-2 1 0,1-1 0,0 2 0,1-2 0,0 1 0,-2 0 0,0-1 0,0 2 0,1-2 0,1 2 0,-1-2 0,1 1 0,-1-1 0,8 3 0,-3-2 0,6 3 0,-6-4 0,1 1 0,0 0 0,0 0 0,1 0 0,2 0 0,-3-1 0,2 0 0,-3 0 0,0 0 0,1 0 0,0 0 0,0 0 0,1 1 0,-2-1 0,1 1 0,1-1 0,-2 0 0,3 0 0,-2 1 0,0 0 0,1 0 0,-2 0 0,2-1 0,-2 0 0,2 0 0,-1 1 0,1-1 0,-1 1 0,0-1 0,0 1 0,-1 0 0,1-1 0,0 0 0,-1 0 0,1 0 0,0 0 0,0 1 0,0 0 0,2 0 0,-3 0 0,2 0 0,-2 0 0,1-1 0,0 1 0,0 0 0,0 1 0,0-1 0,-1 1 0,1-2 0,-1 1 0,1 0 0,0-1 0,-1 2 0,1-1 0,0 0 0,-1-1 0,1 1 0,1 0 0,-2-1 0,2 0 0,-2 1 0,0 0 0,1-1 0,-1 1 0,2 0 0,-2-1 0,1 0 0,0 0 0,2 1 0,-1-1 0,1 1 0,-3-1 0,2 0 0,-2 0 0,4 1 0,-4 0 0,3 0 0,-3-1 0,0 0 0,1 1 0,0 0 0,0 0 0,0 0 0,-1-1 0,1 1 0,0-1 0,0 2 0,1-2 0,-2 1 0,1-1 0,1 2 0,-2-1 0,3 2 0,-2-3 0,0 0 0,0 0 0,5 1 0,-5 0 0,5 0 0,-6-1 0,1 0 0,1 2 0,0-1 0,1 0 0,-2 0 0,0 0 0,1-1 0,-1 1 0,0-1 0,-1 0 0,2 2 0,-1-2 0,1 2 0,0-2 0,-2 0 0,2 0 0,-1 0 0,0 0 0,0 0 0,-1 0 0,1 0 0,-1 0 0,2 0 0,-2 3 0,2-2 0,-1 3 0,1-4 0,-2 0 0,1 1 0,1-1 0,-1 1 0,2-1 0,-2 0 0,1 0 0,1 2 0,-1-1 0,0 1 0,-1-2 0,0 0 0,-1 0 0,1 0 0,0 1 0,0-1 0,-1 1 0,3 0 0,-1 0 0,1 1 0,-2-1 0,0-1 0,-1 0 0,1 0 0,2 0 0,-2 0 0,2 0 0,-3 1 0,1 0 0,0-1 0,0 1 0,1 0 0,-2 0 0,1 0 0,0-1 0,0 0 0,6 1 0,-5 0 0,6-1 0,-6 0 0,0 1 0,-1 0 0,-1-1 0,1 0 0,2 0 0,-1 1 0,1-1 0,-3 1 0,2 0 0,-1 0 0,0 1 0,1-1 0,-1-1 0,0 2 0,1-2 0,0 2 0,1-1 0,0 0 0,-4 1 0,2-2 0,-1 2 0,0-2 0,1 2 0,0-2 0,-2 5 0,2-4 0,-1 3 0,0-4 0,1 1 0,1 0 0,-1-1 0,0 2 0,0-2 0,0 2 0,1-2 0,-1 2 0,0-1 0,0 0 0,-1 1 0,1-2 0,1 1 0,-1-1 0,1 0 0,-2 0 0,1 1 0,4 1 0,-2-1 0,9 4 0,-9-4 0,3 2 0,-5-3 0,1 1 0,1-1 0,1 1 0,2-1 0,-2 2 0,0-1 0,1 0 0,-1 1 0,-1-1 0,5 0 0,-1-1 0,3 1 0,1-1 0,-4 1 0,1-1 0,-2 0 0,0 0 0,-1 0 0,4 2 0,-2-2 0,1 2 0,-2-2 0,1 0 0,-3 0 0,10 4 0,-12-4 0,7 4 0,-8-4 0,6 3 0,-2-1 0,1 2 0,-1-1 0,-4-2 0,1 2 0,-2-3 0,0 1 0,1-1 0,0 0 0,1 1 0,-1-1 0,0 1 0,2-1 0,-2 0 0,3 1 0,-2-1 0,0 1 0,0-1 0,5 0 0,-2 0 0,12 0 0,-3 2 0,5-2 0,-7 2 0,-3-1 0,-3 0 0,-2 0 0,1 0 0,-3-1 0,1 1 0,-1-1 0,4 0 0,0 0 0,2 0 0,-3 0 0,-4 0 0,1 0 0,-1 1 0,3 0 0,-2-1 0,1 0 0,-2 0 0,0 0 0,1 0 0,5 0 0,1 0 0,0 0 0,1 0 0,-5 0 0,0 0 0,-1 0 0,-1 0 0,1 0 0,-2 0 0,1 0 0,-2 0 0,1 0 0,0 0 0,1 0 0,0 0 0,-1 0 0,1 0 0,-2 0 0,-1 0 0</inkml:trace>
</inkml:ink>
</file>

<file path=ppt/ink/ink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03.97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0 24575,'9'0'0,"0"0"0,-3 0 0,4 0 0,-5 0 0,5 0 0,-5 0 0,1 0 0,-3 0 0,0 0 0,-1 0 0,1 0 0,-1 0 0,1 0 0,0 0 0,-1 0 0,1 0 0,0 0 0,-1 0 0,2 0 0,-2 0 0,1 0 0,0 0 0,-1 0 0,1 0 0,1 0 0,-2 0 0,2 0 0,-2 0 0,1 0 0,-1 0 0,4 0 0,-4 0 0,3 0 0,-3 0 0,0 0 0,1 0 0,0 0 0,1 0 0,-1 0 0,0 0 0,-1 0 0,1 0 0,-1 0 0,2 0 0,-2 0 0,2 0 0,-1 0 0,0 0 0,1 0 0,-2 0 0,1 0 0,0 0 0,0 0 0,1 0 0,-1 0 0,0 0 0,-1 0 0,1 0 0,0 0 0,0 0 0,0 0 0,-1 0 0,2 0 0,-1 0 0,1 0 0,0 0 0,-1 0 0,2 0 0,-2 0 0,4 0 0,-4 0 0,2 0 0,-2 0 0,0 0 0,3 0 0,-3 0 0,2 0 0,-1 0 0,1 0 0,-1 0 0,1 0 0,-1 0 0,-2 0 0,5 0 0,-4 0 0,3 0 0,-3 0 0,0 0 0,0 0 0,-1 0 0,2 0 0,-1 0 0,0 0 0,1 0 0,-1 0 0,2 0 0,-2 0 0,1 0 0,-1 0 0,1 0 0,-1 0 0,0 0 0,-1 0 0,1 0 0,1 0 0,-1 0 0,0 0 0,0 0 0,-1 0 0,2 0 0,0 0 0,2 0 0,0 0 0,-1 0 0,-1 0 0,-2 0 0,1 0 0,-1 0 0,2 0 0,-1 0 0,0 0 0,1 0 0,-1 0 0,-1 0 0,1 0 0,1 0 0,1 0 0,-1 0 0,1 0 0,-2 0 0,2 0 0,-2 0 0,0 0 0,1 0 0,-1 0 0,0 0 0,0 0 0,1 0 0,-1 0 0,1 0 0,0 0 0,0 0 0,0 0 0,-1 0 0,1 0 0,0 0 0,0 0 0,0 0 0,1 0 0,-1 0 0,0 0 0,0 0 0,1 0 0,-2 0 0,7 0 0,-4 0 0,3 0 0,-1 0 0,-4 0 0,2 0 0,-1 0 0,0 0 0,1 0 0,-1 0 0,1 0 0,0 0 0,2 0 0,-4 0 0,2 0 0,-2 0 0,0 0 0,0 0 0,0 0 0,2 0 0,-2 0 0,3 0 0,-2 0 0,0 0 0,-1 0 0,2 0 0,-2 0 0,3 0 0,-2 0 0,3 0 0,0 0 0,-1 0 0,-1 0 0,5 0 0,-4 0 0,3 0 0,-5 0 0,1 0 0,-1 0 0,-2 0 0,4 0 0,-2 0 0,5 0 0,-4 0 0,2 0 0,-5 0 0,1 0 0,1 0 0,-1 0 0,2 0 0,2 0 0,-2 0 0,2 0 0,1 3 0,-4-2 0,5 2 0,0-3 0,-1 0 0,2 1 0,-3 0 0,-3 0 0,5 0 0,-4 1 0,3 0 0,-3-1 0,-2-1 0,2 1 0,-3 0 0,5 2 0,-3-2 0,2 0 0,-2-1 0,-2 1 0,2-1 0,-2 1 0,3-1 0,-2 0 0,4 3 0,-1-2 0,2 2 0,-1-3 0,-2 1 0,0-1 0,1 1 0,-1 1 0,0-1 0,0 0 0,0 0 0,-2-1 0,3 0 0,-1 1 0,0-1 0,5 2 0,-6-2 0,5 1 0,-4 0 0,5 0 0,1 0 0,-1 0 0,0-1 0,0 0 0,-3 1 0,3 0 0,0 0 0,-3-1 0,3 0 0,-3 0 0,-1 0 0,1 0 0,0 0 0,-2 0 0,-1 0 0,1 0 0,-1 0 0,2 1 0,-4-1 0,4 1 0,-4-1 0,4 0 0,-3 0 0,1 0 0,-1 0 0,0 0 0,-1 0 0,-1 1 0,2-1 0,0 1 0,-1-1 0,0 0 0,0 0 0,1 0 0,0 0 0,1 0 0,-2 0 0,3 1 0,-2 0 0,6 0 0,-7-1 0,7 0 0,-5 0 0,1 0 0,5 0 0,-5 0 0,3 0 0,1 0 0,-5 0 0,6 1 0,-3-1 0,-2 1 0,1-1 0,1 0 0,0 0 0,2 2 0,-5-2 0,0 1 0,0 0 0,1-1 0,-1 2 0,1-2 0,-1 0 0,-2 0 0,4 1 0,-2 0 0,1-1 0,5 1 0,-4 0 0,8-1 0,-6 0 0,3 0 0,-4 1 0,-2-1 0,0 2 0,2-2 0,-2 1 0,2-1 0,-2 0 0,0 0 0,0 0 0,7 2 0,-2-1 0,6 2 0,-5-3 0,2 3 0,-6-3 0,3 2 0,-6-2 0,2 0 0,-3 0 0,3 1 0,-2 0 0,0-1 0,-2 0 0,1 0 0,1 0 0,3 2 0,-2-2 0,1 3 0,-3-3 0,-2 1 0,3-1 0,-1 1 0,3-1 0,-1 0 0,2 2 0,0-1 0,-2 1 0,7 0 0,-7-1 0,7 1 0,-4 1 0,0-3 0,0 2 0,1-2 0,-5 0 0,8 0 0,-8 1 0,6-1 0,-2 1 0,-1-1 0,1 0 0,1 0 0,-3 1 0,4 0 0,-3 0 0,-2 0 0,-1-1 0,0 1 0,-2 0 0,4 0 0,-3-1 0,6 1 0,-3 0 0,2 1 0,1-1 0,-3 1 0,2-2 0,-2 1 0,-3 0 0,2 0 0,3 0 0,-2 0 0,2 0 0,1-1 0,-5 2 0,5-2 0,-5 1 0,0-1 0,-1 0 0,-1 0 0,0 1 0,1-1 0,-1 2 0,0-2 0,-1 2 0,1-2 0,-1 2 0,1-2 0,1 1 0,-2 1 0,1-2 0,-1 2 0,1-1 0,2-1 0,0 2 0,-1-2 0,-1 2 0,0-2 0,2 2 0,-1-1 0,0 1 0,2-1 0,-3 0 0,2 0 0,-1 0 0,1 1 0,1-1 0,2 1 0,-2-1 0,1 1 0,-1-1 0,5 0 0,0-1 0,0 3 0,3-2 0,-6 1 0,9 0 0,-8 1 0,5-1 0,3-1 0,-4-1 0,8 2 0,-7-2 0,-3 3 0,3-3 0,-3 1 0,1-1 0,-4 0 0,2 0 0,-6 0 0,4 1 0,-4-1 0,-1 1 0,0-1 0,0 0 0,-1 0 0,1 1 0,0-1 0,0 1 0,1-1 0,1 1 0,-2 0 0,4 0 0,-4-1 0,7 1 0,-1 0 0,2 3 0,-2-4 0,1 2 0,-3 0 0,2-2 0,-3 1 0,-2-1 0,-1 1 0,1-1 0,-2 2 0,1-2 0,0 1 0,-1-1 0,1 0 0,0 0 0,-1 1 0,2-1 0,-2 2 0,4-2 0,-4 2 0,4-2 0,-3 1 0,1 0 0,2-1 0,-4 2 0,5-1 0,-3 1 0,2-1 0,1-1 0,-5 1 0,8-1 0,-4 2 0,2-2 0,-2 2 0,-3-2 0,1 1 0,-1-1 0,0 0 0,0 1 0,0-1 0,3 2 0,-2 0 0,4-1 0,-2 0 0,1 0 0,1 1 0,-2-1 0,1 0 0,-1 1 0,1-1 0,-3 1 0,2-2 0,-1 1 0,1 0 0,3 1 0,-2-2 0,1 1 0,-4 0 0,0-1 0,-1 2 0,0-2 0,-1 2 0,-8 0 0,3 0 0,-5-1 0,6-1 0,0 0 0,-1 2 0,0 0 0,-1 0 0,0-2 0,0 0 0,0 0 0,1 1 0,0 0 0,0-1 0,1 0 0,-1 1 0,1 1 0,-6 0 0,5 0 0,-5-1 0,5 0 0,0-1 0,0 2 0,0-2 0,-2 2 0,3-2 0,-1 3 0,1-3 0,0 2 0,-1-2 0,1 0 0,-2 1 0,1 0 0,0 1 0,0-1 0,1 0 0,-1 0 0,1-1 0,-4 2 0,3 0 0,-4-1 0,2 1 0,0-2 0,2 3 0,-2-3 0,0 2 0,1-1 0,-2 0 0,1 1 0,-1 0 0,0-1 0,1 0 0,0 0 0,-2 2 0,1-2 0,-8 0 0,5 0 0,-8 1 0,9 1 0,-9-1 0,10 0 0,-9-2 0,3 3 0,0-3 0,-1 3 0,-2-3 0,0 1 0,-8-1 0,6 3 0,-5-2 0,1 2 0,-6-1 0,-2-1 0,1 1 0,-17 2 0,12 0 0,-13 3 0,16-3 0,-3-1 0,6 1 0,-3-3 0,7 1 0,-3 2 0,-1-3 0,-3 5 0,0-5 0,-18 3 0,8-3 0,-11 3 0,15-3 0,3 1 0,0 0 0,-4 1 0,-6 2 0,5-2 0,-7 2 0,4-5 0,-9 3 0,-31-3 0,17 0 0,-23 0 0,17 0 0,2 0 0,-9 0 0,6 5 0,7-4 0,8 4 0,12-3 0,5-1 0,11 1 0,2 0 0,3-2 0,6 4 0,-5-4 0,4 2 0,-1 0 0,1-2 0,2 2 0,6 0 0,-6-1 0,8 1 0,-8 0 0,9-2 0,-3 2 0,1-1 0,-2 1 0,-2 0 0,3 1 0,0-3 0,0 5 0,4-5 0,-1 4 0,4-4 0,0 1 0,1-1 0,1 1 0,1-1 0</inkml:trace>
</inkml:ink>
</file>

<file path=ppt/ink/ink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08.68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83 0 24575,'-1'7'0,"0"-1"0,1-3 0,0 0 0,0 0 0,0 0 0,-1 1 0,0-1 0,-1 0 0,1-1 0,0 0 0,0 1 0,1 0 0,-2-1 0,1 1 0,0-1 0,-1 1 0,2-1 0,-2 1 0,1-1 0,-2 1 0,1 0 0,0-1 0,1 1 0,-1 0 0,0-2 0,0 2 0,0-1 0,1 0 0,0 1 0,-1-1 0,1 1 0,-1-1 0,1 1 0,0-1 0,-1 0 0,1 1 0,0-1 0,-1 1 0,1 0 0,-1-2 0,1 3 0,-1-3 0,0 2 0,1-1 0,-1 0 0,1 0 0,-1 1 0,0 0 0,0 0 0,1 0 0,-1-1 0,1 0 0,-2 1 0,1-1 0,0 1 0,0-1 0,2 1 0,-3-1 0,5-9 0,-3 5 0,3-8 0,1 7 0,-3 0 0,4 0 0,-4 1 0,3 0 0,-3-1 0,4 2 0,-2-2 0,0 1 0,0 1 0,0-1 0,0 1 0,1-2 0,-1 2 0,0-2 0,0 1 0,0 0 0,1-1 0,0 2 0,0-2 0,-1 3 0,0-3 0,0 1 0,1 0 0,0 0 0,-1-1 0,1 3 0,-1-3 0,-1 2 0,2-1 0,-2 0 0,2 0 0,-2 0 0,2 1 0,-2-2 0,2 3 0,-1-3 0,1 2 0,-1-1 0,0 1 0,1-1 0,-1 0 0,1 1 0,-1-1 0,0 1 0,2-1 0,-2 0 0,2-1 0,-3 1 0,1 1 0,0-1 0,0 1 0,2-2 0,-3 0 0,2 1 0,-2 0 0,1 1 0,1 0 0,-1 1 0,1-1 0,0 0 0,-1 0 0,1 1 0,0 0 0,-1 0 0,2 0 0,-1 0 0,0 0 0,0 0 0,1 0 0,0 0 0,-1 0 0,0 0 0,0 0 0,0 0 0,0 0 0,0 0 0,0 0 0,1 0 0,-2 0 0,2 0 0,-2 0 0,3 0 0,-3 0 0,1 0 0,1 0 0,-1 0 0,1 0 0,0 0 0,-1 0 0,0 0 0,1 0 0,-2 0 0,2 0 0,-2 0 0,1 0 0,0 0 0,-1 0 0,1 0 0,0 0 0,-1 0 0,2 0 0,-1 0 0,3 0 0,-2 0 0,1 0 0,-3 0 0,2 0 0,-1 0 0,1 0 0,0 0 0,0 0 0,-1 0 0,1 0 0,-2 0 0,1 0 0,0 0 0,-1 0 0,2 0 0,-1 0 0,1 0 0,-2 0 0,1 0 0,1 0 0,2 0 0,-1 0 0,-1 0 0,-2 0 0,0 0 0,1 0 0,-1 0 0,1 0 0,0 0 0,0 0 0,-1 0 0,1 0 0,0 0 0,1 0 0,-1 0 0,-1 0 0,0 0 0,2 0 0,-1 0 0,1 0 0,-2 0 0,2 0 0,-1 0 0,0 0 0,2 0 0,-1 0 0,2 0 0,-1 0 0,1 0 0,2 0 0,-2 0 0,1 0 0,-1 0 0,2 0 0,-2 0 0,1 0 0,0 0 0,-1 0 0,-1 0 0,-1 0 0,0 0 0,2 0 0,0 0 0,0 0 0,0 0 0,0 0 0,-3 0 0,7 0 0,-6 0 0,4 0 0,-4 0 0,1 0 0,-1 0 0,2 0 0,1 0 0,3 0 0,-3 0 0,9 0 0,-9 0 0,5 0 0,1 0 0,-5 0 0,4 0 0,-5 0 0,-3 0 0,4 0 0,-2 0 0,-1 0 0,5 0 0,-5 0 0,3 0 0,-5 0 0,3 0 0,-3 0 0,2 0 0,-2 0 0,-1 0 0,1 0 0,-1 0 0,1 0 0,0 1 0,0 1 0,-1-1 0,0 0 0</inkml:trace>
</inkml:ink>
</file>

<file path=ppt/ink/ink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22.774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105 32 24575,'-6'3'0,"-1"-1"0,6 1 0,-2-3 0,1 3 0,1-2 0,-1 3 0,2-2 0,0 3 0,0-3 0,0 4 0,0-3 0,0 2 0,0-2 0,0-11 0,1 6 0,-1-9 0,2 9 0,-2-1 0,1 0 0,-1 0 0,0 1 0,0-1 0,0 0 0,1 1 0,-1-1 0,1 0 0,-4 9 0,2-4 0,-4 6 0,4-6 0,0 1 0,-1 0 0,2 0 0,-2-1 0,2 0 0,-2 0 0,2 2 0,-1-2 0,1 2 0,-1-2 0,1 1 0,-2 1 0,2-2 0,-1 2 0,1-1 0,0-1 0,0 2 0,0-2 0,-1 1 0,0-1 0,0 1 0,-1-1 0,2 1 0,-1 0 0,-1-2 0,2 3 0,-2-3 0,1 2 0,1 0 0,-1-1 0,0 1 0,0-1 0,0 1 0,-1-1 0,0 1 0,1-1 0,-2 0 0,2 0 0,-1 0 0,0 0 0,1 0 0,-1 0 0,1 0 0,-1 0 0,0 1 0,1 0 0,0 0 0,0-1 0,0 0 0,-1 1 0,0-9 0,1 5 0,0-7 0,1 5 0,0 1 0,0-1 0,1-1 0,0 2 0,0-3 0,2 3 0,-3-1 0,3 1 0,-2 0 0,1 0 0,-1-1 0,1 1 0,-2-1 0,2 1 0,-1 0 0,2 0 0,-2-1 0,1 0 0,-1 0 0,0 1 0,0-1 0,1 0 0,-2 1 0,3-1 0,-2 1 0,1-1 0,1 1 0,-2 0 0,2-1 0,-1 1 0,-1-1 0,2 1 0,-3-1 0,3 1 0,-2-2 0,1 2 0,-1-1 0,2 1 0,-3 0 0,3-1 0,-2 1 0,0-2 0,1 3 0,-2-3 0,2 3 0,-2-2 0,1 0 0,0 1 0,-1-1 0,2 1 0,-2-1 0,1 1 0,-1-1 0,1 0 0,-1 1 0,2-1 0,-2 0 0,2 1 0,-2-2 0,1 12 0,-1-8 0,-1 10 0,1-5 0,-2-2 0,1 1 0,0 1 0,-1-3 0,2 4 0,-2-4 0,2 2 0,-2-2 0,2 2 0,-2-1 0,2 1 0,-2-1 0,2 0 0,-2 0 0,1-2 0,0 3 0,-1-3 0,2 3 0,-2-2 0,2 2 0,-1-2 0,0 1 0,1 0 0,-2 0 0,1 0 0,-1 0 0,1 0 0,0 0 0,0-1 0,0 1 0,-1 0 0,1 0 0,-1-1 0,1 0 0,0 0 0,-2 1 0,2 1 0,-1-2 0,-1 2 0,2-3 0,-1 2 0,1-1 0,-1 0 0,2 2 0,-3-3 0,2 2 0,-1-1 0,0-1 0,1 4 0,0-4 0,1 3 0,-1-1 0,0-2 0,-1 3 0,0-4 0,1 5 0,-1-4 0,2 4 0,-3-3 0,3 0 0,-2 1 0,1-1 0,0 0 0,0 1 0,-1-1 0,1 1 0,0-1 0,-1 1 0,1-2 0,-1 3 0,0-3 0,0 2 0,1 0 0,0 0 0</inkml:trace>
</inkml:ink>
</file>

<file path=ppt/ink/ink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34.06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145 0 24575,'-2'7'0,"1"0"0,-1-6 0,2 3 0,-1-2 0,0 2 0,0-2 0,0 1 0,-1-2 0,2 2 0,-2 0 0,2 0 0,-1-1 0,0 1 0,1 0 0,-1-1 0,-1 1 0,2 0 0,-3-1 0,3 0 0,-1 1 0,1 0 0,0 0 0,0-1 0,0 1 0,0-1 0,-1 1 0,0-1 0,0 1 0,-1 1 0,1-1 0,0 1 0,0-3 0,1 3 0,-1-1 0,1 1 0,-3-2 0,3 0 0,-3 0 0,2 0 0,-1 0 0,1 1 0,-1-1 0,2 1 0,-1 1 0,1-2 0,-1 1 0,0 0 0,0-1 0,0 2 0,-1-2 0,1 0 0,-1 0 0,1 1 0,1-1 0,0 1 0,-2-1 0,2 2 0,-3-3 0,3 3 0,-1-2 0,0 3 0,0-2 0,-1 1 0,0-3 0,1 2 0,0-1 0,1 3 0,-2-2 0,2 1 0,-3-3 0,3 4 0,-2-4 0,2 4 0,-1-3 0,0 1 0,1 1 0,-1-2 0,1 3 0,-1-3 0,0 2 0,0-2 0,0 2 0,1-2 0,-1 1 0,1 0 0,-1-1 0,1 1 0,-1 0 0,1 0 0,-3-1 0,2 0 0,0 0 0,1 1 0,0 0 0,0 0 0,-1-1 0,1 1 0,-1 0 0,1 0 0,-1-1 0,1 2 0,-2-1 0,2 0 0,-1 0 0,1 0 0,-1-1 0,0 1 0,-1-1 0,2 2 0,0-1 0,0 2 0,0-3 0,-1 0 0,0 1 0,1 0 0,0 0 0,0 0 0,0-1 0,-2 1 0,1-1 0,0 1 0,1 0 0,0-1 0,-1 1 0,0 1 0,1-2 0,0 2 0,0-1 0,-1-2 0,0 3 0,0-1 0,0 0 0,0 2 0,1-2 0,0 0 0,-1 0 0,0 0 0,1-1 0,0 1 0,-1 0 0,0-1 0,1 1 0,0 0 0,0-1 0,0 1 0,-2 0 0,1 0 0,-2 1 0,3-2 0,0 0 0,0 1 0,0 0 0,0 0 0,0 0 0,-1 0 0,0-1 0,1 1 0,0 0 0,0 0 0,0-1 0,0 1 0,0 0 0,0-1 0,0 1 0,0 0 0,0-1 0,0 1 0,0 0 0,0-1 0,-1 3 0,0-2 0,1 2 0,-1-3 0,1 0 0,-1 1 0,1 0 0,0 0 0,0 0 0,0-1 0,0 2 0,0-1 0,0 2 0,0-2 0,0 2 0,0 4 0,0-4 0,0 4 0,0-7 0,0 2 0,0-2 0,0 2 0,0-2 0,0 2 0,0-2 0,0 1 0,0 1 0,0-2 0,0 3 0,0-3 0,0 2 0,0-2 0,0 4 0,0-3 0,0 2 0,0-1 0,0-2 0,0 2 0,0-2 0,0 1 0,0 3 0,0-4 0,0 4 0,0-4 0,0 0 0,0 1 0,0-1 0,0 2 0,0-2 0,0 1 0,0 0 0,0-1 0,0 1 0,0 1 0,0-2 0,0 2 0,0-1 0,0-1 0,0 1 0,0 0 0,-1 0 0,1 1 0,-1-1 0,0 0 0,1-1 0,-1 1 0,1 1 0,0 0 0,-1-2 0,1 2 0,-1-1 0,1 0 0,0-1 0,0 1 0,0 0 0,0 0 0,0 0 0,-1-1 0,1 1 0,-1 0 0,1 1 0,-1-1 0,1 0 0,-1-1 0,0 2 0,1-2 0,-1 3 0,1-3 0,0 1 0,0 1 0,0-2 0,0 2 0,0-2 0,0 1 0,0-1 0,0 1 0,0 0 0,0-1 0,0 2 0,0-2 0,0 1 0,0 0 0,0-1 0,0 1 0,0 0 0,-2-1 0,2 1 0,-2-1 0,2 1 0,0 0 0,0-1 0,0 1 0,0 0 0,0 0 0,0 0 0,0 0 0,0 0 0,0-1 0,0 1 0,0 0 0,0-1 0,0 1 0,0 0 0,0-1 0,0 1 0,0 1 0,0-1 0,0 1 0,0 0 0,0-2 0,0 1 0,0 0 0,0-1 0,0 1 0,0 0 0,0-1 0,0 1 0,1 0 0,1 0 0,-1 0 0,1 0 0,-2 0 0,0-1 0,0 1 0,1 0 0,0-1 0,0 2 0,1-2 0,-2 1 0,2-1 0,-2 2 0,2-1 0,-1-1 0,1 0 0,0 0 0,0 3 0,-2-3 0,1 2 0,0-2 0,-1 0 0,1 1 0,0-1 0,-1 1 0,1 1 0,0-1 0,-1 0 0,0-1 0,1 0 0,0 1 0,0 0 0,0-1 0,-1 1 0,0 0 0,0 0 0,0 0 0,0 0 0,1 1 0,0-2 0,0 1 0,-1-1 0,0 2 0,2-2 0,-1 1 0,0 0 0,-1 0 0,1 0 0,0 1 0,-1-2 0,0 2 0,0-1 0,2 3 0,-1-3 0,0 4 0,0-4 0,-1 1 0,1-1 0,0-1 0,-1 4 0,1-4 0,-1 3 0,0-3 0,0 0 0,1 1 0,-1-1 0,2 2 0,-2-2 0,2 1 0,-2 0 0,1 0 0,-1 1 0,0-2 0,0 0 0,1 1 0,-1 0 0,1 0 0,-1 0 0,0 0 0,2 0 0,-2 0 0,2-1 0,-2 1 0,0-1 0,0 1 0,0 0 0,0 0 0,0 0 0,1 0 0,-1-1 0,1 2 0,-1-2 0,0 3 0,0-3 0,0 1 0,0 0 0,0 0 0,1-1 0,-1 2 0,1-3 0,0 2 0,-1 2 0,2-2 0,-2 5 0,2-4 0,-2 2 0,1-2 0,1 0 0,-1 1 0,2 1 0,-3 2 0,2 0 0,-2-1 0,4 1 0,-4 0 0,3 0 0,-2-2 0,0 1 0,0-3 0,0 2 0,-1-3 0,1 1 0,-1-1 0,1 1 0,1 0 0,-2-1 0,2 1 0,-1-2 0,-1 1 0,1 0 0,-1 0 0,1 0 0,-1 0 0,2-1 0,-2 1 0,3 0 0,-2 0 0,3 0 0,-2 0 0,0-1 0,2 0 0,-1 1 0,2-1 0,-2 1 0,1-1 0,-1 0 0,1 0 0,-2 0 0,1 0 0,0 0 0,-1 0 0,1-1 0,-1 2 0,1-1 0,-1 1 0,-1 0 0,0-1 0,0 0 0,1 1 0,-2 0 0,0-1 0,1 1 0,0 0 0,1 0 0,-1-1 0,0 0 0,0 1 0,0 1 0,0-2 0,-1 1 0,0 0 0,3 1 0,-2 0 0,1 1 0,-1-2 0,-1-1 0,2 2 0,-2 0 0,1 0 0,1 0 0,-2-2 0,2 1 0,-2 0 0,1 0 0,-1 0 0,2 1 0,-2-2 0,2 2 0,-2-2 0,1 2 0,0-2 0,-1 2 0,2-2 0,-2 1 0,1 0 0,0-1 0,-1 1 0,1 0 0,1-1 0,-1 2 0,1-1 0,-2 0 0,2 1 0,-1-3 0,0 2 0,2 0 0,-1 0 0,0 1 0,-1-1 0,0-1 0,1 0 0,0 1 0,-1-1 0,0 1 0,0-1 0,1 2 0,-1-1 0,0 0 0,1-1 0,0 0 0,-1 1 0,2 1 0,-1-1 0,2 4 0,-1-5 0,-1 4 0,-1-3 0,1 1 0,-1-1 0,0-2 0,3 3 0,-3-2 0,2 1 0,-2 0 0,1-2 0,-1 3 0,1-2 0,-1 1 0,0-1 0,1 0 0,0 1 0,0-1 0,-1 1 0,0-1 0</inkml:trace>
</inkml:ink>
</file>

<file path=ppt/ink/ink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47.157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1358 24575,'5'-6'0,"-2"1"0,-1 2 0,-1 1 0,0 0 0,2 0 0,-2 0 0,1 0 0,1 1 0,-2-1 0,1 0 0,-1 0 0,1 0 0,0 0 0,1 1 0,-1-1 0,0 0 0,0 1 0,-1-2 0,2 3 0,-1-4 0,0 3 0,1-1 0,-2 0 0,1 0 0,0 0 0,0 0 0,1 0 0,-2 1 0,2-1 0,-2-1 0,1 2 0,0-3 0,0 3 0,0-1 0,-1-1 0,1 2 0,-1-3 0,0 2 0,1 0 0,-1-1 0,1 2 0,-1-2 0,2 1 0,-2 0 0,0-1 0,0 1 0,-1-1 0,2 1 0,-1 0 0,4-1 0,-3 1 0,2 0 0,-4 0 0,3 0 0,-1-1 0,1 1 0,-1-1 0,0 1 0,0 0 0,-1 0 0,2 0 0,-3-1 0,2 1 0,0-2 0,0 2 0,1 0 0,-1-1 0,0 2 0,-1-3 0,2 2 0,-2 1 0,2-1 0,-1 0 0,-1 0 0,0 0 0,1 0 0,1-1 0,-2 0 0,2 0 0,-2 1 0,0 0 0,1 0 0,2 0 0,-1 0 0,1-1 0,-2 1 0,1-1 0,-1 1 0,0 0 0,0 1 0,-1-1 0,1 0 0,0 0 0,-1-1 0,2 2 0,-2-2 0,1 1 0,1-1 0,-2 1 0,2 0 0,-2-1 0,2 2 0,-2-2 0,3 1 0,-3 0 0,2 1 0,-2-2 0,1 2 0,-2-3 0,3 3 0,-3-2 0,4 2 0,-4-1 0,3 0 0,-2 0 0,1-1 0,0 1 0,0-1 0,0 2 0,0-2 0,-1 2 0,1-2 0,-1 1 0,0 0 0,1-1 0,-1 1 0,1 0 0,0 0 0,0 0 0,0-1 0,1 1 0,-1 0 0,0 0 0,-1 0 0,1 0 0,1 0 0,-1 0 0,0-1 0,0 1 0,1 1 0,-1-1 0,0 0 0,0-1 0,1 1 0,-2-1 0,0 1 0,1 1 0,1-2 0,0 3 0,-2-2 0,2 0 0,-1-1 0,1 1 0,-1 0 0,-1 0 0,2 0 0,-1 0 0,0 1 0,0-2 0,1 2 0,-2-3 0,2 3 0,0-3 0,-1 3 0,1-2 0,-2 1 0,2 0 0,-3 0 0,3 0 0,-1 0 0,1 1 0,-1-2 0,1 3 0,-1-3 0,0 2 0,2-1 0,-2 0 0,0-1 0,1 2 0,-3-2 0,3 1 0,-2 1 0,1-2 0,0 2 0,0-1 0,0-1 0,-1 1 0,1 0 0,0-1 0,0 2 0,1-2 0,-2 1 0,1 0 0,-2-2 0,3 2 0,-2-2 0,0 2 0,1 0 0,-1-1 0,1 1 0,-1 0 0,1-1 0,0 2 0,-1-2 0,0 0 0,1 1 0,0-1 0,0 1 0,-1 0 0,1-1 0,-1 0 0,1 1 0,1-1 0,-1 0 0,0 1 0,-1-1 0,0 1 0,0 0 0,0-1 0,2 1 0,-1-2 0,0 3 0,0-2 0,0 2 0,-1-2 0,1 1 0,0 1 0,-1-3 0,2 3 0,-1-2 0,1 1 0,-1 1 0,-1-2 0,1 2 0,0-3 0,0 3 0,0-1 0,1 1 0,-2-1 0,3 1 0,-3-1 0,2 1 0,0-1 0,-1 1 0,2-1 0,-2 1 0,1-1 0,-1 2 0,0-2 0,1 1 0,-1-2 0,2 2 0,-2-1 0,0 1 0,1 0 0,-1 0 0,1-1 0,-1 1 0,0 0 0,1-1 0,-1 2 0,0-2 0,1 1 0,-1-2 0,0 2 0,0-2 0,1 3 0,0-2 0,-1 1 0,0-1 0,1 1 0,-1-1 0,1 1 0,-1-1 0,0 1 0,0-1 0,1 1 0,-2-1 0,2-1 0,-2 0 0,2 0 0,-2 1 0,3 0 0,-3-1 0,3 1 0,-1 0 0,0 1 0,-1-1 0,1 0 0,-2 0 0,2-1 0,-1 2 0,-1-2 0,2 2 0,-2-1 0,3 1 0,-2-1 0,1 2 0,-1-2 0,1 0 0,2-1 0,-2 0 0,2 0 0,-3 3 0,0-3 0,1 3 0,-1-3 0,2 2 0,-2-2 0,1 1 0,0 0 0,-1 0 0,2 0 0,-2 1 0,1-2 0,-1 3 0,1-2 0,-1 1 0,1 0 0,-1-2 0,0 2 0,1-1 0,-1 0 0,0 1 0,0-2 0,1 2 0,0-2 0,0 3 0,-1-2 0,0 0 0,0 1 0,0-2 0,1 2 0,-1-1 0,0 0 0,0 0 0,0 0 0,1 0 0,-2 0 0,1 0 0,1 0 0,-1 0 0,2 0 0,-3 0 0,2 0 0,-1 0 0,0 0 0,1 0 0,0 0 0,-1-1 0,1 1 0,-1 0 0,0 0 0,0 0 0,0 1 0,0-1 0,0 1 0,1-2 0,-1 2 0,1-2 0,-1 2 0,1-2 0,-1 1 0,1 0 0,0-1 0,0 2 0,0-2 0,0 2 0,-1-2 0,0 2 0,1-3 0,-1 3 0,2-3 0,-1 2 0,0 0 0,-1 0 0,0 1 0,0-1 0,0 1 0,1-1 0,-1 0 0,0 0 0,0 1 0,1-1 0,0 0 0,0 0 0,0 0 0,0 0 0,-1 1 0,0 0 0,0-2 0,1 3 0,-1-3 0,1 2 0,-1-1 0,1 0 0,-1 0 0,1 1 0,0-1 0,-2 1 0,3-1 0,-4 0 0,4 0 0,-3 1 0,2-1 0,1 0 0,-2-1 0,3 1 0,-2 0 0,0 0 0,0 0 0,0 1 0,-2-2 0,3 3 0,-3-3 0,2 3 0,-1-3 0,1 1 0,-1 1 0,2-2 0,-2 1 0,2 1 0,-2-1 0,1 0 0,1 2 0,-1-3 0,4 0 0,-3 2 0,1-2 0,-1 3 0,-2-3 0,1 1 0,1 0 0,1 0 0,0 0 0,0 0 0,-2-1 0,3 2 0,-3-1 0,1 1 0,-2 0 0,1-2 0,0 2 0,1-2 0,-1 2 0,1-2 0,-2 2 0,2-1 0,-2-1 0,2 3 0,-2-4 0,2 3 0,-1-2 0,1 1 0,1-2 0,3 1 0,-2 0 0,4 1 0,-7-1 0,1 3 0,-1-3 0,-1 1 0,1 1 0,-1-2 0,0 3 0,1-2 0,-1 1 0,1-1 0,-1 0 0,-1 0 0,1 0 0,1 0 0,0 1 0,-1-1 0,1 2 0,-1-3 0,1 2 0,-1-3 0,2 2 0,-1-1 0,2 0 0,-1-1 0,1 0 0,1 0 0,-2 1 0,1-1 0,-1-1 0,-1 2 0,0-1 0,-1 1 0,0 1 0,0 0 0,0 0 0,0 0 0,0 0 0,0 0 0,0 1 0,0-1 0,1 1 0,0-1 0,0-1 0,0 2 0,0-2 0,2 1 0,0-4 0,0 4 0,1-3 0,-2 3 0,0-2 0,-1 2 0,2-2 0,-3 2 0,3-1 0,-3 1 0,0 1 0,1 0 0,2-3 0,-2 3 0,2-2 0,-3 2 0,4-4 0,-2 2 0,2-3 0,-1 4 0,-1-1 0,1 0 0,-2 1 0,0 0 0,0 1 0,0-1 0,-1 1 0,1-1 0,0 1 0,0-1 0,0 0 0,0 0 0,-1 0 0,1 1 0,0 0 0,0-1 0,1 0 0,0 0 0,2 0 0,1-1 0,3-2 0,-3 1 0,5-4 0,-6 4 0,3-4 0,0 3 0,-3 0 0,2 0 0,-5 1 0,0 3 0,1-3 0,-1 3 0,1-2 0,-1 0 0,0 1 0,0 0 0,-1 0 0,0 1 0,0-1 0,0 1 0,2-2 0,-1 3 0,0-3 0,0 3 0,-1-2 0,1 0 0,1 0 0,0 0 0,0 0 0,0 0 0,0 0 0,0-2 0,1 0 0,1 0 0,1 1 0,0-1 0,-4 3 0,2 0 0,-4-1 0,1 1 0,1-1 0,0 1 0,2-1 0,-4 2 0,2-2 0,1 1 0,1 0 0,-1 0 0,1-1 0,-2 1 0,7 0 0,-6-2 0,5 2 0,-6-2 0,5 0 0,-4 0 0,5 0 0,-6 0 0,3 1 0,-4 0 0,3 0 0,-3 0 0,0 2 0,1-1 0,-1 0 0,1-1 0,-1 1 0,1-1 0,0 0 0,0 0 0,2-1 0,-2 1 0,4-1 0,0-3 0,1 2 0,1-3 0,-3 4 0,1-2 0,-2 2 0,2-2 0,-3 2 0,1-1 0,-1 2 0,-2 0 0,2-1 0,-3 2 0,1-1 0</inkml:trace>
</inkml:ink>
</file>

<file path=ppt/ink/ink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56.375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1 440 24575,'7'0'0,"-1"0"0,-3 0 0,0 0 0,-1-1 0,1 1 0,0-1 0,-1 1 0,1-1 0,0 1 0,0-2 0,0 2 0,0-1 0,-1 1 0,1-2 0,-1 0 0,1-1 0,-1 2 0,0 0 0,0-1 0,0 0 0,1 0 0,0 1 0,0 1 0,0 0 0,0 0 0,0-1 0,0 0 0,-1-1 0,0 2 0,2-1 0,-2 0 0,1-1 0,0 1 0,0 0 0,1 0 0,-1 0 0,-1-2 0,2 2 0,-3 0 0,2 1 0,0-2 0,-1 1 0,1 0 0,1 1 0,-2-1 0,2 0 0,-2 0 0,1 0 0,-2-2 0,4 3 0,-3-2 0,2 2 0,0-1 0,-2 0 0,2 1 0,-2-1 0,1 0 0,-1 0 0,0-2 0,1 3 0,0-1 0,0 0 0,0 1 0,-1-3 0,1 3 0,0-3 0,-1 3 0,1-1 0,0 0 0,0 0 0,-1 0 0,0-1 0,0 1 0,0-1 0,1 1 0,1-1 0,-2 1 0,1 0 0,0-2 0,-2 2 0,2-1 0,-1 0 0,0 2 0,1-3 0,-1 3 0,0-3 0,2 3 0,-1-2 0,2 1 0,-3-1 0,0 1 0,0-1 0,2 1 0,-1 0 0,1-2 0,-2 3 0,-1-2 0,3 1 0,-3-2 0,3 3 0,-2-2 0,1 1 0,0 0 0,0-1 0,-1 1 0,0-1 0,0 1 0,0-1 0,1 2 0,0-3 0,0 2 0,1-1 0,-3 0 0,2 2 0,-1-2 0,1 2 0,-1-3 0,0 3 0,1-2 0,-1 1 0,2 1 0,-2-2 0,2 1 0,-3-1 0,2 1 0,-1 0 0,1 0 0,0 0 0,0 0 0,0-1 0,-1 2 0,1-2 0,0 1 0,0 0 0,0 0 0,-1 0 0,1 1 0,-1-2 0,1 1 0,0-1 0,-1 1 0,0-1 0,1 2 0,-1-2 0,1 2 0,0-1 0,0 1 0,-1 0 0,1-1 0,0 1 0,-1-2 0,1 1 0,1 0 0,-1 0 0,1 0 0,-2 1 0,3-1 0,-3 0 0,3 1 0,-4-1 0,2 1 0,0-2 0,-1 2 0,2-2 0,-2 2 0,1-1 0,0 1 0,-1-1 0,1 0 0,0 0 0,-1 0 0,4-1 0,-3 0 0,2 1 0,-3-1 0,2 2 0,-1-1 0,1 0 0,0 1 0,-3-1 0,2-1 0,1 2 0,-2-2 0,2 1 0,-1 1 0,-2-2 0,4 1 0,-2 0 0,2-1 0,-2 2 0,-2-2 0,2 0 0,-1 1 0,3-1 0,-3 0 0,1 0 0,-1 1 0,0 0 0,1 0 0,0 0 0,1-1 0,-1 2 0,0-1 0,-1-2 0,1 2 0,0-2 0,1 3 0,-2-1 0,1 0 0,-1-1 0,1 1 0,1-3 0,0 3 0,0-2 0,-2 2 0,0 1 0,4-1 0,-4-1 0,3 0 0,-3 1 0,0 0 0,1 0 0,0 0 0,2-1 0,-1 2 0,2-3 0,-2 3 0,-1-2 0,0 2 0,-1-1 0,1 0 0,-1-1 0,1 1 0,-1 0 0,1 0 0,-1 1 0,2-2 0,-2 2 0,1-1 0,0 0 0,0 1 0,2-1 0,-2-1 0,2 1 0,-3-1 0,2 1 0,-1 1 0,0 0 0,0-1 0,-1 0 0,1 1 0,-1-1 0,2 0 0,-2-1 0,2 1 0,-1 0 0,-1 0 0,1 0 0,1 0 0,-1 0 0,0 0 0,0 0 0,-1 0 0,1 0 0,-1 0 0,2 1 0,-1-1 0,-1 0 0,1 0 0,0 0 0,-1 1 0,2-1 0,-3 0 0,3-1 0,-3 1 0,3-1 0,-2 2 0,2-2 0,1 1 0,-1 0 0,2-1 0,-3 1 0,2-2 0,-1 2 0,3-1 0,-3 2 0,1-3 0,-2 2 0,0 0 0,3-1 0,-3 2 0,3-1 0,0 0 0,-3 1 0,4-3 0,-5 2 0,2-1 0,-1 2 0,0-1 0,0-1 0,0 2 0,-1-1 0,3 0 0,-1 0 0,2 0 0,-3-1 0,1 2 0,-1-2 0,4 2 0,-3-2 0,1 2 0,1-2 0,0 0 0,0 0 0,-1 0 0,3 0 0,-4 1 0,3 0 0,-4-1 0,0 1 0,1 0 0,2-1 0,0 1 0,0-1 0,0 1 0,-3-1 0,1 1 0,1-1 0,-2 2 0,2-1 0,-2 0 0,-1 1 0,2 0 0,-1 0 0,1-2 0,0 0 0,-1 1 0,4 0 0,-3 0 0,3 0 0,-3 0 0,-2 0 0,1 1 0,1-1 0,-2 0 0,2 0 0,-1 0 0,-1 0 0,1 1 0,0-1 0,-1 0 0,1 1 0,0-1 0,-1 0 0,1 1 0,0-1 0,-1 0 0,2 1 0,-2-2 0,1 2 0,0-1 0,-1 0 0,1 1 0,0-2 0,0 2 0,0-1 0,1 1 0,-2-1 0,2 0 0,-2 0 0,1-1 0,-1 2 0,0-1 0,1 0 0,0 0 0,0 0 0,0-1 0,0 2 0,1-2 0,-1 1 0,-1 0 0,1 0 0,-1 0 0,1 1 0,0-2 0,0 2 0,0-1 0,-1 0 0,1 1 0,-1-2 0,2 2 0,-3-2 0,3 2 0,-2-1 0,0 0 0,0 0 0</inkml:trace>
</inkml:ink>
</file>

<file path=ppt/ink/ink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05.24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1350 1 24575,'-7'1'0,"-1"0"0,4 0 0,0-1 0,1 1 0,1-1 0,-1 1 0,0-1 0,1 1 0,-2-1 0,1 0 0,-1 1 0,2-1 0,-2 1 0,2 0 0,-2-1 0,2 2 0,-1-2 0,0 3 0,-1-3 0,2 2 0,-1-2 0,0 1 0,0-1 0,1 3 0,-1-2 0,0 1 0,0 0 0,1-1 0,0 1 0,-1-1 0,0 0 0,1 0 0,0 0 0,-1 0 0,1 2 0,-2-2 0,2 1 0,-1-1 0,0 0 0,1 0 0,-1 0 0,1 1 0,-1-2 0,1 1 0,-3 0 0,3 0 0,-2 1 0,2 0 0,0-2 0,-1 2 0,-1-1 0,0 0 0,1 1 0,1-2 0,-1 2 0,1-1 0,-2 0 0,2 1 0,-2-2 0,2 1 0,-1-1 0,0 0 0,0 2 0,-1-2 0,1 3 0,-1-3 0,2 1 0,-1 0 0,0 0 0,1 1 0,-1-1 0,-2 0 0,4 0 0,-4-1 0,2 1 0,2 0 0,-5-1 0,4 1 0,-1 2 0,0-2 0,1 3 0,0-4 0,-2 1 0,2-1 0,-1 1 0,-1 0 0,2 0 0,-3 1 0,3-2 0,-1 0 0,0 1 0,1 0 0,-1 0 0,0 1 0,1-2 0,-1 1 0,-1 0 0,1 0 0,0 1 0,1-1 0,-1 2 0,0-3 0,0 2 0,1-1 0,-1 1 0,0-1 0,0 1 0,0-1 0,1-1 0,-1 1 0,1 0 0,-1-1 0,0 2 0,1-2 0,-2 2 0,1-2 0,0 2 0,0-2 0,1 2 0,-2-2 0,3 2 0,-4-2 0,3 1 0,-1 0 0,0 0 0,1 0 0,-1 0 0,1-1 0,-1 1 0,0 0 0,1 0 0,-2 1 0,1-2 0,-1 2 0,1-1 0,0 0 0,0 0 0,0 0 0,0-1 0,-1 1 0,1 0 0,0 0 0,0 0 0,-1 1 0,-1-2 0,2 2 0,-2-2 0,2 1 0,0-1 0,-1 0 0,1 0 0,-1 0 0,1 1 0,0-1 0,1 1 0,-2 1 0,-1-2 0,3 3 0,-4-1 0,4-1 0,-5 1 0,4-1 0,-2 0 0,3 1 0,-4-1 0,2 1 0,-1-2 0,1 3 0,1-2 0,0 1 0,-3 1 0,4-2 0,-6 2 0,5-2 0,-3 0 0,3 1 0,-1-2 0,1 3 0,0-2 0,0 1 0,-1 0 0,1 0 0,-4 0 0,4 1 0,-6-1 0,5 1 0,-2-2 0,3 2 0,1-3 0,-1 2 0,1 0 0,-2-2 0,2 2 0,-1 0 0,1-2 0,-1 3 0,1-3 0,-1 2 0,-2-1 0,3 0 0,-4 1 0,4-1 0,-1 1 0,0 0 0,0-1 0,0 0 0,0 0 0,1 0 0,-1 2 0,0-1 0,-1 0 0,1-1 0,0 0 0,1-1 0,-1 2 0,0 0 0,-1 0 0,1 0 0,0 1 0,-1-2 0,1 1 0,0-1 0,0-1 0,1 2 0,0-2 0,-1 2 0,-1 0 0,1-1 0,1 3 0,-1-4 0,1 3 0,1-1 0,-2-1 0,2 2 0,-2-3 0,0 2 0,0-1 0,0 1 0,1-1 0,0 2 0,0-3 0,-1 3 0,1-2 0,-1 0 0,1 1 0,0 0 0,-1-1 0,2 3 0,-4-4 0,4 3 0,-5-3 0,6 2 0,-4 0 0,2 0 0,-4 0 0,3-1 0,-1 0 0,3 0 0,-2 4 0,1-4 0,-2 4 0,3-4 0,-2 1 0,1-1 0,-1 1 0,0 0 0,1-1 0,1 2 0,-2-3 0,1 2 0,-4-1 0,4 2 0,-2-2 0,4 2 0,-5-3 0,5 3 0,-6-3 0,4 3 0,-1-3 0,0 3 0,1-2 0,-2 1 0,1 0 0,-3-1 0,4 0 0,-1 1 0,-1-1 0,2 2 0,-3-2 0,3 2 0,0-3 0,-1 3 0,1-1 0,-2-1 0,1 1 0,0-1 0,0-1 0,0 3 0,1-3 0,-1 3 0,0-3 0,0 2 0,-1-2 0,1 3 0,-1-3 0,0 2 0,1-1 0,-2 0 0,3 1 0,-2 0 0,2 0 0,-1-1 0,1 0 0,-1 0 0,1 0 0,-3 0 0,3 1 0,-5-2 0,5 3 0,-3-2 0,3 1 0,-2 0 0,1-1 0,-1 0 0,2 1 0,0-2 0,0 3 0,-1-3 0,1 3 0,-1-3 0,0 1 0,1-1 0,-1 1 0,1 0 0,-1 0 0,1 1 0,-2-2 0,2 1 0,-1-1 0,1 4 0,-2-3 0,1 2 0,-2-3 0,3 1 0,0-1 0,-1 1 0,0 1 0,0-1 0,-1 0 0,2 0 0,-2 0 0,-1-1 0,1 1 0,0 0 0,1 1 0,1-2 0,-2 1 0,2 0 0,-1 0 0,12-5 0,-7 3 0,9-5 0,-9 5 0,1-1 0,-1 0 0,2-1 0,-1 2 0,0-1 0,1 0 0,-1 1 0,0-2 0,1 2 0,-2 0 0,0-2 0,1 3 0,-1-4 0,1 3 0,2-1 0,-3-1 0,3 3 0,-4-3 0,2 2 0,-2-3 0,2 2 0,0-3 0,1 5 0,-3-2 0,3 0 0,-3 0 0,4 0 0,-3 0 0,3 2 0,-3-2 0,0 1 0,1-1 0,-1 1 0,1-1 0,-1 1 0,2-1 0,-2 1 0,1-1 0,-1 1 0,1 0 0,-1-1 0,1 1 0,0 0 0,-2-1 0,3 1 0,-2-1 0,4 1 0,-3 0 0,3 1 0,-3-1 0,1 1 0,-1-3 0,0 3 0,-2-3 0,6 3 0,-4-1 0,5 1 0,-7-1 0,5 0 0,-4 0 0,3-1 0,-1 0 0,-2 0 0,2 1 0,-2 0 0,2 1 0,-2-1 0,1 0 0,0 0 0,-2-1 0,3 1 0,-2-1 0,2 2 0,0-1 0,2-1 0,-2-2 0,1 2 0,-2 0 0,5 1 0,-4-1 0,2-1 0,-1 1 0,-2 0 0,2 1 0,-1 1 0,-1-2 0,1 0 0,-1 0 0,2 2 0,-2 0 0,3-1 0,-4 0 0,2-1 0,-2 1 0,1 1 0,1-1 0,-1 0 0,2 1 0,-3-2 0,3 1 0,-4 0 0,5 0 0,-4 0 0,3-1 0,-3 1 0,0 0 0,1 1 0,1-1 0,-1 0 0,4 0 0,-5-1 0,2 0 0,1 1 0,-2-1 0,2 1 0,-2 1 0,-2-2 0,4 1 0,-4 0 0,4-1 0,-3 1 0,0-1 0,-8 5 0,3-1 0,-8 4 0,6 0 0,-2-3 0,0 2 0,-2 1 0,3-3 0,-3 3 0,4-1 0,-2-3 0,3 1 0,-3 0 0,3-2 0,-1 3 0,-3 0 0,2-1 0,-1 1 0,-3-2 0,6 1 0,-6-1 0,5-1 0,-6 3 0,5-1 0,-3-1 0,3 2 0,0-2 0,1-1 0,-8 4 0,6-4 0,-4 3 0,3-3 0,5 0 0,-4 2 0,3-2 0,-3 2 0,1-1 0,0 2 0,-2-3 0,2 1 0,-1-1 0,-1 2 0,2-1 0,-2 1 0,4-1 0,-3 2 0,2-3 0,0 2 0,-1-3 0,1 3 0,-2-1 0,1 0 0,0 1 0,1-3 0,0 3 0,2-2 0,-7 1 0,6-1 0,-4 1 0,3 0 0,1-1 0,-1 2 0,2-3 0,-1 3 0,1-2 0,-1 0 0,1 1 0,0-1 0,-1 1 0,2-1 0,-2 1 0,1-1 0,0 0 0,1 4 0,0-4 0,1 3 0,-3-4 0,2 1 0,-3-1 0,3 3 0,-1-2 0,0 3 0,1-3 0,0 0 0,-1 1 0,-1-1 0,2 1 0,-1-1 0,1 0 0,-1 1 0,1-1 0,-2 0 0,2 0 0,-1 0 0,1 0 0,0 1 0,0 0 0,-2-1 0,-3 5 0,1-4 0,-1 5 0,3-4 0,0-1 0,-2 1 0,0-3 0,0 5 0,1-4 0,0 3 0,0-3 0,0 2 0,1-1 0,0 0 0,-2 0 0,2-1 0,-4 1 0,5-1 0,-2 0 0,4 0 0,-2-1 0,2 3 0,-2-3 0,0 2 0,0-1 0,0 0 0,-1 1 0,2 0 0,-2-1 0,1 0 0,0-1 0,-3 2 0,5 0 0,-5 0 0,5-1 0,-1 1 0,-2-2 0,2 3 0,-4-3 0,4 1 0,0 1 0,1 0 0</inkml:trace>
</inkml:ink>
</file>

<file path=ppt/ink/ink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15.87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147 0 24575,'5'0'0,"0"0"0,-1 0 0,0 0 0,0 0 0,-1 0 0,1 0 0,-2 0 0,1 0 0,-1 0 0,1 0 0,5 0 0,-4 0 0,4 0 0,-6 0 0,0 0 0,1 1 0,0-1 0,0 2 0,0-2 0,1 1 0,-1 1 0,2 1 0,-1-1 0,1 0 0,-3-2 0,0 0 0,1 0 0,-1 1 0,0-1 0,1 2 0,0-1 0,-1-1 0,0 0 0,2 0 0,-2 1 0,2 0 0,-3 0 0,2 0 0,-1 0 0,0 0 0,-1-1 0,1 0 0,3 0 0,-2 0 0,0 1 0,-1 0 0,-1 0 0,2 0 0,-1-1 0,1 0 0,0 0 0,-1 0 0,1 0 0,-2 1 0,2 0 0,-2 0 0,2 0 0,0 0 0,0 0 0,-1 0 0,1-1 0,0 0 0,0 1 0,0 0 0,-2 1 0,-2 0 0,-2-1 0,-3 0 0,0 0 0,-2-1 0,3 2 0,-2-2 0,4 1 0,-1-1 0,2 1 0,0-1 0,0 1 0,-1-1 0,0 0 0,1 0 0,-1 1 0,1-1 0,-2 1 0,0-1 0,0 0 0,1 1 0,0-1 0,1 1 0,-1-1 0,0 0 0,0 0 0,0 1 0,1-1 0,-1 1 0,1-1 0,-3 0 0,3 1 0,-2-1 0,2 1 0,-1-1 0,-1 0 0,1 0 0,-2 0 0,0 0 0,0 0 0,-3 0 0,5 0 0,-5 0 0,6 0 0,-1 0 0,0 0 0,1 1 0,-1-1 0,2 1 0,-1-1 0,-1 1 0,0-1 0,0 1 0,-1-1 0,3 1 0,-2-1 0,1 1 0,0-1 0,-1 0 0,1 0 0,0 0 0,0 0 0,0 0 0,0 1 0,0-1 0,-1 1 0,1-1 0,0 2 0,-3-1 0,3 0 0,-3 0 0,1-1 0,2 1 0,-2-1 0,2 0 0,-1 0 0,1 0 0,1 1 0,-1-1 0,1 1 0,-1-1 0,0 0 0,0 0 0,0 0 0,0 0 0,0 0 0,0 1 0,0 0 0,-1-1 0,-2 0 0,1 0 0,-3 0 0,4 0 0,-4 0 0,2 0 0,-2 0 0,1 0 0,-5 0 0,3 0 0,0 0 0,5 0 0</inkml:trace>
</inkml:ink>
</file>

<file path=ppt/ink/ink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43.44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385 0 24575,'-4'3'0,"2"2"0,2-3 0,-1 1 0,0-1 0,0-1 0,0 1 0,1 0 0,-1-1 0,0 1 0,0 0 0,0 0 0,0 0 0,-1 1 0,0-2 0,0 2 0,1-1 0,0-1 0,0 2 0,-1-2 0,1 2 0,0-1 0,-1-1 0,2 1 0,-4 1 0,3-1 0,-3 1 0,4-2 0,-3 1 0,2 1 0,0 0 0,-1-2 0,1 1 0,0 0 0,0 0 0,0 1 0,-1-1 0,0 1 0,0-1 0,1 0 0,0 0 0,0-1 0,0 1 0,0-1 0,-1 1 0,1-1 0,0 0 0,0 1 0,-1 0 0,1 0 0,-2 0 0,3 0 0,-2-2 0,1 1 0,0 0 0,0 0 0,0 0 0,1 1 0,-1-1 0,0 0 0,0 1 0,0 0 0,-2 0 0,3 1 0,-2-1 0,2 0 0,-1 1 0,0-2 0,0 3 0,-1-4 0,2 3 0,-1-2 0,0 1 0,1 0 0,-2 1 0,1-2 0,0 2 0,0-1 0,1 0 0,-1 1 0,0-1 0,0 3 0,-1-2 0,-1 0 0,1-1 0,-2-1 0,2 2 0,1-1 0,-1 2 0,2-2 0,-1 1 0,0-1 0,1 0 0,-2 1 0,2-1 0,-2 0 0,2 0 0,-2 0 0,1 0 0,0 1 0,-1-1 0,1 1 0,-1-1 0,1 0 0,0-1 0,-1 1 0,2-1 0,-2 0 0,1 2 0,1-1 0,-2-1 0,2 0 0,-2 1 0,2 0 0,-2 0 0,1 1 0,0 1 0,-1-2 0,2 1 0,-1 0 0,-1-1 0,2 1 0,-3-1 0,3 0 0,-2 0 0,2 1 0,-2-2 0,2 2 0,-2-2 0,1 1 0,0 0 0,-1 1 0,2-1 0,-1 1 0,0-1 0,1 0 0,-1 0 0,1 0 0,-1-1 0,1 2 0,-3-3 0,3 3 0,-2-1 0,2 0 0,-1 2 0,1-2 0,-3 0 0,3 1 0,-3-3 0,3 4 0,-1-3 0,1 2 0,-2 0 0,2 0 0,-3 0 0,2-1 0,0 1 0,-1-2 0,2 3 0,-5-1 0,4 0 0,-2-1 0,3 1 0,-1-1 0,1 1 0,-2 0 0,1-1 0,0 1 0,0-1 0,1 1 0,-2-2 0,2 2 0,-2-1 0,1-1 0,1 2 0,-2-1 0,1 0 0,0 0 0,-2 0 0,3 0 0,-3 2 0,3-1 0,-2-1 0,1 1 0,0 0 0,0-1 0,0 1 0,0 0 0,-1 2 0,0-2 0,1 1 0,0-2 0,1 1 0,-1-1 0,1 1 0,-1-1 0,1 0 0,-1 1 0,0 0 0,1 0 0,-2 0 0,2 1 0,-1-1 0,0 0 0,1 0 0,-1-1 0,1 2 0,0-1 0,0 1 0,0-2 0,0 2 0,0-2 0,-2 0 0,1 1 0,-3-2 0,3 4 0,-2-2 0,3 2 0,-1-2 0,0 0 0,1-1 0,-1 1 0,0-2 0,1 2 0,-1-2 0,1 2 0,-1-1 0,1 1 0,-1-1 0,0 0 0,1 0 0,-1 0 0,1 0 0,-1 1 0,1-1 0,-1 1 0,1-1 0,-1 0 0,1 0 0,-2 0 0,2 0 0,-2 0 0,2 0 0,-1 0 0,1 0 0,0 0 0,-2-1 0,2 2 0,-2-2 0,2 2 0,0-1 0,-1 3 0,0-4 0,-1 4 0,0-3 0,-3 4 0,2-3 0,-2 3 0,3-4 0,2 0 0,0 1 0,0-1 0,-1 0 0,0 0 0,1 0 0,0 1 0,0-1 0,0 2 0,-1-2 0,0 2 0,0-1 0,1-1 0,-1 1 0,0-1 0,1 0 0,0 2 0,0-2 0,0 1 0,0 0 0,0-1 0,-1 1 0,0 2 0,1 0 0,0 1 0,0 0 0,0-2 0,0-2 0,-1 1 0,0-2 0,-1 2 0,1-1 0,0 0 0,1 3 0,0-2 0,0 2 0,0-2 0,-2 0 0,0-1 0,0-1 0,1 0 0,0 1 0,1 1 0,0 0 0,0 0 0,-1-2 0,1 2 0,-1-1 0,0 0 0,1 2 0,-1-2 0,1 2 0,-1-1 0,1 0 0,-1 2 0,0-2 0,1 2 0,-1-3 0,1 1 0,0 0 0,-1 0 0,1-1 0,-1 1 0,1-1 0,0 0 0,0 0 0,0 0 0,0 1 0,-1-1 0,1 2 0,-1-2 0,1 2 0,0-2 0,-1 0 0,1 2 0,-2-1 0,2 2 0,-2-1 0,1-2 0,0 2 0,-1-1 0,2 0 0,-1 0 0,0-1 0,1 0 0,-1 1 0,0-1 0,1 2 0,-1-2 0,1 1 0,-1 0 0,0-2 0,-1 3 0,1-2 0,0 1 0,0-1 0,1 1 0,-2-1 0,2 1 0,-1 1 0,1 1 0,0-2 0,0 3 0,0-4 0,0 1 0,0-1 0,0 0 0,0 0 0,0 0 0,0 0 0,0 1 0,-1-2 0,1 2 0,-1-2 0,0 1 0,1 0 0,-1 1 0,1-1 0,0 2 0,-1-3 0,1 2 0,-2-2 0,1 0 0,0 1 0,0 0 0,1 0 0,0 2 0,-1-2 0,1 1 0,-1-1 0,1 0 0,0 0 0,0 0 0,0 0 0,0 0 0,0 1 0,0 0 0,0 0 0,0-1 0,0 0 0,0 1 0,-1 1 0,1-1 0,-1 1 0,1 0 0,-1-1 0,1 0 0,-1 1 0,1-1 0,0 1 0,-1-1 0,1 0 0,-1 0 0,1-1 0,0 1 0,0 1 0,0-2 0,0 2 0,0-2 0,0 1 0,0 0 0,0-1 0,0 1 0,0 0 0,0-1 0,0 2 0,0-2 0,-2 2 0,2-1 0,-2 0 0,2 1 0,0-2 0,0 2 0,0-2 0,0 1 0,0-1 0,0 0 0,0 1 0,0-1 0,0 1 0,0 0 0,0-1 0,0 2 0,0-2 0,0 1 0,0-1 0,0 0 0,0 0 0,0 0 0,0 0 0,0 0 0,0 1 0,0 0 0,0-1 0,0 0 0,-1 0 0,1-1 0,-1 0 0,0 1 0,1-1 0,-1 1 0,1 1 0,0 0 0,0 0 0,0 0 0,0-1 0,0 0 0,0 1 0,0-1 0,0 1 0,0-1 0,0 0 0,0 1 0,0-1 0,0 1 0,0-1 0,-1 1 0,1-1 0,-1 2 0,1-2 0,0 2 0,0-2 0,0 2 0,0 1 0,0-2 0,0 2 0,0-3 0,0 1 0,0-1 0,0 3 0,0-1 0,0 1 0,0-2 0,0 1 0,1-1 0,0-1 0,0 0 0,0 0 0,0 2 0,-1-2 0,1 2 0,-1-2 0,0 2 0,1-2 0,-1 2 0,1-2 0,-1 3 0,0 6 0,0-4 0,1 6 0,-1-10 0,1 1 0,-1-2 0,0 1 0,0-1 0,0 2 0,0-1 0,1-1 0,0 0 0,-1 1 0,0 0 0,0 0 0,3 2 0,-3-1 0,4 1 0,-4-3 0,1 2 0,0-2 0,-1 2 0,1-1 0,-1 0 0,0 0 0,1 0 0,0 1 0,1-1 0,-2 0 0,0-1 0,1 0 0,-1 2 0,1-1 0,-1 1 0,1-2 0,-1 1 0,1-1 0,-1 1 0,0-1 0,1 2 0,-1-2 0,2 1 0,-2-1 0,2 2 0,-2-1 0,1 2 0,-1-3 0,2 1 0,-1-1 0,0 1 0,0 0 0,-1 0 0,1 0 0,1 1 0,-1-2 0,0 1 0,0-1 0,0 0 0,-1 1 0,0-1 0,0 2 0,1-2 0,0 1 0,0 0 0,0-1 0,-1 1 0,0-1 0,0 1 0,0 0 0,1 0 0,0 0 0,-1-1 0,0 0 0,1 0 0,0 0 0,1 3 0,-2-2 0,1 2 0,-1-1 0,0-2 0,0 1 0,0-1 0,0 0 0,0 1 0,2-1 0,-2 1 0,2-1 0,-2 1 0,0-1 0,0 2 0,0-2 0,0 2 0,0-2 0,0 2 0,0-2 0,0 1 0,0-1 0,0 0 0,0 0 0,0 0 0,1 0 0,-1-1 0,2 1 0,-2 1 0,1-1 0,-1 1 0,0-1 0,0 0 0,1 0 0,-1 0 0,1 1 0,-1 1 0,0-2 0,0 2 0,0-2 0,1 0 0,-1 1 0,1-2 0,-1 2 0,1-1 0,0 1 0,1 0 0,1 5 0,-1-2 0,0 2 0,0-4 0,-1 2 0,1-2 0,0 2 0,0-2 0,-1 2 0,0-2 0,1 3 0,-2-3 0,1 1 0,-1-2 0,2 2 0,0-1 0,0 0 0,-1-1 0,0-1 0,-1 0 0,2 1 0,-2 0 0,1 1 0,0-1 0,0 0 0,0 2 0,0-1 0,-1 1 0,1-2 0,-1 0 0,2-2 0,-1 2 0,1-2 0,-1 3 0,2-1 0,-2 1 0,1-2 0,-1 1 0,0 0 0,1-1 0,-1 0 0,1 0 0,-1 1 0,1-1 0,-1 0 0,0 0 0,0 0 0,1 0 0,-1-1 0,0 1 0,-1-1 0,1 1 0,0 0 0,1 0 0,-1 1 0,1 0 0,-1 0 0,0 0 0,0-1 0,1 1 0,0-1 0,0 1 0,-1-1 0,1 1 0,-1-1 0,1 2 0,-2-2 0,2 2 0,-1-2 0,0 2 0,3-2 0,-3 2 0,2-1 0,-2 1 0,-1-2 0,2 2 0,-1-1 0,1 0 0,0 1 0,0-1 0,0 0 0,-1 0 0,0 0 0,1-1 0,0 2 0,-1-3 0,1 2 0,0-3 0,0 3 0,0-3 0,-1 3 0,0-1 0,-1-1 0,2 1 0,0 0 0,-1-1 0,1 2 0,-1-1 0,2 0 0,-1 1 0,1-1 0,-1 1 0,0-1 0,1 0 0,-1 0 0,0 0 0,1 0 0,-2 1 0,3 0 0,-1-1 0,1 0 0,-2 1 0,1 0 0,-2 0 0,1-1 0,-1 1 0,1 0 0,-2-1 0,2-1 0,-2 1 0,1 0 0,-1 1 0,2-1 0,-2 0 0,2 0 0,-2 0 0,0 0 0,0 1 0,0-1 0,1 2 0,-1-1 0,1 0 0,-1 0 0,1 0 0,-1-2 0,1 1 0</inkml:trace>
</inkml:ink>
</file>

<file path=ppt/ink/ink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59.664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19 24575,'1'4'0,"0"0"0,-1-2 0,0 0 0,0 1 0,0-1 0,1 1 0,-1-1 0,3 1 0,-3-1 0,3 2 0,-3-1 0,2 1 0,-2-1 0,2 1 0,-1-3 0,0 2 0,2-2 0,-2 2 0,3 0 0,-2 0 0,4 2 0,-3-3 0,1 1 0,-3-1 0,1 0 0,-1-1 0,0 0 0,2 1 0,-2 0 0,2-1 0,0 0 0,0 1 0,1 1 0,-1-1 0,-1-2 0,-1 0 0,-1-4 0,0 1 0,0-1 0,0 2 0,0-2 0,0 0 0,0-1 0,0 1 0,0 0 0,-1 0 0,1 1 0,-2 0 0,2-1 0,-1 1 0,1 1 0,0 0 0,0 0 0,0 0 0,0 0 0,-1-1 0,1 1 0,-1-2 0,1 2 0,0-2 0,-2 3 0,1-1 0,-2 2 0,0 0 0,1 0 0,-1-1 0,0-1 0,1 0 0,-1-2 0,2 2 0,-1-2 0,2 2 0,-4-2 0,3 1 0,-3 0 0,4 3 0,0 3 0,1 0 0,-1 2 0,2-1 0,-2-2 0,1 1 0,1 2 0,-2-3 0,1 4 0,0-5 0,0 2 0,1-1 0,0 0 0,-1 2 0,0-2 0,-1 1 0,1-1 0,-1 0 0,2 1 0,-1-1 0,0 2 0,1-2 0,-2 1 0,1-1 0,-1 0 0,1 1 0,0-2 0,0 2 0,0-1 0,0 0 0,-1 1 0,2-2 0,-2 1 0,2-2 0,-2 3 0,2-2 0,-1 1 0,0 0 0,1 0 0,0 2 0,0-1 0,0 0 0,0-1 0,-2 0 0,2-1 0,2 2 0,-2-1 0,2 2 0,-3-1 0,1-2 0,-2 1 0,3-1 0,-2 1 0,1 0 0,-1 0 0,2 0 0,-3 0 0,2 0 0,-2 1 0,1-2 0,-1 2 0,1-2 0,0 1 0,0 0 0,0 1 0,1-1 0,-2 1 0,2-1 0,-2 1 0,2-1 0,-2 2 0,3-2 0,-3 2 0,3-2 0,-2 2 0,1-2 0,1 2 0,-1-3 0,0 3 0,1-3 0,0 5 0,0-4 0,0 2 0,-2-4 0,1 2 0,0-1 0,-1 1 0,1-1 0,0 2 0,2-3 0,-2 3 0,1-2 0,-1 1 0,0 0 0,1 0 0,-1 0 0,1-1 0,-1 0 0,0 1 0,0-1 0,0 2 0,1-1 0,3 4 0,-3-3 0,3 2 0,-6-3 0,2-1 0,-1 1 0,2 0 0,-2 0 0,1 1 0,1 0 0,-1 1 0,0-1 0,1 1 0,-2-2 0,1 2 0,1-2 0,-2 1 0,1-1 0,0 0 0,-2 1 0,2-1 0,0 1 0,-1-1 0,1 0 0,-2 1 0,1 0 0,0 0 0,0-1 0,1-1 0,-1 3 0,2-2 0,-1 3 0,0-3 0,0 1 0,0-2 0,1 1 0,-2 1 0,2-1 0,-1 2 0,1-2 0,0 3 0,0-2 0,1 1 0,-1-2 0,-2 0 0,2 1 0,1 1 0,-1 0 0,3 0 0,-4-1 0,1 0 0,-1-1 0,0 0 0,1 1 0,-2-1 0,3 1 0,-4 0 0,3-2 0,-3 1 0,2 0 0,-1 0 0,1 0 0,0 0 0,0 2 0,1-1 0,-2 0 0,2 0 0,-2-1 0,1 0 0,0 1 0,-1-1 0,1 1 0,0-1 0,0 1 0,2-1 0,-2 1 0,1 0 0,0-1 0,0 2 0,0-1 0,3 2 0,-4-2 0,3 1 0,-5-2 0,3 1 0,1 0 0,-2 0 0,3-2 0,-3 2 0,1-1 0,1 0 0,-1 1 0,1 0 0,-2-2 0,0 0 0,0 1 0,1 0 0,2 1 0,-2-1 0,1-1 0,-2 3 0,0-3 0,0 1 0,-1 0 0,2-1 0,-1 1 0,0 0 0,1 0 0,-1 0 0,0-1 0,1 4 0,-1-3 0,4 2 0,-3-1 0,2-1 0,-3 1 0,0-2 0,-1 1 0,2 1 0,-1-1 0,1 1 0,-1 0 0,1 0 0,1 1 0,-1-1 0,0 1 0,0-2 0,1 1 0,-3-1 0,2 0 0,-1 0 0,1 1 0,-1-1 0,1 2 0,-1-3 0,1 2 0,0-1 0,-1 0 0,0 1 0,1-1 0,-3 0 0,4 0 0,-3 0 0,2 0 0,0 1 0,0 0 0,0 0 0,1 1 0,-2-2 0,1 0 0,0-1 0,-1 1 0,0 0 0,3 2 0,-4-3 0,3 2 0,-1-1 0,-2 0 0,2 0 0,-1-1 0,1 0 0,-1 0 0,1 0 0,-1 2 0,0-1 0,0-1 0,0 2 0,-1-2 0,2 1 0,-2 0 0,2-1 0,-1 1 0,0-1 0,1 1 0,-1 0 0,1 0 0,0 1 0,-1-2 0,1 2 0,-1-2 0,0 1 0,0-1 0,0 1 0,3 0 0,-3 1 0,2-1 0,-2 0 0,-1-1 0,3 0 0,-3 2 0,3-2 0,-2 1 0,1 0 0,-1-1 0,0 1 0,0 0 0,0 0 0,1 0 0,0 1 0,0-1 0,0 0 0,0 1 0,0-2 0,3 6 0,-3-5 0,3 4 0,-5-5 0,2 1 0,-2 0 0,3 0 0,-1 1 0,1 0 0,-1-1 0,0 1 0,2 0 0,0-1 0,0 2 0,1-2 0,-3 3 0,1-4 0,0 4 0,1-4 0,-2 2 0,4 0 0,-4 0 0,2-2 0,-3 1 0,1-1 0,0 1 0,0 1 0,0-2 0,0 2 0,-2-2 0,2 0 0,-2 1 0,1-1 0,0 0 0,0 2 0,0-3 0,0 3 0,0-3 0,1 3 0,0-2 0,0 3 0,1-3 0,-2 2 0,2-2 0,1 3 0,-2-1 0,2 0 0,-3-1 0,2 1 0,-1-2 0,2 2 0,-3-3 0,0 2 0,-1 0 0,1 0 0,1 0 0,0 0 0,0 0 0,0-1 0,1 1 0,-3 0 0,2 0 0,4 2 0,-2-2 0,3 3 0,-4-2 0,-2-2 0,1 2 0,0-2 0,0 3 0,0-3 0,3 2 0,-3-1 0,3 1 0,-2 0 0,0-1 0,-1 1 0,3-2 0,-3 2 0,7 1 0,-5-1 0,2 2 0,4-2 0,-7-1 0,8 0 0,-10 1 0,1-3 0,1 4 0,-1-4 0,2 3 0,-2-2 0,2 0 0,0 1 0,1-1 0,-1 0 0,-3 0 0,6-1 0,-5 3 0,7-3 0,-5 3 0,2-2 0,-3 0 0,0 2 0,-1-3 0,-1 1 0,3 0 0,-2 1 0,1 0 0,0 0 0,-1-1 0,1 0 0,-2 1 0,0-2 0,0 2 0,1-2 0,0 3 0,0-3 0,-1 3 0,2-2 0,-2 1 0,0-1 0,0 1 0,0-2 0,-1 2 0,1-2 0,-1 2 0,2-1 0,-2 1 0,1-1 0,1 3 0,0-1 0,2 3 0,-2-3 0,0 1 0,-1-2 0,0 0 0,0-1 0,-1 0 0,1 0 0,0 1 0,7 5 0,-5-3 0,5 3 0,-3-1 0,-2-2 0,2 2 0,-2 0 0,-2-4 0,3 3 0,-3-2 0,2-1 0,-2 1 0,2-2 0,-1 3 0,1-3 0,0 4 0,-1-4 0,1 1 0,2 1 0,-3 0 0,2 0 0,-3-1 0,1-1 0,-1 0 0,1 0 0,-2 0 0,3 1 0,1-1 0,0 1 0,0-1 0,-1 1 0,1-1 0,-1 2 0,3-1 0,-4 0 0,5 3 0,-4-3 0,3 1 0,-4-1 0,4 1 0,-4 1 0,2-3 0,-3 2 0,1-3 0,-3 2 0,5 1 0,-4-2 0,4 2 0,-4-2 0,1 1 0,-1 0 0,1 0 0,1 3 0,0-2 0,1 0 0,-3-1 0,2-1 0,-2 0 0,1 1 0,1 0 0,2 1 0,-1 0 0,8 3 0,-5-2 0,7 5 0,-7-5 0,12 6 0,-10-5 0,6 2 0,-10-3 0,4 0 0,-4-1 0,5 3 0,-6-3 0,3 1 0,-4 0 0,11 1 0,-9-2 0,11 2 0,-12-3 0,6 1 0,-6 0 0,3 0 0,-5-2 0,2 1 0,-2-2 0,-1 1 0,0 0 0,1-1 0,0 2 0,1-1 0,0 0 0,1 2 0,-1-2 0,-1 1 0,1-2 0,-2 1 0,4 1 0,-3-2 0,2 2 0,-1-2 0,-1 3 0,0-2 0,1 1 0,-2-1 0,1 0 0,1-1 0,-1 2 0,1-1 0,-1 1 0,1-1 0,-1 0 0,2 0 0,-2 0 0,1 0 0,0 2 0,-1-2 0,1 1 0,2 0 0,-2-1 0,2 1 0,-1 0 0,-2-1 0,4 1 0,-1 0 0,1 3 0,5-1 0,-6 3 0,8-1 0,-9-2 0,5-1 0,-6-2 0,1 1 0,-1 0 0,1 0 0,-1 0 0,0-2 0,0 2 0,0-2 0,3 3 0,-2-2 0,0 2 0,-1-3 0,-1 1 0,1 0 0,0-1 0,1 2 0,-2-2 0,2 2 0,-2-2 0,1 1 0,2 1 0,-4-1 0,5 0 0,-5 0 0,2 0 0,-1-1 0,1 2 0,-1-2 0,1 2 0,0-1 0,-1 0 0,2 0 0,1 1 0,-1 0 0,3 3 0,-3-4 0,3 1 0,-3-1 0,0 0 0,-1 2 0,-1-1 0,1 0 0,-1-1 0,1 1 0,-1-1 0,3 2 0,-2-2 0,2 2 0,-4-1 0,2-1 0,-2 0 0,1-1 0,-1 1 0,1-1 0,-1 2 0,1-1 0,0 0 0,0 1 0,3-2 0,-3 1 0,4 0 0,-3 0 0,0 2 0,3-3 0,-1 3 0,1-2 0,4 2 0,-5 0 0,6 0 0,-7-1 0,6 2 0,0 0 0,1 2 0,3 1 0,4 3 0,-5-5 0,7 5 0,-13-6 0,0 1 0,2-3 0,-5 1 0,5-2 0,-6 2 0,0-1 0,-1 0 0,2 0 0,-1-1 0,1 0 0,0 2 0,0-2 0,1 2 0,-2-2 0,-1 0 0,0 1 0,0-1 0,0 0 0,1 2 0,0-2 0,-1 2 0,0-2 0,0 0 0,1 0 0,-1 0 0,2 1 0,-1-1 0,2 1 0,-2 0 0,3 1 0,0-2 0,0 0 0,7 6 0,-5-4 0,4 6 0,2-5 0,-6 1 0,5-2 0,-6 2 0,-1-3 0,-2 3 0,2-4 0,-2 2 0,4 0 0,-4 0 0,1 1 0,0-2 0,-2 0 0,2 0 0,-2-1 0,2 2 0,-2-2 0,2 0 0,-3 1 0,0-2 0,0 1 0,1 0 0,-1-1 0,1 1 0,-1 0 0,1 0 0,0 0 0,0 1 0,0-2 0,0 2 0,0-2 0,1 2 0,1-2 0,3 6 0,-2-5 0,3 4 0,0-4 0,-1 1 0,9 4 0,-5-3 0,5 1 0,3 4 0,-4-5 0,0 5 0,-6-5 0,-4-1 0,0 1 0,2 0 0,-6 0 0,3-1 0,-2 0 0,1 0 0,0 0 0,-2-1 0,0 0 0,0 0 0,0-1 0,0 1 0,2-1 0,1 1 0,0 1 0,2-2 0,-3 3 0,0-3 0,1 1 0,0 0 0,1 0 0,-1 1 0,-2-2 0,0 0 0,1 0 0,-2 0 0,2 1 0,-2 0 0,2-1 0,-1 1 0,1 0 0,-1-1 0,0 1 0,0 0 0,-1-1 0,2 0 0,-2 0 0,1 0 0,-1 1 0,0 0 0,3-1 0,0 3 0,1-3 0,-1 3 0,1-2 0,-1-1 0,0 2 0,-2-1 0,0 0 0,-1 0 0,1 0 0,-1 0 0,1 1 0,-1-1 0,0 0 0,0-1 0,0 1 0,1-1 0,0 2 0,-1-2 0,0 2 0,0-2 0,1 1 0,-1-1 0,0 0 0,0 1 0,0-1 0,0 2 0,0-2 0,0 1 0,0-1 0,0 0 0,1 0 0,-1 1 0,2-1 0,-2 1 0,2-1 0,-2 0 0,1 2 0,-1-1 0,1 0 0,-1-1 0,1 0 0,-1 0 0,0 0 0,0 0 0,1 0 0,-1 1 0,2 0 0,-2-1 0,2 0 0,-2 0 0,2 0 0,-1 0 0,0 0 0,0 2 0,-1-1 0,0 0 0,1-1 0,-1 0 0,1 0 0,-1 0 0,-1 1 0,1 0 0,-2 0 0,2 0 0,-2 0 0,2 0 0,-1-1 0,1 0 0,0 1 0,-6 0 0,2-1 0,-7-1 0,5 0 0,-4-1 0,2 0 0,0 0 0,0 0 0,1 1 0,-1-1 0,-2-1 0,0 1 0,1-1 0,-4 2 0,2-3 0,-4 2 0,1-1 0,1-1 0,-8 4 0,9-4 0,-5 3 0,7 0 0,4-1 0,-2 2 0,2-1 0,1 1 0,-2 0 0,2 0 0,-4-1 0,2 1 0,-4-4 0,3 4 0,-2-3 0,2 3 0,0-1 0,-2 1 0,4-1 0,-3 1 0,2 0 0,-1 0 0,1 0 0,0 0 0,-4 0 0,4 0 0,-1 0 0,2 0 0,1 0 0,0 0 0,0 0 0,0-1 0,1 0 0,-2 0 0,1-1 0,0 2 0,-1-2 0,1 1 0,-1 0 0,-1-2 0,0 1 0,-1-1 0,-4-2 0,-1-2 0,-4 1 0,4-1 0,1 3 0,-4-2 0,6 1 0,-5 0 0,7 2 0,2 1 0,-1 1 0,2-1 0,1 2 0,1-2 0,-3 2 0,2-1 0,-3 1 0,1-1 0,1 1 0,-1-1 0,0 1 0,2 0 0,-2-1 0,1 1 0,-8-3 0,0 3 0,-9-6 0,2 3 0,0-3 0,-3 4 0,3-1 0,0-1 0,-2-1 0,5 2 0,-2-2 0,-3 4 0,1-4 0,-5 3 0,-3-3 0,4 1 0,-9-3 0,6 2 0,-1-2 0,3 3 0,3 1 0,-16-5 0,10 5 0,-10-6 0,10 7 0,5-4 0,-5 5 0,0-7 0,-5 5 0,1-2 0,-3-2 0,-9-1 0,3 2 0,-19-9 0,9 11 0,-35-19 0,48 17 0,-14-9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3:41.384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606 294 24575,'8'0'0,"-1"0"0,-1-1 0,-1 1 0,-2-1 0,1 1 0,-2-1 0,1 1 0,-2-1 0,1 1 0,0 0 0,0 0 0,0 0 0,1-1 0,0 1 0,0-1 0,0 0 0,-1 1 0,1-1 0,0 1 0,0-1 0,0 0 0,3 0 0,-2-1 0,3 2 0,-5-2 0,3 2 0,-3-1 0,1 1 0,0-2 0,0 2 0,1-2 0,-2 1 0,2 1 0,1-1 0,-1 0 0,2 0 0,-3-1 0,2 0 0,1-1 0,0 2 0,-1-1 0,1 2 0,-3-2 0,1 1 0,-3 0 0,1 0 0,1 1 0,2 0 0,-3-1 0,3 1 0,-4-1 0,0 0 0,1 1 0,-1-1 0,1 1 0,3 0 0,-4-1 0,4 1 0,-4-3 0,1 3 0,1-3 0,-2 1 0,2 1 0,-1-3 0,0 3 0,0-3 0,1 2 0,-2-2 0,2 2 0,-1-3 0,-1 3 0,0-2 0,-1 1 0,1 0 0,0 0 0,0-1 0,-1 3 0,1-2 0,0 2 0,-1-1 0,0-1 0,0 1 0,0-2 0,0 1 0,0 0 0,0 0 0,0 1 0,0 0 0,7 0 0,-4 2 0,7-2 0,-6 2 0,3-1 0,-2 1 0,0-3 0,1 3 0,-2-2 0,1 2 0,-2-1 0,1 1 0,-1 0 0,0 0 0,4 0 0,-4 0 0,4-1 0,-5 0 0,2 0 0,-1 0 0,0 0 0,0 1 0,-1-1 0,0-1 0,0 1 0,0-1 0,1 1 0,-1 1 0,1-1 0,2 0 0,-3 0 0,4 0 0,-5-1 0,2 1 0,-1-1 0,1 2 0,0-1 0,-1 0 0,3 0 0,-3-1 0,4 0 0,-3 0 0,1 0 0,-1 0 0,0-2 0,3 3 0,-2-3 0,0 4 0,0-3 0,-1 3 0,0-3 0,0 2 0,0-1 0,0 1 0,-1 0 0,1 1 0,0 0 0,0-1 0,-1 1 0,0-1 0,0 1 0,0-2 0,1 1 0,-2-1 0,2 2 0,-2-1 0,1-1 0,1 1 0,-1-2 0,3 1 0,-2 1 0,4-2 0,-4 1 0,2-1 0,-3 2 0,2 0 0,-2-1 0,1 2 0,-1-2 0,1 1 0,-1-1 0,2 1 0,-1-1 0,1 1 0,1-1 0,-2 1 0,1-2 0,-1 2 0,-1 0 0,1 0 0,-1 1 0,0-1 0,1 1 0,-1-2 0,1 1 0,-1 0 0,1 0 0,3 1 0,-3-2 0,2 0 0,-2 0 0,0 1 0,1 0 0,-2 0 0,1-1 0,-1 0 0,3 1 0,-2-1 0,3 0 0,0 0 0,-3-1 0,4 1 0,-5-1 0,3 2 0,-3-1 0,1 2 0,-1-1 0,-1-1 0,3 2 0,-3-4 0,6 4 0,-5-4 0,4 3 0,0-3 0,-3 2 0,1 0 0,-2 1 0,-3 0 0,-2 2 0,1 0 0,-2 3 0,0-3 0,1 4 0,-7-3 0,-1 3 0,0-2 0,2 0 0,2-1 0,4 1 0,-3-3 0,4 3 0,-3-3 0,4 2 0,-6-2 0,4 3 0,-2-2 0,-3 3 0,2-3 0,-3 1 0,4 2 0,1-2 0,-1 1 0,1-2 0,-2-1 0,3 3 0,-2-3 0,2 3 0,-3-3 0,2 4 0,1-3 0,-4 1 0,6 1 0,-4-2 0,3 0 0,-1 0 0,-1 0 0,2 1 0,-1-1 0,1 1 0,-1 0 0,1-1 0,-2-1 0,2 1 0,-2 1 0,1 0 0,0 0 0,0-1 0,-2 0 0,2-1 0,-2 0 0,3 2 0,-2 0 0,-1-1 0,1 1 0,-1 0 0,1 1 0,-1-1 0,0 0 0,-1 0 0,3 0 0,0-1 0,1 0 0,1 1 0,-1-1 0,1 1 0,-1-1 0,1 0 0,-2 0 0,2 0 0,0 1 0,-1-2 0,1 1 0,0 0 0,-2 0 0,2 0 0,-3 0 0,2 3 0,-1-3 0,-1 3 0,1-4 0,0 1 0,0 1 0,0-2 0,1 2 0,-2-1 0,1-1 0,0 3 0,-1-3 0,3 4 0,-2-3 0,1 1 0,-3-1 0,2-1 0,-2 0 0,2 0 0,-1 0 0,0 0 0,0 0 0,1 1 0,0 0 0,-2 0 0,1 0 0,1 0 0,0-1 0,-2 1 0,0-1 0,-2 0 0,1 3 0,-2-3 0,2 3 0,-1-2 0,2 0 0,-3 0 0,4 1 0,-2-1 0,3 1 0,-1-2 0,1 0 0,-1 1 0,2 0 0,-1-1 0,-2 1 0,2 0 0,-2 0 0,2 0 0,0 1 0,-1-2 0,0 1 0,-1 0 0,-1 1 0,2-1 0,-1 1 0,1 0 0,-1-1 0,1 1 0,-1-2 0,1 1 0,3 0 0,-4 0 0,3 1 0,-3-1 0,2 0 0,-1 2 0,-1-2 0,1 1 0,0 0 0,0 0 0,2-1 0,-2 0 0,2-1 0,-1 2 0,0-1 0,1 1 0,-2-1 0,-1 2 0,2-2 0,-2 0 0,4 0 0,-2 1 0,1-2 0,-1 3 0,1-3 0,-2 1 0,2 1 0,-1-1 0,1 1 0,0-1 0,-1-1 0,1 2 0,-1-1 0,1 1 0,-1-1 0,1 1 0,-6-2 0,6 3 0,-6-3 0,6 2 0,-1-1 0,1 0 0,0 1 0,-2-2 0,2 3 0,-4-2 0,3 0 0,1 0 0,-1 0 0,0 0 0,-1 2 0,1-2 0,0 0 0,1 0 0,-1-1 0,2 2 0,-2-2 0,1 1 0,0-1 0,-2 2 0,2 0 0,-2 0 0,2-1 0,-1 0 0,1 1 0,1 0 0,-2-1 0,2 1 0,-3 0 0,2-1 0,0 1 0,0-1 0,1 1 0,-2 0 0,1 0 0,-1-1 0,2 1 0,-4 0 0,4 0 0,-3 1 0,2-2 0,1 2 0,-2-1 0,2 0 0,-3-1 0,3 2 0,-2-2 0,1 2 0,0-1 0,-1 0 0,1 0 0,0 0 0,-1 0 0,2 0 0,-1-1 0,-1 0 0,1 1 0,-1-1 0,-2 1 0,4 0 0,-4-1 0,4 1 0,-2 0 0,0-1 0,2 2 0,-5-3 0,5 2 0,-5 0 0,3-1 0,-1 1 0,-2-1 0,3 1 0,-7-1 0,4 2 0,-2-1 0,1 0 0,4 0 0,-4-2 0,4 2 0,-4-2 0,5 3 0,-5-2 0,3 1 0,-3 1 0,2-2 0,-5 2 0,3-1 0,-6 0 0,6 0 0,-3 0 0,1-1 0,2 0 0,-2 0 0,1-1 0,1 3 0,-4-2 0,3 2 0,-2-1 0,3 0 0,-6-1 0,7 1 0,-4-2 0,4 3 0,-2-1 0,2 1 0,-7-1 0,6 1 0,-10-2 0,6 3 0,-2 2 0,4-1 0,-3 3 0,2-3 0,-4 0 0,5 0 0,-4 1 0,8 1 0,-6-3 0,6 1 0,0-3 0,2 0 0,2 1 0,1-2 0,0 0 0</inkml:trace>
</inkml:ink>
</file>

<file path=ppt/ink/ink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02.86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2 0 24575,'-1'4'0,"0"0"0,1-2 0,0 3 0,0-3 0,0 3 0,0-3 0,0 0 0,0 1 0,0 2 0,0-2 0,0 3 0,0-3 0,0 0 0,0 0 0,0-1 0,0 0 0,0 0 0,0 0 0,0 0 0,0 1 0,0 0 0,0 0 0,0 1 0,0-2 0,0 2 0,0-4 0,0-3 0,0-1 0,0-2 0,0 3 0,0-1 0,0 2 0,0-1 0,0 0 0,0 0 0,0 1 0,0 0 0</inkml:trace>
</inkml:ink>
</file>

<file path=ppt/ink/ink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13.35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15 41 24575,'5'2'0,"-2"1"0,-3 0 0,0 0 0,0-1 0,1 2 0,0-1 0,0-1 0,0 2 0,-1-3 0,1 1 0,0 1 0,1-1 0,-1 1 0,0 0 0,0-2 0,0 1 0,0-2 0,1 2 0,0-1 0,0 2 0,0-1 0,1 2 0,-2-2 0,0 1 0,1-2 0,-1 1 0,2-1 0,-1 0 0,-1 2 0,2-2 0,-2 1 0,1 1 0,0-2 0,1 3 0,-1-2 0,1 2 0,-2-2 0,1 0 0,-2 1 0,2-2 0,0 3 0,-1-2 0,2 1 0,-1-1 0,-1 0 0,1 0 0,-1 0 0,0 0 0,0 3 0,1-3 0,-1 2 0,0-3 0,2 1 0,-2 1 0,2-1 0,-1 2 0,-1-2 0,1 0 0,-1 0 0,0 0 0,1 0 0,-1 2 0,2-1 0,-2-1 0,2 0 0,-3-1 0,2 0 0,-1 4 0,2-1 0,-2 0 0,1-2 0,-1 0 0,0-1 0,1 1 0,-2 0 0,3 0 0,-3 0 0,3 1 0,-2-1 0,2 2 0,0-1 0,0 1 0,-1-1 0,0-1 0,-1 0 0,1-1 0,0 1 0,1 1 0,-1 1 0,1-1 0,-1 0 0,3-1 0,-4 0 0,4 0 0,-4-1 0,0 1 0,1-2 0,0 2 0,0-1 0,2 1 0,-1 0 0,0 0 0,1 0 0,-2-1 0,2 2 0,-2-2 0,2 1 0,-2-1 0,2 0 0,-2 1 0,1 0 0,2-1 0,-2 1 0,2 0 0,-2 0 0,-1 0 0,0-1 0,-1 1 0,3 1 0,-2-1 0,3 3 0,-3-3 0,-1 1 0,1 0 0,-1-2 0,0 3 0,1-3 0,0 3 0,-1-2 0,2 1 0,-3-1 0,3 1 0,-2-1 0,3 4 0,-1-4 0,1 3 0,-2-3 0,1 1 0,0-1 0,-2 1 0,3-1 0,-4 0 0,3 0 0,-2-1 0,1 2 0,1-2 0,3 6 0,-2-4 0,2 3 0,-4-4 0,0-1 0,1 2 0,-1-2 0,1 3 0,-1-2 0,1 2 0,-2-2 0,2 1 0,-3-1 0,1 0 0,0-1 0,1 2 0,0-2 0,0 3 0,-1-3 0,1 2 0,1-1 0,-1 1 0,2 0 0,-1-1 0,-1 0 0,-2-1 0,2 1 0,-1 0 0,1-1 0,-1 2 0,2-2 0,-1 2 0,1-1 0,0 0 0,0 1 0,1-2 0,-3 2 0,2-2 0,-1 2 0,0 0 0,1 0 0,0-1 0,0 2 0,1-1 0,1 2 0,-3-2 0,1-1 0,-2 0 0,2 1 0,-1-1 0,1 2 0,-1-3 0,-1 2 0,0-2 0,-1 1 0,0 0 0,1-1 0,1 2 0,0-2 0,1 2 0,-1-1 0,1 0 0,-1 1 0,2 0 0,-2-1 0,1 0 0,-1 1 0,0-1 0,0 0 0,-1 1 0,4 0 0,-4-1 0,3 0 0,-2 1 0,1 0 0,0-1 0,1 2 0,2 1 0,-2-1 0,3 5 0,-3-7 0,-1 3 0,0-3 0,0 1 0,-2-1 0,2 0 0,-1 1 0,0-2 0,1 2 0,0-1 0,-1 0 0,0 0 0,-1 0 0,0-1 0,0 2 0,1-1 0,1 1 0,5 2 0,-3-1 0,3 0 0,-4 0 0,-2-2 0,3 2 0,-1-2 0,2 1 0,-3-1 0,2 2 0,-1-1 0,0 1 0,-1-3 0,-1 2 0,1-2 0,0 2 0,0-1 0,0 0 0,1 0 0,-1-1 0,-1 2 0,6 0 0,-6-1 0,10 5 0,-7-4 0,2 3 0,0-3 0,-2-1 0,1 1 0,1 1 0,-2-2 0,0-1 0,-3 1 0,0-2 0,0 2 0,1-2 0,-1 2 0,0-2 0,0 2 0,2 1 0,-1-2 0,2 1 0,0 1 0,0-2 0,2 3 0,-1-2 0,2 1 0,2-2 0,-1 2 0,4 0 0,-1 2 0,-3-2 0,4 3 0,-9-5 0,4 4 0,-4-5 0,-1 4 0,0-3 0,0 2 0,0-2 0,-1 2 0,0-1 0,-1 1 0,0 0 0,1 0 0,-1-1 0,1 0 0,-1 0 0,0 1 0,3 1 0,-3 0 0,3 1 0,-3-3 0,1 1 0,-1-1 0,0 0 0,1-1 0,-2 1 0,1-1 0,-1 1 0,1-1 0,0 2 0,1-1 0,1 0 0,-2 0 0,2 0 0,-1 0 0,0 0 0,1-1 0,-1 1 0,0-1 0,0 0 0,0-1 0,1 1 0,0 1 0,0-1 0,0 1 0,-3-2 0,-3-1 0,0 0 0,-4-3 0,4 3 0,-2-3 0,2 3 0,-1-1 0,-5-5 0,4 5 0,-4-6 0,5 7 0,3-2 0,-4 1 0,-1-4 0,0 3 0,-1-4 0,3 4 0,-2-1 0,2 1 0,-1 0 0,0 1 0,1-1 0,-2 1 0,3 0 0,1 0 0,-1-1 0,2 2 0,-2 0 0,1 0 0,0 0 0,0 0 0,0-1 0,1 0 0,-4-1 0,3 0 0,-4 1 0,4-2 0,-1 3 0,3-2 0,-3 3 0,-2-6 0,1 5 0,-2-5 0,4 5 0,1-1 0,-1 1 0,0-2 0,0 2 0,-1-3 0,2 2 0,-1 0 0,2 0 0,-3 1 0,3-2 0,-3 1 0,3-1 0,-2 2 0,1-2 0,-4 1 0,3 0 0,-2 0 0,2 1 0,1 0 0,-2-2 0,1 2 0,-3-3 0,2 1 0,-2 0 0,3 2 0,0-1 0,0 2 0,0-1 0,-1 0 0,-2-2 0,2 2 0,-2-2 0,2 3 0,0-2 0,0 1 0,1 0 0,0-1 0,0 1 0,-1-1 0,1 0 0,-1 0 0,1 1 0,1 0 0,-1-1 0,-2-1 0,2 1 0,-2 1 0,3-1 0,0 1 0,-1-1 0,0 1 0,0-1 0,0 1 0,1-2 0,0 2 0,0-1 0,-1 1 0,1 0 0,0-1 0,-1-1 0,0 1 0,0 0 0,0 0 0,0 1 0,0-1 0,1 0 0,-1 0 0,0 1 0,0-1 0,-1 0 0,1 0 0,0 0 0,0-1 0,0 2 0,1-1 0,-1 1 0,-1-1 0,2 0 0,-3 0 0,2-1 0,-1-1 0,0 2 0,0 0 0,1 0 0,-1-1 0,1-1 0,1 2 0,-2 0 0,2 0 0,-1 1 0,0-1 0,1-1 0,-1 1 0,1-1 0,-2 2 0,3-2 0,-3 3 0,3-3 0,-3 2 0,2 0 0,-2-1 0,2 1 0,-1-1 0,0-1 0,0 1 0,-2-2 0,2 2 0,0-1 0,-1 0 0,2 1 0,-2-1 0,1 1 0,1-1 0,-1 2 0,1-2 0,-1 2 0,0-1 0,0-1 0,0 1 0,0 0 0,-1 0 0,0 1 0,0-1 0,-1-1 0,1 1 0,0 0 0,1 2 0,0-3 0,0 2 0,-1-1 0,1 2 0,0-3 0,0 2 0,1-1 0,-2 0 0,0-1 0,-1 1 0,1 0 0,0 0 0,1-1 0,-1-1 0,2 1 0,-2 1 0,1 1 0,1-1 0,-2-1 0,1 2 0,1-2 0,-2 2 0,3-2 0,-2 2 0,1-1 0,-1 0 0,0 0 0,-1 1 0,1-2 0,-1 2 0,1-1 0,0 0 0,0 2 0,1-3 0,-1 3 0,0-3 0,0 1 0,-1 1 0,1-2 0,0 2 0,0-1 0,-1 0 0,1 0 0,-1-1 0,1 1 0,-1-1 0,1 2 0,1-1 0,-2 0 0,1 0 0,0 0 0,0-1 0,-1 3 0,0-4 0,2 3 0,0-1 0,-1 0 0,0 0 0,-1 0 0,0 0 0,1 0 0,0 1 0,0 0 0,1-1 0,-1 1 0,2-1 0,-2 1 0,1-1 0,-1 1 0,1-1 0,0 0 0,-1 0 0,0 0 0,1 0 0,-1 0 0,1-1 0,-2 0 0,1 0 0,0 0 0,0 1 0,0 1 0,0-3 0,-1 0 0,0-1 0,0 2 0,0-1 0,1 1 0,-1-1 0,2 1 0,-2 0 0,2-1 0,0 1 0,-1 1 0,0-1 0,0 0 0,0 0 0,1 0 0,-2 0 0,1 1 0,1-1 0,-3 0 0,3 0 0,-2 0 0,1-1 0,0 2 0,1-3 0,-3 1 0,2-4 0,-3 4 0,4-1 0,-2 2 0,3 1 0,-6-2 0,5 1 0,-5-2 0,4 1 0,-1 1 0,1 0 0,-3 0 0,3 1 0,-3-3 0,2 3 0,1-2 0,-1 3 0,2-2 0,-2-1 0,1 1 0,-2-1 0,2 1 0,-1 1 0,2 1 0,-1-2 0,-2 2 0,3-2 0,-5 1 0,5-1 0,-2 1 0,1 0 0,-1 0 0,1-1 0,-2-1 0,-4-1 0,5 2 0,-5-3 0,7 5 0,-2-2 0,1 3 0,-1-2 0,1 1 0,-2-2 0,1 1 0,1 0 0,-1 0 0,0 2 0,1-3 0,1 2 0,-1-2 0,-1 1 0,0 0 0,1 0 0,0 1 0,1-1 0,-1 1 0,1-1 0,-1 1 0,0-1 0,1 1 0,-1-1 0,1 0 0,-1 1 0,1-2 0,-1 3 0,1-3 0,-1 1 0,-1-1 0,2 0 0,-2 0 0,2 0 0,-1 1 0,0-2 0,-1 2 0,2 0 0,-1 1 0,1-1 0,-1-1 0,1 1 0,-3-1 0,4 1 0,-2 0 0,1 0 0,0 2 0,0-2 0,-2 0 0,2-1 0,-2 0 0,1 0 0,0 1 0,0 0 0,1 0 0,-1 1 0,1 0 0,-1 0 0,0 0 0,0-2 0,0 2 0,0-2 0,1 1 0,-1-1 0,0 0 0,0 1 0,-2-1 0,2 2 0,1 0 0</inkml:trace>
</inkml:ink>
</file>

<file path=ppt/ink/ink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23.969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604 210 24575,'-4'-2'0,"-1"0"0,3 1 0,-2-1 0,1 2 0,0-1 0,-1 0 0,2 1 0,-2-1 0,1 1 0,-1 0 0,1 0 0,0 0 0,1 0 0,-1 0 0,1 0 0,-2 0 0,1 0 0,-3 0 0,3 0 0,-2 0 0,2 0 0,0 0 0,0 0 0,-1-1 0,2 1 0,-1-1 0,1 1 0,-3-1 0,3 1 0,-3-1 0,3 1 0,-1-1 0,1 0 0,-2 0 0,3-1 0,-4 2 0,3-2 0,-5 0 0,3 0 0,-1-1 0,1 1 0,2-1 0,0 1 0,-3 0 0,2 0 0,-1-1 0,2 1 0,0 0 0,0 0 0,-1 0 0,1 0 0,0 0 0,-2-1 0,2 1 0,-3-2 0,2 1 0,1 2 0,-4-2 0,4 2 0,-5-3 0,3 2 0,-3-2 0,2 2 0,1-1 0,0 1 0,2 0 0,-4-2 0,3 3 0,-5-3 0,5 2 0,-3 1 0,3-1 0,-1 1 0,0 0 0,1 0 0,-3-1 0,4 1 0,-3-1 0,3 2 0,1-1 0,-2 1 0,1-1 0,-1 0 0,-1 1 0,2-1 0,-1 1 0,-1 0 0,0 0 0,-2 0 0,1 0 0,-4-2 0,2 2 0,-3-2 0,5 1 0,-2 1 0,2-1 0,1 1 0,-2-1 0,4 1 0,-4-1 0,4 1 0,-3-1 0,2 0 0,-2 0 0,2 0 0,0 1 0,0 0 0,0 0 0,0 0 0,1-1 0,0 0 0,1 0 0,-1-1 0,1-3 0,2 2 0,-1-1 0,4 4 0,-3-1 0,2 1 0,-1 1 0,1-1 0,-2 2 0,2-2 0,0 1 0,0-1 0,2 1 0,-3-1 0,0 1 0,0 0 0,0-1 0,0 1 0,0 0 0,0-1 0,0 1 0,0 0 0,-1 0 0,2 0 0,-1 1 0,2-2 0,-1 1 0,0 1 0,0-2 0,-1 2 0,2-1 0,-1-1 0,0 1 0,0-1 0,-1 1 0,1-1 0,-1 2 0,2-2 0,-2 1 0,2-1 0,-2 0 0,2 1 0,-1-1 0,0 1 0,0-1 0,-1 1 0,0-1 0,0 1 0,0 0 0,0-1 0,0 1 0,0-1 0,1 1 0,0-1 0,1 2 0,0-2 0,-1 1 0,-1-1 0,6 2 0,-4-2 0,6 3 0,-7-3 0,7 1 0,-6-1 0,4 1 0,-3-1 0,-1 2 0,1-2 0,-1 1 0,-2-1 0,1 0 0,-1 0 0,0 0 0,0 1 0,0 0 0,0 0 0,1 1 0,-1-2 0,1 1 0,-1 0 0,0-1 0,1 3 0,-1-2 0,0 1 0,1-2 0,-1 1 0,0 0 0,1-1 0,-2 2 0,1-2 0,1 2 0,-2-1 0,3 1 0,-3 0 0,2-1 0,-1 0 0,0 1 0,0-1 0,1 0 0,0 1 0,1 1 0,-2-1 0,0-1 0,0 1 0,0-1 0,0 1 0,1 0 0,0-1 0,0 1 0,-1-2 0,0 2 0,1 0 0,1 0 0,-1 0 0,0-1 0,1 1 0,0 1 0,0-1 0,3 1 0,-3-1 0,1 0 0,-2 0 0,3-1 0,2 1 0,-1-1 0,1 1 0,3 4 0,-4-5 0,4 5 0,-6-6 0,-2 1 0,0-1 0,-1 0 0,1 0 0,0 0 0,-1 0 0,3 0 0,-1 0 0,3 0 0,-2 1 0,4-1 0,-4 1 0,1-1 0,-3 0 0,-4 0 0,-2 0 0,-6 0 0,-2 0 0,0 0 0,0-1 0,0 0 0,0-1 0,-4 0 0,4 0 0,0-1 0,4 2 0,1-1 0,1 1 0,2 1 0,0 0 0,0-1 0,0 1 0,-1-2 0,2 1 0,-2 0 0,2 0 0,-4 0 0,3 0 0,-2-1 0,-1-1 0,4 2 0,-4-2 0,3 2 0,0 0 0,-1 0 0,0 0 0,0 0 0,-1-1 0,1 0 0,1 0 0,-2 0 0,1-1 0,0 2 0,1-1 0,1 2 0,0-2 0,1 2 0,-1-1 0,-1 1 0,1-1 0,1 1 0,-1-2 0,0 2 0,-2-2 0,0 2 0,1-2 0,1 1 0,0 0 0,0 0 0,0 1 0,-1-1 0,1 1 0,0-1 0,-1 1 0,1-2 0,-2 2 0,2-3 0,-1 3 0,1-1 0,-1 0 0,1 1 0,-2-2 0,1 1 0,1-1 0,-1 0 0,-1 1 0,2-1 0,-3 2 0,3-2 0,0 2 0,0-2 0,1 1 0,-1 0 0,0 0 0,0-1 0,-1 1 0,2-1 0,-1 1 0,1-1 0,-1 1 0,0-1 0,0 1 0,0 1 0,0-1 0,-1 0 0,2-1 0,-3 0 0,3 1 0,-1-1 0,0 1 0,2 0 0,-7-3 0,4 2 0,-4-2 0,5 4 0,0-1 0,0 1 0,0-1 0,-3 0 0,1-2 0,0 1 0,1 0 0,1 1 0,-3 0 0,3 0 0,-3-3 0,2 2 0,0-1 0,0 2 0,1 0 0,0 1 0,-1-2 0,1 2 0,-2-3 0,2 3 0,-3-3 0,2 2 0,-2-1 0,1 0 0,1 1 0,0-1 0,0 2 0,0-1 0,0 1 0,1-2 0,-2 2 0,0-1 0,0 0 0,-1 1 0,2-1 0,0 1 0,1 0 0,-2-2 0,0 2 0,1-2 0,-1 2 0,1 0 0,-3-1 0,1 1 0,-1-1 0,0 1 0,-4-8 0,3 5 0,-5-4 0,8 6 0,-2 1 0,3 0 0,-2 0 0,-6-2 0,3 1 0,-4 0 0,3 1 0,2 0 0,-3-1 0,4 0 0,3 1 0,-1-1 0,2 0 0,-1 1 0,0-1 0,1 0 0,0 1 0,1 0 0</inkml:trace>
</inkml:ink>
</file>

<file path=ppt/ink/ink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51.45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 24575,'4'0'0,"0"0"0,-1 0 0,-1 0 0,2 0 0,-2 0 0,2 0 0,-2 0 0,1 0 0,2 0 0,-2 0 0,2 0 0,-2 0 0,0 0 0,0 0 0,0 0 0,-1 0 0,1 0 0,0 0 0,-1 0 0,1 0 0,-1 0 0,0 0 0,0 0 0,0 0 0,0 0 0,0 0 0,-1 1 0,0 0 0,-1 1 0,-1-1 0,0 1 0,-1-1 0,0 1 0,0-1 0,0 0 0,0-1 0,1 1 0,-1-1 0,0 1 0,1 0 0,-2-1 0,1 1 0,-1-1 0,1 1 0,-1-1 0,3 2 0,-2-2 0,1 1 0,-1-1 0,0 0 0,12 0 0,-7 0 0,10 0 0,-7 0 0,-2 0 0,2 0 0,-2 1 0,0-1 0,0 1 0,-1-1 0,0 0 0,0 0 0,0 0 0,3 0 0,-3 0 0,3 0 0,-3 1 0,3-1 0,-3 1 0,3 0 0,-4-1 0,1 1 0,-1-1 0,2 2 0,-1-1 0,1 1 0,-2-2 0,1 0 0,0 0 0,0 0 0,-1 0 0,0 0 0,1 0 0,0 0 0,-1 0 0,0 0 0,0 0 0,1 0 0,-1 1 0,1-1 0,-1 1 0,0-1 0,1 0 0,-1 1 0,2-1 0,-2 1 0,2-1 0,-1 0 0,3 0 0,-3 0 0,3 0 0,-3 0 0,0 0 0,0 0 0,0 0 0,-1 0 0,2 0 0,-2 0 0,1 0 0,1 0 0,0 0 0,2 0 0,-2 0 0,2 0 0,-1 0 0,1 0 0,-3 0 0,0 0 0,0 0 0,1 0 0,-1 0 0,0 0 0,2 0 0,0 0 0,0 0 0,-1 0 0,0 0 0,0 0 0,-2 0 0,0 0 0,0 0 0,1 0 0,-1 0 0,0 0 0,2 0 0,0 0 0,1 0 0,-1 0 0,2 0 0,-2 0 0,2 0 0,0 0 0,-3 1 0,3-1 0,-3 1 0,0-1 0,2 0 0,1 0 0,0 0 0,7 0 0,-6 0 0,10 0 0,-10 0 0,1 0 0,-4 0 0,-1 0 0,-1 0 0,0 0 0,0 0 0,0 0 0,0 0 0,0 0 0,0 0 0,0 0 0,0 0 0,1 0 0,-1 0 0,1 0 0,-1 0 0,2 0 0,0 0 0,1 0 0,-2 0 0,1 0 0,4 0 0,-1 0 0,1 0 0,-1 0 0,-2 0 0,1 0 0,-1 1 0,-2-1 0,3 1 0,-2-1 0,4 0 0,-2 0 0,1 0 0,-1 0 0,2 0 0,-2 0 0,1 0 0,1 0 0,3 0 0,-4 0 0,6 0 0,-8 0 0,12 0 0,-12 0 0,8 0 0,-10 0 0,4 0 0,-4 0 0,2 0 0,-1 0 0,-1 0 0,1 0 0,-1 0 0,1 0 0,-1 0 0,0 0 0,0 0 0,-1 0 0,0 0 0,1 0 0,0 0 0,-1 0 0,3 0 0,-2 0 0,2 0 0,-3 0 0,2 0 0,-1 0 0,1 0 0,-1 0 0,0 0 0,2 0 0,0 0 0,1 0 0,5 0 0,-6 0 0,5 0 0,-4 0 0,5 0 0,-3 0 0,3 0 0,-5 0 0,4 0 0,-4 0 0,3 0 0,-5 0 0,3 0 0,-1 0 0,2 0 0,-1 0 0,1 0 0,6 0 0,-7 0 0,6 0 0,-8 0 0,1 0 0,-2 0 0,-1 0 0,1 0 0,0 0 0,0 0 0,-1 0 0,-1 0 0,0 0 0,0 0 0,0 0 0,2 0 0,0 0 0,1 0 0,0 0 0,0 0 0,0 0 0,2 0 0,-1-1 0,0 1 0,-1-1 0,-1 0 0,-1 0 0,0 1 0,1-1 0,-2-1 0,1 1 0,0 0 0,0 0 0,1-1 0,2 1 0,0-2 0,1 2 0,-1-1 0,-1 0 0,-2 2 0,2-1 0,-2 1 0,2 0 0,-2 0 0,-2-1 0,1 1 0,-1-1 0,2 1 0,-1 0 0,2 0 0,-2 0 0,1-2 0,-1 2 0,0-2 0,1 2 0,0 0 0,1 0 0,-1 0 0,-1-1 0,0 1 0,0-1 0,1 1 0,0 0 0,0-1 0,-1 1 0,0-2 0,0 2 0,1-2 0,0 2 0,-1-1 0,-2 1 0</inkml:trace>
</inkml:ink>
</file>

<file path=ppt/ink/ink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8:26.27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336 0 24575,'-14'4'0,"4"0"0,0 2 0,5-1 0,-2-1 0,2-1 0,0-1 0,2 1 0,0-2 0,2 1 0,-2-2 0,1 3 0,-1-3 0,1 3 0,-1-1 0,0-1 0,1 2 0,-1-1 0,1 0 0,-1 2 0,1-3 0,0 2 0,0-1 0,1 1 0,-1 0 0,1 0 0,-2 0 0,1-1 0,-1 1 0,1-1 0,-1 1 0,2 0 0,-1 0 0,1-1 0,0 1 0,-2-1 0,1 3 0,0-1 0,0 0 0,1 0 0,0-2 0,0 2 0,1-1 0,-2 0 0,2 0 0,-2 2 0,1-2 0,0 2 0,0-2 0,0 0 0,0 1 0,-1-2 0,1 1 0,0-1 0,1 3 0,-1-3 0,1 3 0,-3-4 0,2 2 0,-1-1 0,1 0 0,0 1 0,0-1 0,-1 2 0,1-2 0,-2 2 0,1-2 0,2 2 0,-2-2 0,1 1 0,-1 0 0,1 0 0,-1 1 0,1-1 0,-1 1 0,1-1 0,0 0 0,0 0 0,0 1 0,-1-1 0,1 0 0,-1 4 0,-1-1 0,1 1 0,1-3 0,-1-1 0,0-1 0,-1 7 0,1-6 0,-2 7 0,3-6 0,-3 1 0,3 1 0,-3 0 0,1 0 0,-4 9 0,3-9 0,-3 12 0,5-13 0,-2 5 0,4-5 0,-3 0 0,1 1 0,1-2 0,-1 1 0,1 1 0,-1-4 0,0 5 0,1-2 0,-1-1 0,1 2 0,0-4 0,1 2 0,-1 0 0,0 1 0,0 2 0,1-3 0,0 1 0,-1 0 0,1-2 0,-1 4 0,0-3 0,-1 3 0,1-1 0,0 2 0,0-2 0,1 4 0,-1-4 0,1 4 0,0-6 0,0 4 0,-2-5 0,2 2 0,-3-2 0,2-1 0,0 2 0,0-1 0,1 0 0,0 1 0,0-1 0,-1-1 0,0 1 0,-2-3 0,2 4 0,-2-2 0,3 4 0,-1-3 0,1 1 0,-1-1 0,1 1 0,-1-2 0,1 3 0,0-1 0,0 2 0,0 2 0,0-1 0,0 4 0,0-6 0,0 0 0,0-3 0,0 4 0,2 5 0,-2-2 0,2 5 0,-2-8 0,0 4 0,0-6 0,0 4 0,0-6 0,0 1 0,0-1 0,0 3 0,0-1 0,0 2 0,0-3 0,0 1 0,0-2 0,0 1 0,0 0 0,0 0 0,0 0 0,0 0 0,0 0 0,0 0 0,0 1 0,0-1 0,0 1 0,0-1 0,-1 1 0,1 0 0,-1-1 0,1 3 0,0-3 0,0 3 0,0 0 0,-2-3 0,2 4 0,-3-3 0,2 1 0,0-1 0,-1 1 0,2 0 0,-2 0 0,1 5 0,0-5 0,0 7 0,1-7 0,-1 2 0,1-3 0,0 0 0,0-1 0,0 0 0,0-1 0,-1 1 0,1-1 0,-3 4 0,2-3 0,-1 2 0,2-1 0,0-1 0,0 1 0,0 0 0,0 0 0,0 0 0,-2 0 0,2 2 0,-2-2 0,2 2 0,0-2 0,0 2 0,0-2 0,0 5 0,0-2 0,0 0 0,0 0 0,0-2 0,0 1 0,0 1 0,0-1 0,0 2 0,0 0 0,0-1 0,0 1 0,0 0 0,0-2 0,0 3 0,0-2 0,0 2 0,0-1 0,1-1 0,0 0 0,1 0 0,-2 2 0,1-1 0,-1 1 0,0-1 0,0-2 0,0 5 0,1-3 0,0 4 0,1-5 0,-2 1 0,1 3 0,-1 0 0,0 3 0,1-4 0,0 3 0,-1-6 0,3 4 0,-3-3 0,3 2 0,0 0 0,-1 4 0,2-5 0,-2 0 0,-1-5 0,0 4 0,1-3 0,1 5 0,-2-8 0,2 5 0,-3-4 0,1 2 0,0-1 0,0 0 0,2 3 0,-3 0 0,3 0 0,-2 1 0,2-2 0,0 0 0,0 1 0,0-3 0,-2 1 0,5 1 0,-5-2 0,5 3 0,-5-5 0,0 1 0,0 3 0,0-4 0,0 6 0,1-4 0,1 3 0,-1 2 0,1 0 0,2 4 0,2-3 0,-3 0 0,3-3 0,-6-3 0,1 1 0,0-1 0,-1 1 0,1 0 0,-1 1 0,3 2 0,-2 0 0,0-1 0,0-2 0,-2 1 0,2-1 0,0-1 0,-1 2 0,1 0 0,-1-2 0,2 2 0,-2-2 0,1-1 0,-1 0 0,1 1 0,0 0 0,0 0 0,-1-1 0,1 0 0,-1 0 0,0 0 0,1 0 0,-2 1 0,2-3 0,-2 3 0,2-3 0,-1 3 0,2 1 0,0-1 0,0 1 0,1-1 0,-4-1 0,2 0 0,-1 0 0,-1-1 0,3 0 0,-2 1 0,1 0 0,0 0 0,-1 1 0,1-2 0,-1 2 0,1-2 0,-1 2 0,0-1 0,0 0 0,-1 1 0,0-2 0,0 2 0,0-2 0,0 2 0,0-2 0,0 1 0,-4-9 0,2 5 0,-4-8 0,5 6 0,-1-1 0,1 3 0,0-3 0,-1 1 0,0-1 0,0-1 0,0 1 0,-1 0 0,3 2 0,-3 1 0,2-2 0,0 1 0,0-2 0,0 2 0,0-1 0,0 0 0,-1 0 0,1 1 0,-1-2 0,1 2 0,0-1 0,1 0 0,-2-1 0,0-1 0,-1-1 0,1 2 0,1 0 0,-1 0 0,2 1 0,-2-2 0,1 2 0,0-2 0,-1 0 0,0 0 0,-1 0 0,1 2 0,2-3 0,-1 4 0,0-4 0,0 4 0,0-1 0,1 0 0,-1 1 0,1-1 0,-2 0 0,1 0 0,0 0 0,0-3 0,0 4 0,1-4 0,-6 0 0,5 1 0,-4-2 0,3 3 0,2-1 0,-3 0 0,2 0 0,0 2 0,-1 0 0,2 0 0,-1 0 0,-1-1 0,2 0 0,-2 0 0,1-3 0,0 4 0,-1-3 0,0 0 0,1 2 0,0-2 0,1 0 0,-1 2 0,0-3 0,1 1 0,0 0 0,-2-5 0,2 6 0,-2-8 0,2 6 0,0-9 0,0 6 0,-1-3 0,-1-1 0,0 5 0,0-8 0,0 3 0,2 2 0,-2-2 0,1 0 0,1 2 0,-3-3 0,3 6 0,-2 3 0,2-2 0,-1 1 0,1-2 0,-2-1 0,2 0 0,-2-1 0,2-3 0,-2 6 0,1-3 0,-1 3 0,0-2 0,1 3 0,-1-6 0,1 6 0,1-7 0,-1 0 0,0-1 0,-1-3 0,2 1 0,-3-1 0,2 3 0,-5-5 0,6 8 0,-2-2 0,2 3 0,-4-2 0,3 6 0,-3-6 0,3 8 0,1-1 0,-2 0 0,2 2 0,-2-1 0,1 1 0,-1-6 0,0 5 0,0-4 0,0 4 0,1 1 0,-1 0 0,1 1 0,-1-3 0,2 4 0,-1-5 0,1 4 0,0-4 0,-1 3 0,1 0 0,-1 0 0,0 2 0,1-1 0,-2 10 0,1-2 0,0 6 0,1 2 0,0-5 0,0 5 0,0-5 0,-1-3 0,1 5 0,-1-4 0,1 3 0,0-1 0,0-2 0,0 1 0,0 0 0,-1-2 0,1 1 0,-1 0 0,1 2 0,-1 0 0,1-1 0,-1-1 0,1 2 0,-3-2 0,2 2 0,-3-2 0,2 1 0,1 5 0,-1 0 0,2 2 0,0 3 0,0-8 0,0 5 0,0-4 0,0 2 0,0-1 0,0 0 0,0-3 0,0 2 0,0-1 0,0 1 0,0-2 0,0-2 0,0 1 0,0-1 0,0 2 0,0 0 0,0 0 0,0-2 0,0-2 0,0 2 0,0-1 0,0 0 0,0 2 0,0-2 0,0 6 0,0-2 0,0 0 0,0 1 0,0-2 0,0 7 0,0-7 0,0 1 0,0-5 0,0 1 0,2 1 0,-2 1 0,1 0 0,1-4 0,-2 2 0,2 0 0,0 1 0,-1 0 0,2 0 0,-3 0 0,1-1 0,0 0 0,0 4 0,1-4 0,0 5 0,-1-5 0,1-1 0,-2 2 0,2-3 0,-2 2 0,6 2 0,-5-3 0,5 5 0,-6-5 0,3 2 0,-3-1 0,4 1 0,-3 0 0,2-2 0,-3 1 0,1-3 0,0 3 0,0-2 0,1-1 0,1 2 0,-1-1 0,1 1 0,-1-1 0,0 3 0,1-1 0,-3 1 0,4-1 0,-2-2 0,0 1 0,0 0 0,-2 0 0,2 0 0,-1-1 0,1 1 0,-1-2 0,-1 2 0,2-2 0,-1 2 0,0-2 0,1 2 0,-1 0 0,1 0 0,-1 1 0,2-3 0,-2 2 0,1-1 0,-1 1 0,0-2 0,0 0 0,0 1 0,1 0 0,0-1 0,0 0 0,1 0 0,0 0 0,1 0 0,0 1 0,-1-3 0,2 3 0,-3-2 0,2 0 0,-2 0 0,2 0 0,-1-1 0,-1-2 0,0 1 0,1-2 0,1 0 0,1 0 0,-1-1 0,2-1 0,-1 2 0,-2-1 0,0 3 0</inkml:trace>
</inkml:ink>
</file>

<file path=ppt/ink/ink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8:34.159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386 1 24575,'-7'0'0,"1"1"0,2 2 0,-2 4 0,-5 5 0,-1-1 0,-2 5 0,5-3 0,-7 2 0,3 0 0,0-5 0,3 10 0,2-8 0,-3 10 0,-2-4 0,-1 1 0,1 2 0,0-1 0,3 0 0,-1-1 0,1 5 0,1-2 0,-4 2 0,2-3 0,1 0 0,-3 0 0,5 0 0,-1 9 0,1-7 0,2 10 0,0-6 0,-1 5 0,0-4 0,-2 2 0,4-5 0,-1 5 0,1-1 0,0 1 0,-2-2 0,2 2 0,1-1 0,1 4 0,1-10 0,2 6 0,0-10 0,0 5 0,0 0 0,-2-6 0,2 3 0,-2-1 0,2-4 0,0 7 0,0-5 0,0-3 0,0 2 0,0-6 0,0-1 0,0 0 0,0-6 0,0 0 0,1-3 0,5-7 0,0-14 0,17-6 0,-8-8 0,15-8 0,-9 4 0,4-12 0,-4 4 0,-3 1 0,-2 4 0,-2 7 0,1-3 0,4 7 0,-7-3 0,5 4 0,-11 2 0,7-1 0,-3-3 0,-1 11 0,0-3 0,-6 16 0,-1-6 0,1 8 0,-2-4 0,1 6 0,0-2 0,-1 2 0,2-1 0,-1-1 0,0 1 0,1-2 0,-3-1 0,3 1 0,0-2 0,-1-5 0,2 1 0,-2-6 0,1 4 0,-1-3 0,0 2 0,-2-6 0,2 3 0,2 4 0,-1 0 0,2 8 0,-5-5 0,1-1 0,-1 3 0,1-2 0,0 5 0,0-1 0,-1-1 0,0 0 0,0 1 0,0-1 0,0 3 0,1-1 0,-1 3 0,1 0 0,-1-1 0,0 2 0,0-2 0,0 2 0,0-2 0,0 2 0,0-1 0,0 0 0,0 1 0,0-1 0,0 0 0,0 1 0,0-1 0,1 0 0,0 1 0,1-1 0,1 2 0,-1 1 0,5 9 0,-1 1 0,8 8 0,-5 2 0,10-1 0,-7 5 0,10-5 0,-8-1 0,5-2 0,-4 0 0,-1-3 0,7 4 0,-5-4 0,11 3 0,-5 2 0,-4-7 0,1 6 0,-12-12 0,8 4 0,-11-6 0,6 1 0,-7-1 0,3-1 0,-3 1 0,1 1 0,1 0 0,-2 0 0,4 1 0,-3-1 0,1 0 0,-1-1 0,-1 0 0,5 4 0,-2-3 0,6 7 0,-6-8 0,3 3 0,-3-2 0,1 0 0,-1 0 0,7 1 0,-7 1 0,10 1 0,-8-2 0,1 0 0,-2-2 0,-3 1 0,1-2 0,4 6 0,-2-3 0,3 3 0,-3-5 0,3 5 0,-2-4 0,3 4 0,-1 1 0,-4-6 0,5 7 0,1-1 0,-2-3 0,3 4 0,-8-6 0,0 1 0,-1-1 0,1 3 0,4-2 0,-4 0 0,4 2 0,0-2 0,0 4 0,2-4 0,7 10 0,-10-9 0,14 10 0,-16-11 0,7 3 0,-4-5 0,0 2 0,4-2 0,0 6 0,4-3 0,7 8 0,-5-8 0,3 2 0,-8-4 0,1 2 0,-1 1 0,0-2 0,-1 4 0,-4-6 0,0 4 0,0-4 0,-2 1 0,7 5 0,2 0 0,4 3 0,-3-2 0,-6-4 0,1 5 0,-7-8 0,9 8 0,-3-4 0,-4-2 0,6 3 0,-7-4 0,3 3 0,-2-1 0,2 1 0,0-1 0,-2 0 0,3 0 0,-5-1 0,1 1 0,0-3 0,1 3 0,-1-3 0,-1 1 0,0 1 0,1-1 0,-1 1 0,0-1 0,-1-1 0,2 1 0,-2-1 0,2 1 0,-3-1 0,3 0 0,-3 0 0,2 1 0,-2-3 0,-1 3 0,1-4 0,0 3 0,1-2 0,2 2 0,6 5 0,-5-3 0,12 5 0,-14-8 0,8 3 0,-5-1 0,1-1 0,0 1 0,1 1 0,-6-3 0,4 2 0,-4-1 0,3 0 0,4 1 0,0 1 0,-1-3 0,-4 3 0,-1-5 0,6 5 0,-4-2 0,5 1 0,-5-2 0,4 4 0,3 2 0,-1 0 0,1-1 0,-2 0 0,-5-4 0,4 6 0,-6-5 0,2 1 0,0 1 0,-1-4 0,4 4 0,-4-2 0,2-1 0,-2 0 0,-2-2 0,2 2 0,-2-1 0,2 1 0,-2 0 0,1-1 0,-1-1 0,-1 2 0,0-2 0,2 4 0,-1-2 0,2 1 0,-1 0 0,3 2 0,0-1 0,1 2 0,4-1 0,-6-1 0,6 0 0,2 3 0,-4 0 0,6 2 0,-5-2 0,1 1 0,7 2 0,-2 1 0,6 1 0,-8-2 0,7-1 0,-4 0 0,5 1 0,0-2 0,-3 1 0,0-4 0,-6-1 0,-2-1 0,-6-1 0,1-1 0,-6-2 0,-1-2 0,-1-2 0,0 0 0,0 0 0,0 1 0,0-1 0,0 1 0,-4-2 0,3 2 0,-3 1 0,3-1 0,-1 1 0,0 0 0,0 1 0,-2-1 0,3 1 0,-4 0 0,3 0 0,-1 0 0,-1 1 0,2-1 0,-2 0 0,2 1 0,-2-1 0,1 0 0,0 1 0,-3-1 0,3 1 0,-2-1 0,2 0 0,-3 0 0,2-1 0,-2 1 0,3-1 0,0 1 0,0-1 0,1 2 0,-1-1 0,-1-1 0,1 1 0,-4-4 0,4 4 0,-2-2 0,3 1 0,0 0 0,-1 0 0,1 0 0,-2 0 0,1-1 0,-1 0 0,0 1 0,-2 0 0,2 1 0,-2-1 0,1 2 0,1-1 0,-1 0 0,2 1 0,0-2 0,0 2 0,-1-1 0,1-1 0,-2 1 0,-1-1 0,-1 0 0,0 0 0,3 0 0,-7-1 0,7 2 0,-6-2 0,6 2 0,-1 0 0,1-1 0,-10-2 0,4 0 0,-10 0 0,2-2 0,-3 4 0,5-3 0,-4 2 0,11 1 0,-1 0 0,-4-4 0,2 3 0,-2-4 0,0 3 0,3-1 0,-4 1 0,-2-1 0,-13-3 0,0 2 0,-5-2 0,8 0 0,6 3 0,-3-8 0,2 6 0,-7-2 0,9 2 0,-9-2 0,7 0 0,-5-5 0,-16-2 0,14 2 0,-13-4 0,14 4 0,5 1 0,-4 3 0,8 0 0,0 0 0,-1-2 0,-2-2 0,0 1 0,-1-5 0,-1 4 0,2-9 0,-6 5 0,-2-4 0,-13-6 0,4 3 0,-1-4 0,5 7 0,5 0 0,1 4 0,-2-3 0,9 7 0,-7-4 0,1-2 0,-17-6 0,15 4 0,-7-1 0,15 10 0,6-1 0,-8 0 0,8-1 0,-12-6 0,5 7 0,-4-7 0,-17-10 0,26 16 0,-18-18 0,24 21 0,-1-4 0,-3 2 0,4 0 0,2 5 0,1-8 0,5 9 0,-3-6 0,2 9 0,1-5 0,1 6 0,-5-11 0,4 10 0,-2-7 0,3 9 0,2-5 0,-1 4 0,0-2 0,-1 1 0,2 0 0,-2 0 0,3-3 0,-2 2 0,2-1 0,-1 0 0,1 4 0,0-4 0,0 4 0,0-1 0,0 2 0,0-3 0,0 2 0,0-2 0,0 3 0,0-1 0,0-1 0,1 2 0,0-2 0,0 1 0,-1 1 0,1-1 0,0 0 0,0 0 0,1-1 0,-2 2 0,1 0 0,0-1 0,0 0 0,0 0 0,-1 0 0,1 0 0,-1 1 0,1-1 0,-1 0 0,4 12 0,2-3 0,8 11 0,-6-7 0,1-2 0,3 4 0,-6-5 0,9 7 0,-8-5 0,2 4 0,4 1 0,-7-5 0,7 6 0,-9-9 0,9 10 0,-4-2 0,1 0 0,3 1 0,-2-2 0,0-4 0,-2 5 0,4-2 0,-4 1 0,7 1 0,-7-1 0,4 0 0,-7-3 0,5 4 0,-2-6 0,2 6 0,2-1 0,-6-1 0,3-2 0,-8-4 0,5 3 0,-3-3 0,0 5 0,4-1 0,-4-1 0,12 10 0,-4-6 0,4 5 0,-2-1 0,-1-2 0,0 4 0,4 1 0,-7-7 0,0-2 0,4 5 0,-4-6 0,9 8 0,-10-8 0,9 4 0,-8-3 0,4 1 0,-1 2 0,-4-4 0,3 1 0,3 0 0,-6-6 0,3 5 0,2-1 0,-6-2 0,5 0 0,-4 1 0,-1-5 0,3 7 0,-6-6 0,2 1 0,-6-2 0,2-1 0,-2 0 0,4 1 0,-2-1 0,5 2 0,-4-2 0,6 3 0,-3-2 0,4 2 0,-4-1 0,1-2 0,6 3 0,1-2 0,7 7 0,-1-5 0,0 1 0,9-2 0,-4 1 0,14 1 0,-8-2 0,11 3 0,-7-6 0,-1 6 0,-14-7 0,-9 2 0,-7-2 0,-6 0 0,-6 0 0,-4 0 0,-4-1 0,1 0 0,-6-6 0,-2 3 0,0-4 0,-4 1 0,8 1 0,-3-1 0,0-1 0,9 5 0,-1-4 0,5 3 0,-4-4 0,3 2 0,-4-5 0,4 3 0,1-2 0,-1 2 0,3 1 0,1 2 0,1-1 0,-1 2 0,1 0 0,-1-1 0,2 1 0,1-1 0,0 1 0,0-1 0,-2 2 0,1 0 0,0-2 0,0 3 0,0-2 0,-1 2 0,0 0 0,1 1 0,-2 1 0,2 0 0,0 0 0</inkml:trace>
</inkml:ink>
</file>

<file path=ppt/ink/ink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8:26.438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1 111 24575,'44'-3'0,"1"1"0,9 2 0,2 0 0,2 0 0,5 0 0,-4 0 0,9 0 0,-3 0 0,-3 0 0,-2 0 0,-5 0 0,-4 0 0,0 0 0,-12 0 0,10 0 0,-19 0 0,13 0 0,-15 0 0,0 0 0,5 0 0,-4 0 0,2 0 0,-4 0 0,-6 0 0,-3 0 0,-1 0 0,13 0 0,-9 0 0,6 0 0,-4 0 0,-10 0 0,7 0 0,-9 0 0,3 0 0,-3-2 0,-1 2 0,0-2 0,2 1 0,2 0 0,1-2 0,4 3 0,-10-1 0,4 1 0,-2 0 0,-3-1 0,3-1 0,0 1 0,-3 0 0,6 1 0,-7 0 0,3-2 0,-4 2 0,2-2 0,-3 2 0,2-2 0,-4 2 0,1-2 0,-1 1 0,0 1 0,2-2 0,0 2 0,0-2 0,2 1 0,-1-1 0,1 0 0,4 0 0,-3 1 0,3-2 0,3-1 0,-5 2 0,7-4 0,-7 5 0,4-1 0,-4 1 0,2 0 0,-5 1 0,4-2 0,-3 0 0,2 2 0,1-4 0,-5 3 0,4 0 0,-1-1 0,-2 1 0,7-3 0,-6 3 0,3-1 0,-2 1 0,0 0 0,2-1 0,-4 1 0,8 0 0,-5-1 0,0 1 0,4-2 0,-9 2 0,5 0 0,-5 1 0,0-1 0,0 0 0,0 0 0,2 0 0,3-1 0,-1 2 0,1-2 0,2 0 0,-1 1 0,2-1 0,1 2 0,-4-1 0,1 0 0,-4 0 0,2 1 0,-2 0 0,0 0 0,-1 0 0,-2 0 0,-1 0 0,0 0 0</inkml:trace>
</inkml:ink>
</file>

<file path=ppt/ink/ink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8:54.28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158 1 24575,'0'6'0,"0"0"0,0-4 0,1 0 0,0 1 0,1-1 0,0 1 0,0-1 0,-1 0 0,1 0 0,0 0 0,1-1 0,-2 2 0,1-2 0,0 2 0,-1-1 0,1 1 0,-1-1 0,1 1 0,-1 0 0,2-2 0,-3 3 0,2-3 0,-1 5 0,0-4 0,0 3 0,0-3 0,0 0 0,0 1 0,0 0 0,1 0 0,-1 0 0,-1-1 0,0 2 0,2-2 0,-1 2 0,0-2 0,0 0 0,0 1 0,0-1 0,0 2 0,0-2 0,0 1 0,1 0 0,-1-1 0,1 1 0,-1 0 0,0-1 0,1 2 0,-2-1 0,1-1 0,0 1 0,-1 0 0,1 0 0,0-1 0,0 0 0,1 0 0,-2 2 0,1-2 0,-1 1 0,2-1 0,-2 1 0,2 0 0,-1-2 0,0 4 0,0-3 0,0 2 0,-1-2 0,2 0 0,-2 1 0,1 0 0,0 0 0,0 0 0,1 0 0,-1 1 0,0-1 0,-1 0 0,0 0 0,0-1 0,1 1 0,0 1 0,0-1 0,1 1 0,-1-2 0,-1 1 0,1 0 0,0 0 0,1-1 0,-2 0 0,0 1 0,1 0 0,2 1 0,-2 0 0,2 0 0,-2 0 0,-1-1 0,1 0 0,0 0 0,-1-1 0,2 1 0,-2-1 0,1 1 0,0 0 0,0-1 0,0 1 0,0 0 0,0 0 0,-1 0 0,1 0 0,-1 0 0,2 0 0,-2-1 0,3 1 0,-2 0 0,0-1 0,0 1 0,0-1 0,-1 1 0,1-1 0,0 1 0,-1 0 0,2-1 0,-1 2 0,1 1 0,0-3 0,0 3 0,0-4 0,-1 2 0,0-1 0,1 1 0,-1 0 0,1-1 0,0 1 0,0-1 0,-1 0 0,1 1 0,0-1 0,-1 0 0,1 1 0,0-2 0,-1 3 0,1-2 0,-1 0 0,0 1 0,1-1 0,-2 2 0,2-1 0,-2 0 0,1-1 0,0 1 0,-1-1 0,1 1 0,-1 0 0,0-1 0,0 1 0,0 2 0,0-2 0,0 1 0,0-2 0,0 1 0,0-1 0,0 1 0,0 0 0,0-1 0,1 1 0,-1 0 0,1-1 0,-1 1 0,1 0 0,-1-1 0,1 1 0,0 0 0,-1 0 0,1 1 0,-1-2 0,0 0 0,1 1 0,-1 0 0,1 1 0,-1-1 0,1-1 0,-1 1 0,1 0 0,-1 2 0,0-3 0,0 1 0,1 5 0,2-4 0,-1 4 0,-1-6 0,0 1 0,0-1 0,-1 4 0,0-3 0,2 2 0,-1-1 0,0-2 0,0 2 0,0-2 0,-1 1 0,2 0 0,-1-1 0,1 1 0,-2-1 0,2 1 0,-1 0 0,0 0 0,0 1 0,0-2 0,0 0 0,0 1 0,1-1 0,-2 1 0,0 0 0,2-1 0,0 1 0,0-1 0,-1 0 0,0 0 0,-1 1 0,1 1 0,-1-1 0,1 1 0,-1 0 0,0-1 0,1 0 0,-1-1 0,1 1 0,-1 0 0,0 1 0,0-2 0,0 2 0,1-2 0,0 3 0,0-3 0,0 1 0,-1 1 0,0-2 0,0 2 0,0-2 0,0 1 0,0-1 0,1 1 0,-1 1 0,1-2 0,-1 2 0,0-1 0,0-1 0,0 1 0,0 0 0,0-1 0,1 2 0,-1-2 0,1 2 0,-1-2 0,0 2 0,0-2 0,0 1 0,0 1 0,0-1 0,0 1 0,0-1 0,0 1 0,0-2 0,0 1 0,0-1 0,0 2 0,0-1 0,0 0 0,0-1 0,0 1 0,0-1 0,0 1 0,0 0 0,0 0 0,0 0 0,0 1 0,0-2 0,0 2 0,0-2 0,0 2 0,0-2 0,0 1 0,0 1 0,0-2 0,0 2 0,0-2 0,0 1 0,0-1 0,0 1 0,0 0 0,0-1 0,0 1 0,0 0 0,0 0 0,0 0 0,0 0 0,0-1 0,0 1 0,0-1 0,0 2 0,0-1 0,0 1 0,0 0 0,0 2 0,0-1 0,0 2 0,0-4 0,0 4 0,0-4 0,0 2 0,0-3 0,0 1 0,1-1 0,-1 1 0,1 0 0,-1 0 0,0 0 0,0 1 0,0-2 0,0 1 0,0 0 0,0-1 0,0 1 0,0 0 0,0-1 0,0 1 0,0 0 0,0 0 0,1 0 0,-1 0 0,1-1 0,-1 1 0,0-1 0,0 1 0,0 0 0,0 0 0,0 0 0,0 1 0,0-1 0,0 1 0,0-1 0,0 1 0,0-1 0,0 1 0,0 2 0,0-2 0,0 1 0,0-2 0,0 1 0,0 0 0,0-1 0,0 3 0,0-3 0,0 2 0,0-2 0,0 2 0,0-2 0,0 1 0,0-1 0,0 0 0,0 1 0,0 0 0,0-1 0,0 0 0,0-1 0,0 1 0,0 0 0,-1-1 0,1 1 0,-1 0 0,-1-1 0,2 1 0,-3-1 0,3 3 0,-2-1 0,2 1 0,-2 0 0,1-2 0,0 3 0,-1-4 0,2 2 0,-2-1 0,1 0 0,1 1 0,-1-2 0,-1 0 0,1 1 0,-1-2 0,0 2 0,2 0 0,-2-1 0,2 2 0,-1-2 0,0 1 0,0 0 0,0 0 0,0 1 0,0 1 0,1-2 0,-5 1 0,4 1 0,-2-2 0,3 2 0,-1-2 0,1 0 0,-1-1 0,1 2 0,-1-1 0,1 1 0,-1-1 0,1 0 0,0 1 0,-1-1 0,1 1 0,-1-1 0,0 0 0,1 1 0,-1 0 0,0 1 0,1-2 0,-1-1 0,0 1 0,0 0 0,-1 2 0,2-3 0,0 2 0,0-2 0,0 2 0,0-2 0,0 1 0,-1 1 0,0-2 0,1 2 0,0-2 0,0 1 0,0-1 0,0 1 0,-1 1 0,0-2 0,1 2 0,0-2 0,0 1 0,0-1 0,0 1 0,0 0 0,-1-1 0,0 1 0,1 2 0,0-3 0,0 3 0,0-3 0,0 0 0,-1 1 0,-1-1 0,0 1 0,1-1 0,-1 0 0,0 0 0,-1 0 0,1 1 0,0-1 0,1 2 0,0-1 0,-1 0 0,0 3 0,1-3 0,-1 2 0,2-1 0,-2-2 0,0 2 0,0-2 0,-1 1 0,2-1 0,-1 3 0,0-3 0,1 3 0,0-2 0,1-1 0,0 1 0,-1 0 0,1-1 0,-1 1 0,0 2 0,0-2 0,0 3 0,0-2 0,0-1 0,1 4 0,-2-4 0,2 1 0,-1-1 0,0-1 0,1 1 0,-1 0 0,0-1 0,1 2 0,-1-2 0,1 2 0,-1-1 0,0 1 0,0-2 0,0 0 0,0 2 0,1-1 0,-1 1 0,1-1 0,-1 0 0,0 0 0,0-1 0,0 1 0,1 0 0,-1 0 0,1 0 0,-1 0 0,1 0 0,-1-1 0,1 1 0,-2-1 0,2 1 0,-1-1 0,0 2 0,1-2 0,-1 2 0,1-2 0,0 2 0,-1-2 0,1 2 0,-2-2 0,2 2 0,-1-1 0,1 0 0,-1 0 0,0-1 0,0 2 0,0-2 0,1 2 0,-1-2 0,1 0 0,-2 1 0,2-1 0,-1 2 0,1-1 0,-1-1 0,0 0 0,-1 1 0,0 0 0,1 2 0,-1-1 0,1-1 0,-2 0 0,1 1 0,-1-1 0,2 2 0,-1-2 0,1 2 0,-1-2 0,0 0 0,0-1 0,0 1 0,-2-1 0,3 2 0,-2-2 0,3 2 0,-1-2 0,0 4 0,-1-4 0,1 3 0,0-3 0,0 0 0,0 2 0,-1-2 0,-1 1 0,1-1 0,0 0 0,1 1 0,-1 0 0,1 0 0,-1 0 0,1-1 0,-2 2 0,0-1 0,0 1 0,0 0 0,1 0 0,0 0 0,0-1 0,0-1 0,1 3 0,-2-3 0,2 3 0,-1-1 0,0-3 0,0 3 0,0-3 0,0 3 0,1-2 0,-1 0 0,-1 1 0,0-2 0,0 0 0,1 1 0,0-1 0,0 1 0,0-1 0,0 2 0,0-1 0,0 0 0,1 0 0,-2 1 0,2-1 0,-1 0 0,0 0 0,1 1 0,-1-1 0,-1 0 0,1 0 0,-1 0 0,1 0 0,1 1 0,-2-1 0,3 1 0,-2-1 0,1 1 0,-1-2 0,1 2 0,-2-2 0,2 1 0,-1 0 0,1 1 0,-2-1 0,3 2 0,-3-3 0,2 3 0,0-2 0,-2 0 0,3 1 0,-3-2 0,2 1 0,-1 1 0,1-1 0,-1 2 0,2-1 0,-2 0 0,2 3 0,-3-3 0,2 3 0,-2-2 0,1 0 0,0 0 0,0-1 0,0 3 0,0-3 0,1 2 0,0-1 0,1-2 0,-2 2 0,2-1 0,-2-1 0,2 3 0,-3-4 0,2 3 0,-3-1 0,-1 0 0,-4 1 0,3-1 0,-1 0 0,6-3 0,0 1 0</inkml:trace>
</inkml:ink>
</file>

<file path=ppt/ink/ink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9:16.44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3074 0 24575,'-8'0'0,"2"0"0,1 0 0,1 0 0,0 0 0,1 0 0,1 0 0,-2 0 0,1 0 0,0 0 0,1 0 0,-1 0 0,0 0 0,-1 0 0,2 0 0,0 0 0,-1 0 0,0 0 0,0 0 0,-2 0 0,1 0 0,-1 0 0,3 0 0,-1 0 0,-1 0 0,1 0 0,-1 0 0,1 0 0,0 0 0,0 0 0,-5 0 0,5 0 0,-6 0 0,7 0 0,-2 0 0,2 0 0,-2 0 0,2 0 0,-2 0 0,1 0 0,0 0 0,-1 0 0,2 0 0,-1 0 0,0 0 0,1 0 0,-2 0 0,2 0 0,-1 0 0,0 0 0,0 0 0,0 0 0,0 0 0,1 0 0,-1 0 0,0 0 0,0 0 0,0 0 0,-1 0 0,1 0 0,0 0 0,0 0 0,1 0 0,-2 0 0,1 0 0,-1 0 0,2 0 0,-1 0 0,0 0 0,1 0 0,-1 0 0,0 0 0,0 0 0,0 0 0,0 0 0,1 0 0,-2 0 0,0 0 0,-1 0 0,2 0 0,1 0 0,-1 0 0,1 0 0,-2 0 0,2 0 0,-2 0 0,2 0 0,-1 0 0,0 0 0,1 0 0,-1 0 0,0 0 0,1 0 0,-2 0 0,1 0 0,0 0 0,0 0 0,1 0 0,-1 0 0,0 0 0,0 0 0,0 0 0,1 0 0,-1 0 0,1 0 0,-2 0 0,2 0 0,-1 0 0,0 0 0,-2 0 0,1 0 0,-2 0 0,3 0 0,-1 0 0,2 0 0,-4 0 0,3 0 0,-2 0 0,2 0 0,0 0 0,0 0 0,-1 0 0,1 0 0,0 0 0,0 0 0,1 0 0,-1 0 0,0 0 0,1 0 0,-1 0 0,-1 0 0,2 0 0,-2 0 0,2 0 0,-1 0 0,1 0 0,-1 0 0,-1 0 0,1 0 0,-1 0 0,1 0 0,1 0 0,-1 0 0,0 0 0,0 0 0,1 0 0,-1 0 0,-1 0 0,2 0 0,-2 0 0,2 0 0,-1 0 0,-1 0 0,2 0 0,-2 0 0,1 0 0,0 0 0,0 0 0,0 0 0,1 0 0,-1 0 0,1 0 0,-2 0 0,1 0 0,0 0 0,0 0 0,1 0 0,-3 0 0,2 0 0,-2 0 0,0 0 0,1 0 0,-2 0 0,3 0 0,-1 0 0,2 0 0,-2 0 0,2 0 0,-1 0 0,0 0 0,1 0 0,-3 0 0,1 0 0,-1 0 0,2 0 0,1 0 0,-1 0 0,0 0 0,0 0 0,0 0 0,0 0 0,1 0 0,-1 0 0,-1 0 0,-1 0 0,1 0 0,-1 0 0,1 0 0,0 0 0,1 0 0,-2 0 0,2 0 0,-1 0 0,-1 0 0,2 0 0,-1 0 0,2 0 0,-1 0 0,0 0 0,0 0 0,0 0 0,0 0 0,0 0 0,0 0 0,-1 0 0,2 0 0,-1 0 0,0 0 0,0 0 0,-1 0 0,0 0 0,1 0 0,0 0 0,0 0 0,-2 0 0,1 0 0,-1 0 0,2 0 0,1 0 0,-1 0 0,1 0 0,-2 0 0,1 0 0,1 0 0,-2 0 0,1 0 0,-1 0 0,0 0 0,1 0 0,0 0 0,-2 0 0,1 0 0,-1 0 0,3 0 0,-1 0 0,-1 0 0,1 0 0,0 0 0,1 0 0,-1 0 0,0 0 0,0 0 0,-1 0 0,1 0 0,-1 0 0,2 0 0,-3 0 0,0 0 0,-1 0 0,2 0 0,1 0 0,1 0 0,-1 0 0,0 0 0,1 0 0,-1 0 0,0 0 0,0 0 0,-3 0 0,3 0 0,-3 0 0,1 0 0,1 0 0,-1 0 0,0 0 0,-1 0 0,1 0 0,-2 0 0,5 0 0,-6 0 0,3 0 0,-1 1 0,1-1 0,-1 1 0,1-1 0,1 0 0,-2 0 0,3 1 0,-3-1 0,0 3 0,0-3 0,0 1 0,1-1 0,-4 0 0,5 1 0,-5-1 0,6 1 0,0-1 0,-1 1 0,-1-1 0,2 2 0,-2-2 0,2 1 0,0-1 0,0 0 0,0 0 0,-1 0 0,1 0 0,-2 1 0,1-1 0,1 1 0,0-1 0,-2 0 0,0 2 0,1-2 0,0 2 0,1-2 0,-1 0 0,-1 0 0,1 0 0,1 1 0,-3-1 0,5 1 0,-5-1 0,3 0 0,0 1 0,-1-1 0,-1 2 0,1-1 0,-2 0 0,3-1 0,-1 0 0,1 1 0,0-1 0,0 1 0,1-1 0,-1 1 0,1-1 0,-1 1 0,-2-1 0,3 0 0,-4 0 0,4 0 0,-2 1 0,2-1 0,-1 1 0,0-1 0,0 0 0,-1 0 0,1 1 0,1 0 0,-2 0 0,2 0 0,-4 0 0,4-1 0,-2 1 0,2-1 0,-1 0 0,0 0 0,1 0 0,-1 1 0,0-1 0,1 1 0,-1 0 0,0-1 0,1 1 0,-1-1 0,-1 0 0,2 0 0,-3 0 0,2 0 0,0 0 0,-1 1 0,2-1 0,-2 1 0,1-1 0,0 0 0,-3 0 0,3 0 0,-2 0 0,2 0 0,1 0 0,-1 0 0,1 0 0,-2 2 0,2-2 0,-4 2 0,4-1 0,-4-1 0,4 1 0,-2-1 0,2 0 0,-2 1 0,2-1 0,-4 1 0,5 0 0,-4-1 0,3 1 0,-1-1 0,-1 0 0,2 1 0,-3-1 0,2 1 0,0 0 0,-1-1 0,2 1 0,-2 0 0,2-1 0,-1 1 0,-2-1 0,3 0 0,-4 0 0,4 0 0,-2 0 0,1 0 0,0 1 0,-1-1 0,2 1 0,-2-1 0,1 0 0,-3 0 0,4 2 0,-3-2 0,3 2 0,-2-2 0,1 0 0,0 1 0,0-1 0,-1 1 0,0-1 0,-3 0 0,3 0 0,0 0 0,2 0 0,0 0 0,-2 0 0,1 0 0,-1 1 0,1-1 0,0 1 0,0-1 0,-1 0 0,1 0 0,0 0 0,0 1 0,-1-1 0,1 1 0,-1-1 0,1 0 0,0 0 0,-1 0 0,0 0 0,-1 0 0,-1 0 0,2 0 0,-4 0 0,3 0 0,-4 1 0,5-1 0,0 2 0,1-2 0,-1 1 0,1-1 0,0 0 0,-1 0 0,3 1 0,-4-1 0,1 1 0,0-1 0,-2 0 0,4 0 0,-1 0 0,0 0 0,1 0 0,-1 0 0,0 0 0,1 1 0,-1-1 0,-1 1 0,2-1 0,-2 0 0,1 0 0,1 0 0,-1 0 0,0 0 0,1 0 0,-1 0 0,0 0 0,0 1 0,-1-1 0,1 1 0,0-1 0,-1 0 0,-1 0 0,2 0 0,0 1 0,1-1 0,-3 1 0,1-1 0,0 1 0,1-1 0,0 1 0,-1-1 0,0 0 0,1 0 0,-1 0 0,1 0 0,0 0 0,-2 0 0,1 0 0,-1 0 0,3 1 0,-2-1 0,1 1 0,-1-1 0,1 1 0,0-1 0,-1 1 0,0-1 0,1 0 0,1 0 0,-1 0 0,0 0 0,0 0 0,1 0 0,-2 0 0,0 0 0,-1 0 0,0 0 0,1 0 0,-1 0 0,0 0 0,0 0 0,-2 0 0,3 0 0,-7 0 0,5 0 0,-8 0 0,8 0 0,-7 2 0,4-2 0,-2 2 0,2-2 0,-4 0 0,7 0 0,-10 0 0,11 0 0,-5 0 0,5 0 0,-1 0 0,0 0 0,2 0 0,1 1 0,-1-1 0,1 1 0,-1-1 0,1 0 0,-1 0 0,-1 0 0,1 0 0,-1 1 0,-2-1 0,3 1 0,-11-1 0,9 0 0,-7 0 0,6 0 0,-3 0 0,3 0 0,-2 0 0,4 0 0,1 0 0,-3 0 0,4 0 0,-4 0 0,3 1 0,-2-1 0,-1 1 0,4-1 0,-2 0 0,3 1 0,-1-1 0,0 1 0,-1-1 0,0 0 0,1 1 0,0 0 0,0 0 0,0 1 0,-1-2 0,1 1 0,-1-1 0,2 1 0,-2-1 0,-1 1 0,2 1 0,-3-2 0,-1 2 0,2-2 0,-3 0 0,4 1 0,2-1 0,-4 1 0,1 1 0,-1-2 0,-1 2 0,2-1 0,1 0 0,1 1 0,-2-1 0,2 0 0,-3-1 0,4 1 0,-2-1 0,2 1 0,-1-1 0,-1 0 0,3 1 0,-3-1 0,0 2 0,-2-2 0,1 1 0,-1 0 0,4-1 0,-2 1 0,1-1 0,0 1 0,-1-1 0,1 1 0,-1-1 0,0 1 0,0-1 0,-2 1 0,2-1 0,-3 0 0,3 2 0,-1-2 0,-3 2 0,3-1 0,-4-1 0,5 1 0,0-1 0,-2 1 0,-3 0 0,1 2 0,-3-2 0,4 1 0,-1-2 0,0 1 0,2-1 0,-10 3 0,8-2 0,-9 2 0,11-3 0,0 2 0,3-2 0,-2 1 0,2 1 0,-2-2 0,2 1 0,-1 0 0,1-1 0,0 2 0,0-2 0,0 2 0,-1 0 0,1 0 0,-1 0 0,0-2 0,0 2 0,1-1 0,-1 0 0,3 1 0,-3-2 0,3 3 0,-2-3 0,0 3 0,0-2 0,-1 1 0,1 0 0,-3 0 0,5 1 0,-6 0 0,5 0 0,-3-2 0,2 1 0,0 0 0,0-1 0,-2 2 0,2-2 0,-2 1 0,3 0 0,-4 1 0,3 0 0,-3-1 0,3-1 0,0 0 0,-2 0 0,4 1 0,-5-2 0,4 1 0,-1 0 0,0 0 0,1 0 0,-1 0 0,1-1 0,-2 0 0,1 1 0,0-1 0,0 1 0,0-1 0,1 0 0,-1 2 0,1-2 0,-1 2 0,0-2 0,0 0 0,0 1 0,0-1 0,1 1 0,-1-1 0,0 0 0,1 0 0,-2 0 0,1 0 0,1 0 0,-2 0 0,0 0 0,0 0 0,1 0 0,1 0 0,-3 1 0,2 0 0,-4 0 0,6 1 0,-5-2 0,4 1 0,-2-1 0,-1 0 0,1 0 0,-1 0 0,1 0 0,-1 0 0,1 0 0,-2 1 0,3-1 0,0 1 0,1 0 0,-1-1 0,-1 1 0,0-1 0,0 1 0,2-1 0,-2 2 0,2-2 0,-1 1 0,-1 0 0,1-1 0,-1 1 0,0-1 0,2 0 0,-2 1 0,2-1 0,-2 1 0,2-1 0,-2 1 0,2-1 0,-2 1 0,1-1 0,-1 0 0,1 0 0,1 1 0,-1-1 0,1 1 0,-2-1 0,0 0 0,2 0 0,-1 2 0,0-2 0,1 2 0,-1-2 0,-1 0 0,1 0 0,0 1 0,1-1 0,-1 1 0,1-1 0,-1 0 0,0 0 0,1 1 0,-2-1 0,2 1 0,0-1 0,-2 1 0,1-1 0,0 1 0,0-1 0,1 0 0,-2 0 0,1 0 0,-2 1 0,3-1 0,0 1 0,-1-1 0,0 0 0,0 0 0,1 2 0,-1-1 0,1 0 0,-1-1 0,0 0 0,10 2 0,-5-1 0,7 0 0,-4 0 0,-2 0 0,2 0 0,-2-1 0,-1 0 0,1 0 0,-1 1 0,1-1 0,0 1 0,-1 0 0,1-1 0,0 1 0,0-1 0,0 1 0,0-1 0,0 2 0,-1-2 0,1 2 0,1-2 0,-1 1 0,1 0 0,-1-1 0,1 1 0,-1-1 0,0 2 0,0-1 0,0 1 0,1 0 0,-2-2 0,2 2 0,-2-2 0,1 1 0,0-1 0,-1 0 0,1 0 0,0 0 0,0 0 0,0 2 0,0-2 0,-1 3 0,1-3 0,0 1 0,0-1 0,0 1 0,0 1 0,-1-1 0,1 1 0,-1-1 0,3-1 0,-3 2 0,3-2 0,-3 2 0,0-2 0,1 2 0,0 0 0,0-1 0,0 1 0,-1-1 0,1 0 0,-1 0 0,1 0 0,0 0 0,-1-1 0,1 3 0,-1-2 0,1 1 0,0-2 0,0 2 0,1-2 0,-2 1 0,2 1 0,-2-1 0,1 0 0,0 0 0,0 0 0,3 2 0,-2-3 0,0 3 0,-3-2 0,2 0 0,-1 2 0,2-3 0,-2 2 0,2-2 0,-3 2 0,3-2 0,-2 2 0,0-1 0,0 2 0,0-3 0,1 2 0,0-2 0,0 1 0,-1 0 0,1 0 0,0 0 0,-1 1 0,1-2 0,-1 2 0,0-1 0,2 1 0,-1-1 0,0 1 0,0-2 0,-1 1 0,2-1 0,-2 0 0,1 1 0,0 0 0,-1 0 0,2 0 0,-2-1 0,3 1 0,-2-1 0,2 2 0,-3-1 0,0 0 0,1 0 0,-1-1 0,2 0 0,-2 0 0,2 1 0,-1 0 0,0-1 0,0 1 0,-1 0 0,1-1 0,-1 0 0,2 1 0,-2 0 0,2 0 0,-2-1 0,2 0 0,-2 2 0,1-1 0,2 1 0,-3-2 0,4 1 0,-4 0 0,1-1 0,-1 2 0,1-1 0,1 0 0,3 2 0,-2-2 0,0 1 0,-3-1 0,1-1 0,0 1 0,0 1 0,1-1 0,0 0 0,-2-1 0,1 0 0,1 1 0,-1-1 0,0 1 0,1-1 0,-1 1 0,2-1 0,-2 2 0,0-2 0,1 2 0,-1-1 0,-1-1 0,2 0 0,-1 0 0,1 1 0,1 1 0,-1-1 0,0 1 0,-2-2 0,0 1 0,2 1 0,-1-2 0,0 2 0,0-1 0,0-1 0,5 4 0,-5-3 0,5 2 0,-5-1 0,-1-1 0,1 1 0,-1-1 0,1-1 0,-1 1 0,1-1 0,1 2 0,-2-1 0,3 0 0,-3 0 0,1 0 0,1-1 0,-2 2 0,3-2 0,-3 2 0,2-2 0,-2 2 0,1-2 0,1 2 0,-1-1 0,0-1 0,-1 1 0,0 0 0,1-1 0,0 1 0,1 0 0,1 2 0,-2-3 0,0 3 0,-1-2 0,0 0 0,1-1 0,0 1 0,0 0 0,0 0 0,-1 0 0,1 0 0,1 1 0,-1-1 0,0 1 0,-1-2 0,1 1 0,0 0 0,1 0 0,-1 1 0,0-2 0,-1 2 0,2-1 0,-2 0 0,2 1 0,-2-1 0,0 1 0,1-1 0,-1 0 0,4 0 0,-3 0 0,1 1 0,-2-2 0,-1 2 0,4-2 0,-4 1 0,5 0 0,-1 0 0,-3 1 0,3 0 0,-4-1 0,7 2 0,-3-2 0,3 4 0,-5-4 0,-1 0 0,1 0 0,-1 0 0,1 0 0,-1 1 0,1 0 0,-1-1 0,1 1 0,-1-1 0,0 0 0,1 0 0,-1 1 0,2-1 0,-2 1 0,1 0 0,-2-1 0,3 2 0,-1-2 0,0 1 0,0 1 0,-1-3 0,1 2 0,-1-1 0,1 1 0,0-1 0,-1 2 0,0-3 0,1 3 0,-1-3 0,1 2 0,-1-1 0,1 1 0,-1-1 0,2 1 0,-1-1 0,0-1 0,2 3 0,-1-1 0,2 1 0,-3-2 0,0 1 0,0-2 0,0 2 0,0-1 0,0 0 0,0 0 0,0 0 0,1 0 0,0 0 0,-1 0 0,0-1 0,0 1 0,-1 0 0,1 0 0,-1 0 0,1 1 0,0 0 0,1-1 0,-1 1 0,0 0 0,0 0 0,-1 0 0,2 0 0,-1 0 0,0 0 0,0 1 0,-1-2 0,0 0 0,4 4 0,0-3 0,0 2 0,-1-4 0,-3 1 0,1 0 0,7 3 0,-4-3 0,4 5 0,-5-6 0,0 3 0,1-3 0,-2 2 0,0-1 0,-1-1 0,1 2 0,-1-1 0,1 0 0,-2 0 0,2 1 0,-2 0 0,2 0 0,-2-2 0,0 1 0,0 0 0,2 0 0,-1 0 0,1 1 0,-2-2 0,2 1 0,-2 0 0,1-1 0,-1 2 0,1 0 0,0 0 0,0-1 0,1 0 0,-2 0 0,5 4 0,-4-3 0,4 3 0,-5-4 0,3 2 0,0-2 0,1 2 0,-1-3 0,-2 3 0,3-3 0,-3 3 0,2-3 0,-1 3 0,-1-2 0,3 0 0,-2 0 0,1-1 0,0 2 0,0-2 0,-1 2 0,1-2 0,-2 1 0,2 3 0,0-3 0,-1 2 0,0-3 0,-1 1 0,-1-1 0,4 2 0,-4-2 0,4 2 0,-4 0 0,1-1 0,-1 0 0,3 0 0,-3 1 0,4 0 0,-3 0 0,0 0 0,1-1 0,-3 0 0,3 0 0,-3 0 0,2 0 0,0 0 0,0 1 0,0-1 0,0 1 0,-1-1 0,2 1 0,-1 0 0,1 1 0,-1-2 0,0 1 0,0-1 0,0 2 0,1-2 0,-3 2 0,3-3 0,-3 3 0,3-2 0,1 3 0,-2-2 0,3 1 0,-3-3 0,0 3 0,0-3 0,-1 2 0,2-1 0,-2-1 0,1 2 0,0-1 0,-3 1 0,4 0 0,-3 0 0,3-1 0,-2 2 0,2-2 0,-2 1 0,1 0 0,-1-1 0,0 0 0,1 1 0,0 0 0,-1 0 0,3 0 0,-2 0 0,1-1 0,-1 1 0,-1-1 0,1 0 0,0 1 0,-1 0 0,1-1 0,0 0 0,-1 1 0,1-1 0,-1 1 0,1-2 0,0 2 0,2 0 0,-2-1 0,2 1 0,-4-1 0,3 1 0,-3-1 0,3 1 0,-2-1 0,2 0 0,-2 1 0,1-1 0,-1 0 0,3 1 0,-2-2 0,0 2 0,0-2 0,-2 3 0,3-2 0,-2 1 0,1 0 0,0-1 0,-1 0 0,1 1 0,0 0 0,0 0 0,1 0 0,0 0 0,-2 0 0,0-1 0,3 2 0,-1-2 0,1 3 0,-2-2 0,-1 1 0,1-2 0,-2 0 0,3 1 0,-2-1 0,1 1 0,-1-1 0,1 1 0,-1-1 0,2 1 0,-1-1 0,-1-1 0,0 3 0,0-3 0,1 4 0,0-2 0,6 7 0,-4-5 0,4 3 0,-3-3 0,2 5 0,-1-4 0,6 8 0,-7-10 0,4 7 0,-4-6 0,0 2 0,0-1 0,2 0 0,-5-2 0,4 2 0,-1-3 0,0 3 0,-1-3 0,-1 1 0,0 0 0,1 1 0,-1-2 0,-1 1 0,-1-1 0,1-1 0,0 1 0,0 1 0,-1-3 0,2 3 0,0-2 0,0 1 0,-1-1 0,-2 0 0,3-1 0,0 1 0,1 0 0,2-1 0,-5 1 0,5 1 0,-1 0 0,1 3 0,1-3 0,-2 3 0,-1-4 0,-1 1 0,-1-1 0,0-1 0,1 2 0,0 1 0,0-2 0,1 1 0,-1 0 0,0-1 0,0 0 0,-1 0 0,0 1 0,-1-2 0,2 3 0,-1-2 0,0 0 0,0 0 0,1 0 0,-1-1 0,0 3 0,0-3 0,1 3 0,0-2 0,0 1 0,-1 0 0,1 0 0,-1-1 0,1 2 0,1-1 0,-2 0 0,2 1 0,-3-1 0,1-1 0,-1 2 0,2-3 0,-2 3 0,1-3 0,-2 3 0,2-3 0,1 3 0,0-1 0,1 0 0,-2 0 0,0 0 0,1 1 0,0 0 0,0-1 0,-1 0 0,4 3 0,-4-2 0,3 3 0,-1-2 0,-3-2 0,3 2 0,-2-1 0,2 1 0,0-1 0,-1 1 0,7 3 0,-7-2 0,5 2 0,-6-4 0,-1 0 0,1-1 0,-1 1 0,1-1 0,-1 0 0,2 1 0,-1-2 0,1 3 0,-2-3 0,2 1 0,-3 1 0,2-3 0,0 5 0,-2-4 0,3 2 0,-3-1 0,2-2 0,0 3 0,-1-2 0,2 2 0,-4-1 0,4-1 0,-3 2 0,4-1 0,-2 1 0,2-1 0,-3-1 0,1 2 0,-2-2 0,4 1 0,-3 1 0,3-1 0,-2 1 0,1 0 0,-1-1 0,2 2 0,-1-2 0,0 1 0,-2 0 0,1-1 0,-1 0 0,2-1 0,-1 1 0,-1 0 0,0 0 0,1 0 0,0-1 0,0 0 0,1 1 0,-2-1 0,1 0 0,0 1 0,1 0 0,-1 1 0,1-1 0,0 0 0,0 1 0,6 0 0,-6 1 0,5-1 0,-5 0 0,3 3 0,-2-3 0,2 3 0,-3-4 0,1 1 0,0 2 0,1-1 0,-2 1 0,-1-3 0,0 1 0,0-1 0,5 3 0,0 3 0,1-3 0,-2 1 0,-4-3 0,3 0 0,-3 0 0,2 1 0,-2-3 0,0 3 0,-1-3 0,0 3 0,0-4 0,0 3 0,1-1 0,-2 1 0,3 0 0,-3 0 0,2 0 0,-2-1 0,2 1 0,-2-1 0,2 0 0,-1 2 0,1-2 0,-1 5 0,0-6 0,3 8 0,-3-7 0,8 8 0,-8-7 0,4 4 0,-3-4 0,-1-1 0,0 3 0,1-3 0,-2 2 0,1 1 0,1-3 0,-3 2 0,4-2 0,-3 0 0,3 2 0,1 0 0,-2-1 0,1-1 0,-3 0 0,1-2 0,2 2 0,3 2 0,0 2 0,1 0 0,-4-2 0,6 5 0,-7-6 0,11 8 0,-9-7 0,3 1 0,-4-1 0,-1-1 0,1 1 0,1 0 0,-2-1 0,9 5 0,-8-5 0,4 4 0,-4-5 0,-3 0 0,3 0 0,-2 0 0,2 3 0,-1-3 0,-1 3 0,1-2 0,0-1 0,0 1 0,3 1 0,-4-1 0,1 2 0,-1-3 0,0 1 0,0-1 0,0 2 0,1-1 0,0 0 0,1 2 0,-2-1 0,2 2 0,1 1 0,-1-2 0,2 4 0,0-5 0,-2 3 0,2-3 0,0 4 0,-2-3 0,3 2 0,-4-3 0,0 2 0,0-2 0,1 1 0,-1-1 0,2 0 0,-2-1 0,1 2 0,-2-3 0,0 2 0,1-2 0,-1 2 0,1-2 0,1 1 0,-1 0 0,2 1 0,0 0 0,-2 1 0,3 0 0,-3-3 0,3 2 0,-4-2 0,4 3 0,-4-3 0,1 1 0,0 0 0,4 0 0,-1 1 0,1-1 0,-4 0 0,3 2 0,-2-2 0,2 3 0,-3-4 0,0-1 0,-1 2 0,1-2 0,-1 0 0,0-1 0</inkml:trace>
</inkml:ink>
</file>

<file path=ppt/ink/ink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31.770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138 10 24575,'-4'2'0,"3"3"0,7-2 0,3 4 0,6-3 0,-1 1 0,-4-2 0,0 0 0,-6 0 0,3-2 0,-5 2 0,3-3 0,-4 2 0,1-2 0,-1 2 0,1-1 0,2 2 0,0-2 0,0 1 0,-2 0 0,-1-1 0,0 2 0,2-3 0,-1 3 0,3-2 0,0 3 0,1-2 0,1 0 0,-5 0 0,5 1 0,-3-2 0,1 2 0,-1 0 0,-2-3 0,1 2 0,-1-2 0,0 0 0,-1 1 0,1 0 0,-1 0 0,3 1 0,0-2 0,1 3 0,-2-2 0,1 1 0,0-2 0,0 2 0,0 0 0,-1-1 0,0 0 0,-1-1 0,0 1 0,-7 0 0,1-1 0,-7 0 0,4 0 0,-1 0 0,2 0 0,0 0 0,3 0 0,-1 0 0,2 0 0,-2 0 0,2-2 0,-1 0 0,0 0 0,0 0 0,-1 0 0,1-1 0,1 1 0,-1 0 0,3-2 0,-4 2 0,3-2 0,-3 3 0,3-1 0,-2 0 0,2 1 0,-1-2 0,-1 2 0,1-3 0,0 2 0,0 1 0,0-1 0,0 1 0,2-1 0,-2 1 0,1 0 0,-1 0 0,0-1 0,0 2 0,-1-1 0,0 0 0,1 1 0,-1 0 0,1-1 0,0-1 0,0 1 0,-2-1 0,0 2 0,-1-2 0,2 2 0,-3-2 0,1 1 0,-1-1 0,0 2 0,1-3 0,-2 2 0,1-1 0,-1 1 0,4 1 0,-3-1 0,4 0 0,-1 0 0,-2-1 0,2 2 0,-2-2 0,2 2 0,0-1 0,1 1 0,-1-1 0,1 1 0,-1-2 0,1 2 0,-2-1 0,3 0 0,-3-1 0,2 1 0,-1-1 0,0 2 0,1-1 0,0 1 0,-1-1 0,0 0 0,-3 1 0,3-1 0,-2 0 0,2 1 0,0-1 0,0 0 0,-1 0 0,2 0 0,-1-1 0,1 2 0,0-1 0,-3 1 0,2-1 0,-2 1 0,1-2 0,1 2 0,0-1 0,-1 1 0,2 0 0,0 0 0,1 0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03.676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1680 893 25231,'-30'-3'0,"4"1"0,17 2 0,2 0 0,-1-1 0,1-1 0,-2 0 0,2 0 0,0-2 0,0 2 0,1-1 0,0 1 0,0 0 0,1 0 0,-3 0 0,1-1 0,0-2 0,0 1 0,3-2 0,-1 2 0,0-1 0,1 1 0,0-1 0,1 2 0,-1-1 0,1 0 0,-1 0 0,0-1 0,1 2 0,-1-1 0,0 0 0,-1-1 0,0 0 0,0-1 0,-1 0 0,1-1 0,-1-1 0,0-1 0,-2 0 0,-1 0 0,0-1 0,-1 3 0,-1 0 0,0 1 0,-3 1 0,-1 2 0,0 2 0,-2 1 0,-2 0 0,-3 2 0,-2 3 0,2 2 0,-4 2 0,0 2 0,-1-1 0,-1 1 0,9-4 0,-6 1 0,6-3 0,-2 1 0,6-4 0,-1-1 0,4-1 0,3-8 0,5-5 0,5-6 0,6-5 0,4-2 0,6-5 0,3-2 0,4-2 0,3-1 0,1-1 0,0 0 0,-4 7 0,-3 2 0,-5 7 0,-1 1 0,-3 3 0,-1 1 0,-4 4 0,-8 6 0,-8 9 0,-7 6 0,-5 4 0,-1 5 0,0-3 0,0 1 0,1-1 0,-2 1 0,1-1 0,1-1 0,2-1 0,2-3 0,0 0 0,4-3 0,0-2 0,1-2 0,1-2 0,2-1 0,3-7 0,4-5 0,1-4 0,1-2 0,0-3 0,2-1 0,0 1 0,1 1 0,1 1 0,-2 2 0,1 1 0,-1 1 0,-1 1 0,0 3 0,-2 0 0,-2 2 0,-2 2 0,-4 1 0,-1 4 0,0 0 0,-4 1 0,2 0 0,1 1 0,-1 0 0,-2 0 0,2 0 0,0 0 0,1 0 0,0-1 0,2 0 0,0-2 0,1-1 0,1 1 0,2-2 0,0-1 0,1 1 0,1 0 0,1-1 0,-1-1 0,1 0 0,1 1 0,0 0 0,0 0 0,0 2 0,1-2 0,-4 1 0,1 1 0,-3 2 0,0 1 0,1 1 0,0 0 0,-1 0 0,1 0 0,-2-1 0,0-1 0,1 0 0,2-4 0,1 1 0,2-3 0,0 1 0,1-2 0,0 0 0,0-1 0,0 2 0,0-1 0,1 1 0,0 1 0,0 1 0,0 0 0,-1-1 0,0 2 0,0 0 0,0 2 0,0 0 0,-2 1 0,1-2 0,-2 1 0,1-1 0,0 2 0,0-2 0,1 3 0,1-1 0,-3 0 0,1 3 0,0-1 0,0 2 0,0 1 0,-1-1 0,-1 1 0,1-1 0,0 1 0,0 0 0,0-1 0,-1 0 0,2-1 0,-1 0 0,1 1 0,0-2 0,0 2 0,-1-1 0,1 0 0,-2 2 0,0-2 0,0 3 0,0-1 0,0 0 0,0 0 0,0 0 0,1-2 0,0 1 0,-1-1 0,1 1 0,-1 0 0,1 1 0,0 0 0,0 1 0,-1-2 0,1 1 0,-1 0 0,-2-1 0,2 1 0,-1 0 0,1-1 0,0 0 0,0 0 0,-1 0 0,0-1 0,2 2 0,-2-3 0,2 1 0,0-1 0,-1 0 0,1 0 0,0 0 0,-2 0 0,1 0 0,-1 0 0,1 0 0,0 0 0,0 0 0,-1 0 0,1 0 0,0 0 0,1 0 0,0 0 0,1 0 0,1-1 0,3-1 0,0 1 0,3-1 0,-1 2 0,-1 0 0,1 0 0,-1 0 0,1 0 0,-1 0 0,0 0 0,1 0 0,-2-1 0,2 1 0,-1-2 0,2 1 0,-2 0 0,1 0 0,-2 0 0,2 1 0,-3-2 0,4 2 0,-3-1 0,3 1 0,-2 0 0,-1 0 0,0-1 0,1 1 0,-1-1 0,1 1 0,-1-1 0,0 1 0,0-1 0,1 1 0,-1 0 0,1 0 0,0 0 0,-1 0 0,1 0 0,-1 0 0,1 0 0,0 0 0,-1 0 0,2 0 0,-2 0 0,1 0 0,-1 0 0,1 0 0,-1 0 0,1 0 0,-1 0 0,1 0 0,-1-1 0,0 1 0,0-2 0,-1 1 0,0-2 0,-1 1 0,-1 0 0,-1 0 0,-1 0 0,-1 1 0,0 0 0,-1 1 0,1 0 0,0 0 0,-1 0 0,0 2 0,-1-1 0,-1 3 0,-1 0 0,0 1 0,0 0 0,2 0 0,-1-2 0,2 1 0,-2 0 0,1 1 0,-1-2 0,0 1 0,1-2 0,0 0 0,2-1 0,-2 2 0,0-1 0,-1 0 0,0 1 0,0-1 0,1 0 0,0 0 0,1-1 0,-1 1 0,0 0 0,0 0 0,-1 0 0,0 1 0,-1 0 0,0-1 0,3 1 0,-2-2 0,2 2 0,-1 0 0,1 0 0,1 0 0,0 0 0,0 0 0,1 0 0,-1-1 0,0 0 0,0 1 0,1-1 0,1 1 0,-1-1 0,2 1 0,-3-1 0,2 0 0,-1-1 0,0 1 0,-1-1 0,0 1 0,0 0 0,-1 0 0,0 0 0,-1 0 0,-1 0 0,2 0 0,-1 0 0,3 0 0,-3-1 0,1 1 0,0 0 0,0-1 0,0 1 0,1-2 0,-1 1 0,0 0 0,0-1 0,0 1 0,0 0 0,-1-1 0,1 2 0,-1-2 0,2 2 0,0-2 0,2 2 0,-2-2 0,1 2 0,0-1 0,-1 1 0,1-1 0,-1 2 0,1-1 0,0 1 0,0-1 0,1-1 0,0 1 0,-1-1 0,2 1 0,-2 0 0,1-1 0,-1 1 0,-1 0 0,2 0 0,-1 0 0,2 0 0,-2-1 0,2 1 0,-3 0 0,1 0 0,-1 0 0,-1 1 0,-1-1 0,0 0 0,1 0 0,-1 1 0,1-1 0,0 1 0,1-2 0,0 1 0,1 0 0,-1 1 0,2-1 0,-2 0 0,1-1 0,0 1 0,1-1 0,0-1 0,1 2 0,-1 0 0,1 1 0</inkml:trace>
</inkml:ink>
</file>

<file path=ppt/ink/ink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40.674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123 102 24575,'2'3'0,"0"0"0,-1-1 0,0 0 0,0 1 0,0-1 0,1-3 0,0-1 0,0-3 0,0 2 0,-2 1 0,1 0 0,0 1 0,-1-2 0,2 3 0,-1-3 0,1 2 0,-1-1 0,0 0 0,-1 0 0,1 0 0,0 1 0,0-1 0,0 0 0,0 0 0,0 0 0,0 0 0,1 0 0,-2 5 0,1-3 0,-2 5 0,1-3 0,-1 0 0,1 1 0,-1 0 0,1 0 0,-2-1 0,2 0 0,-1 0 0,1 0 0,-1 1 0,1-1 0,-1 2 0,1-2 0,0 2 0,-1-2 0,0 2 0,-1-3 0,0 2 0,0-2 0,0 1 0,0-1 0,1 1 0,-2-2 0,2 0 0,-1-1 0,1-1 0,1 0 0,-1 0 0,0 0 0,-1 0 0,1 0 0,-2 0 0,3 0 0,-3 1 0,3-1 0,-1 1 0,0 0 0,0-1 0,-1 0 0,0 0 0,0-1 0,1 1 0,-1 0 0,1 1 0,-1-2 0,-1 2 0,1-3 0,-1 3 0,0-2 0,1 2 0,0-1 0,1 1 0,-2-1 0,1 1 0,-1-1 0,1 1 0,-1-1 0,1 2 0,0-1 0,0-1 0,0 2 0,-3-3 0,1 2 0,1-1 0,0 1 0,2 0 0,-2-2 0,1 1 0,0-1 0,0 0 0,0 1 0,0 1 0,0-1 0,0 1 0,1-1 0,0 1 0,-1-2 0,1 3 0,0-3 0,1 2 0,-1 0 0,-1-2 0,0 3 0,0-3 0,1 2 0,0-1 0,0-1 0,0 2 0,0-2 0,0 3 0,-1-2 0,1 1 0,-4-5 0,3 3 0,-2-2 0,4 4 0</inkml:trace>
</inkml:ink>
</file>

<file path=ppt/ink/ink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49.527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 1 24575,'1'4'0,"0"0"0,-1 0 0,0-1 0,0 1 0,1-2 0,0 2 0,0-2 0,0 1 0,0-2 0,-1 1 0,2-1 0,-2 1 0,2 0 0,0 0 0,-1 2 0,3-1 0,-4 2 0,3-4 0,-2 0 0,0-1 0,2 2 0,-2 0 0,2 1 0,0-2 0,-2 1 0,2 0 0,-2 0 0,1 0 0,0 0 0,0-1 0,-1 2 0,1-2 0,0 1 0,0 0 0,1-1 0,-1 0 0,-1 1 0,1 0 0,-1 0 0,0 1 0,1-1 0,-2 0 0,1 0 0,0-1 0,-1 1 0,2-2 0,-1 3 0,1-2 0,-1 3 0,0-2 0,0 2 0,0-3 0,1 2 0,-2-1 0,1-1 0,0 1 0,1-1 0,-1 1 0,1 0 0,0 2 0,0-2 0,0 1 0,-1-1 0,0 0 0,1-1 0,0 2 0,0-2 0,-1 2 0,0-1 0,0 0 0,0 0 0,1 0 0,-1-1 0,0 0 0,0 1 0,-1 0 0,2 0 0,-2 0 0,2 0 0,-2 1 0,2-1 0,-2 0 0,1 1 0,0 0 0,-1-1 0,1 0 0,-1 0 0,0 0 0,1-1 0,-1 1 0,1 1 0,0-1 0,-1 3 0,1-3 0,-1 1 0,3 0 0,-1 1 0,2-2 0,-3 1 0,-1-1 0,2 0 0,-1 1 0,0-2 0,0 2 0,0-1 0,1 0 0,-1 1 0,0-1 0,0-1 0,1 1 0,0 0 0,0 0 0,0 2 0,0-2 0,0 0 0,-1 1 0,0-1 0,1 1 0,-2 0 0,3-1 0,-3 0 0,3 0 0,-3 0 0,2 0 0,-1 1 0,0-1 0,1 1 0,-1-1 0,0 0 0,0-1 0,0 2 0,0-1 0,0 1 0,1-1 0,-1-1 0,0 1 0,0-1 0,-1 1 0,1-1 0,-1 1 0,2-2 0,-2 3 0,2-2 0,0 3 0,-1-2 0,3 2 0,-4-2 0,3 2 0,-2-3 0,0 2 0,1-2 0,-1 1 0,0 3 0,0-3 0,0 3 0,0-3 0,1 1 0,0-1 0,-1 2 0,1-2 0,-1 1 0,2 0 0,-2 0 0,2-1 0,-3 1 0,1-2 0,0 0 0,-1 1 0,1-1 0,0 1 0,-1 0 0,2-1 0,-2 1 0,1-1 0,0 1 0,0 1 0,0-1 0,0 1 0,-1 0 0,1-2 0,0 1 0,0-1 0,0 1 0,0-1 0,-1 2 0,1-2 0,0 0 0,-1 1 0,1-1 0,-1 1 0,0 0 0,0 3 0,1-2 0,-1 2 0,2-1 0,-1-2 0,0 0 0,0 0 0,-1-1 0,0 1 0,4 2 0,-3-2 0,2 1 0,-3-1 0,0 1 0,0 0 0,1 1 0,-1 0 0,1-1 0,-1 1 0,1-1 0,-1 0 0,2 0 0,-2 0 0,1 0 0,-1-1 0,0 1 0,0-1 0,0 0 0,0 0 0,0 0 0,1-1 0,-1 1 0,1-1 0,-1 1 0,0 0 0,0 0 0,1-1 0,-1 1 0,1-1 0,-1 1 0,0 0 0,0 0 0,0 0 0,0 0 0,0 0 0,0 0 0,0 0 0,0 0 0,0 0 0,1 0 0,-1 0 0,1 1 0,-1-1 0,0 1 0,0-1 0,0 1 0,0-1 0,0 1 0,0-1 0,0 0 0,0 0 0,0 0 0,1-1 0,-1 1 0,2 0 0,-2 0 0,2 0 0,-2 0 0,2-1 0,-2 1 0,2 0 0,-2 0 0,1 0 0,-1 0 0,0 0 0,0 0 0,0 0 0,1 0 0,-1 1 0,1-1 0,0 0 0,-1 2 0,1-1 0,-1 1 0,1-2 0,-1 1 0,1-1 0,-1 0 0,0-1 0</inkml:trace>
</inkml:ink>
</file>

<file path=ppt/ink/ink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07.112"/>
    </inkml:context>
    <inkml:brush xml:id="br0">
      <inkml:brushProperty name="width" value="0.2" units="cm"/>
      <inkml:brushProperty name="height" value="0.2" units="cm"/>
      <inkml:brushProperty name="color" value="#13FDFF"/>
    </inkml:brush>
  </inkml:definitions>
  <inkml:trace contextRef="#ctx0" brushRef="#br0">121 107 24575,'0'-12'0,"0"2"0,0 8 0,2-2 0,-1-2 0,1 1 0,1-1 0,-1 3 0,1-1 0,1-1 0,-3 1 0,4-1 0,-4 1 0,4 1 0,-2-2 0,0 1 0,1 0 0,-2 0 0,2-2 0,-2 2 0,0-2 0,6 10 0,-5-1 0,4 3 0,-5-1 0,-1-3 0,2 4 0,-1-2 0,0 2 0,1-1 0,-3-2 0,3 3 0,-1-1 0,0-1 0,2 3 0,-4-4 0,3 4 0,-2-2 0,1-1 0,1 3 0,-2-4 0,1 3 0,-1-1 0,1-1 0,0 2 0,-1-1 0,1 1 0,-1-1 0,2 0 0,-2-1 0,1 2 0,-1-1 0,0 0 0,0 1 0,1-1 0,-2 0 0,2 0 0,-1 0 0,2-1 0,-1 2 0,-1-1 0,1 1 0,0-2 0,-2 4 0,3-5 0,-3 4 0,3-2 0,-3-1 0,2 4 0,-2-4 0,1 0 0,-1 3 0,1-3 0,1 3 0,-1-3 0,1 4 0,-1-4 0,-1 3 0,1-3 0,-1 1 0,2 1 0,-2-2 0,1 2 0,-1-1 0,0 0 0,1 1 0,-1-2 0,1 2 0,-1 0 0,0 0 0,0 0 0,0-1 0,0 1 0,0-1 0,0 1 0,0-1 0,0 0 0,0 0 0,0 1 0,0-2 0,0 2 0,0-1 0,0 0 0,0 1 0,0 1 0,0-2 0,0 1 0,0-1 0,1-1 0,1 7 0,-1-6 0,1 4 0,-2-6 0,0 1 0,2 3 0,-1-2 0,2 1 0,-3-1 0,1 0 0,0 1 0,0 0 0,0-2 0,0 2 0,0-1 0,0 0 0,0 1 0,-1-2 0,0 3 0,0-3 0,1 3 0,-1-2 0,1 0 0,0 2 0,0-4 0,0 4 0,0-3 0,-1 1 0,0 1 0,0-2 0,0 2 0,0-1 0,1 0 0,-1 1 0,1-1 0,0 1 0,-1 0 0,1 0 0,-1-1 0,0-1 0,0 2 0,0-1 0,0 1 0,0-2 0,2 3 0,-2-3 0,2 2 0,-2-1 0,0 0 0,0 2 0,0-3 0,0 2 0,0-1 0,0 0 0,0 1 0,0-2 0,0 2 0,0-1 0,0 1 0,0 0 0,0-2 0,-1 3 0,1-3 0,-2 2 0,1-1 0,-1-1 0,1 2 0,0-1 0,1 0 0,-1 0 0,0 0 0,-1 1 0,0-1 0,1 1 0,-1-1 0,2 1 0,-2-2 0,2 3 0,-2-3 0,0 3 0,1-1 0,-1 0 0,2 0 0,-2 0 0,2-2 0,-2 2 0,2-1 0,-2-1 0,0 3 0,1-2 0,0 0 0,0 1 0,-1-3 0,0 3 0,1-1 0,0 0 0,0 1 0,0-2 0,-1 2 0,2 0 0,-2-2 0,1 5 0,-2-5 0,1 4 0,0-3 0,-1-1 0,2 2 0,-1-2 0,0 1 0,1 0 0,-2-1 0,1 1 0,0 0 0,-2-2 0,3 4 0,-1 1 0,2-2 0,0 2 0,0-5 0,0 2 0,0 1 0,0-1 0,0 0 0,0 0 0,0 1 0,0-2 0,0 4 0,0-5 0,0 4 0,0-1 0,0-2 0,0 3 0,0-3 0,-1 1 0,0 1 0,-1-1 0,0 0 0,1 0 0,-3 0 0,4 0 0,-3 2 0,2-3 0,1 1 0,-3 0 0,2-1 0,-2 1 0,0 0 0,1 0 0,-1 0 0,2 0 0,-2 1 0,2-1 0,-2-1 0,1 4 0,-1-6 0,1 6 0,-1-4 0,2 1 0,-3 0 0,2 0 0,-1-1 0,1 2 0,0-2 0,-2-1 0,-1 2 0,2-2 0,-2 2 0,3-1 0,-1 0 0,-1 2 0,1-3 0,-1 2 0,1-1 0,2-1 0,-3 3 0,1-3 0,-2 2 0,0-2 0,0 0 0,2 1 0,0 0 0,-1 2 0,1-1 0,-2 0 0,2-2 0,-1 0 0,-2 2 0,3 0 0,-1-1 0,0 1 0,2-3 0,-2 3 0,-2-3 0,3 3 0,-2-3 0,3 4 0,0-2 0,1 1 0,-1 0 0,0 0 0,0 2 0,2-2 0,-1 0 0,0 0 0,-1 0 0,2 0 0,-2 1 0,1-2 0,0 2 0,0-1 0,1 0 0,-3 1 0,3-2 0,-3 2 0,2-2 0,-1 1 0,0 0 0,-1-1 0,1 1 0,0 0 0,0-1 0,0 2 0,0-2 0,0 1 0,0 0 0,1 0 0,6-18 0,-2 11 0,3-15 0,-4 15 0,-1-1 0,2-6 0,-1 4 0,2-2 0,-1 2 0,-1 3 0,1-4 0,-1 1 0,3 1 0,-4-1 0,4 2 0,-5-3 0,3 0 0,-3 1 0,4 1 0,-3-1 0,3 1 0,-3-2 0,2 1 0,-1 1 0,0-2 0,1 3 0,-1-3 0,1 1 0,-1 1 0,1-2 0,-1 3 0,0-2 0,0-1 0,0 3 0,0-5 0,0 5 0,0-3 0,1 1 0,0 1 0,0-1 0,1 0 0,-2 0 0,0 0 0,0-1 0,1 2 0,-1-1 0,0 1 0,0-2 0,-1 1 0,0-1 0,1 1 0,1 0 0,-1-1 0,-1 2 0,0-2 0,1 2 0</inkml:trace>
</inkml:ink>
</file>

<file path=ppt/ink/ink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20.314"/>
    </inkml:context>
    <inkml:brush xml:id="br0">
      <inkml:brushProperty name="width" value="0.2" units="cm"/>
      <inkml:brushProperty name="height" value="0.2" units="cm"/>
      <inkml:brushProperty name="color" value="#13FDFF"/>
    </inkml:brush>
  </inkml:definitions>
  <inkml:trace contextRef="#ctx0" brushRef="#br0">2613 0 24575,'-10'12'0,"-2"2"0,8-10 0,-5 4 0,5-4 0,-7 0 0,4 1 0,-2 1 0,2-1 0,2 0 0,0 1 0,1-4 0,0 4 0,-2-2 0,1 2 0,-4 0 0,4-1 0,-3 1 0,3-1 0,-8 6 0,5-3 0,-4 1 0,-1 2 0,3-2 0,-6-1 0,5 6 0,-4-8 0,-1 9 0,1-9 0,-2 8 0,-3-3 0,4 4 0,-6-2 0,6 0 0,2-1 0,2-3 0,4-1 0,0-2 0,3-1 0,-7 4 0,4-1 0,-7 5 0,5-2 0,-4 0 0,1-2 0,-6 6 0,6-7 0,-1 3 0,6-6 0,-1 2 0,-2-2 0,-3 8 0,-4-4 0,4 1 0,-4 2 0,7-5 0,-1 3 0,-2-1 0,6-3 0,-3 3 0,4-4 0,-2 3 0,-2 2 0,-8 6 0,2-4 0,-4 5 0,5-5 0,4-3 0,-4 7 0,3-5 0,-1 4 0,-4-1 0,4-2 0,-4-2 0,7 0 0,-4-1 0,6 1 0,-3-2 0,2 2 0,3-6 0,-4 3 0,7-3 0,-7-1 0,8 1 0,-4 0 0,3-1 0,-4 4 0,4-3 0,-6 6 0,3-5 0,-2 4 0,-2-2 0,4-1 0,-3 0 0,4-3 0,0 1 0,0 2 0,0-2 0,0 2 0,-1-2 0,0 2 0,2-2 0,-1 1 0,2-3 0,1 1 0,-3-1 0,2 2 0,-1-1 0,0 0 0,3 0 0,-5 0 0,-2 0 0,3 1 0,-9 0 0,10 0 0,-10 3 0,9-3 0,-4 2 0,0-1 0,1-2 0,1 1 0,-8 2 0,8 0 0,-9 2 0,5 0 0,5-4 0,-6 3 0,6-4 0,-9 9 0,4-7 0,-1 6 0,3-8 0,4 0 0,-2 1 0,0 0 0,-2 0 0,1 1 0,-1-2 0,-6 6 0,3 0 0,-13 3 0,8 0 0,-5-1 0,6 1 0,-4 1 0,2 0 0,1-3 0,1-2 0,1 1 0,4-4 0,-2 3 0,5-3 0,-1 0 0,-1-2 0,5 0 0,-4 0 0,5-2 0,-2 3 0,0-4 0,-2 2 0,-2 0 0,-5 6 0,-1-5 0,-2 4 0,1-5 0,-3 1 0,-3 2 0,1-2 0,2 2 0,3 3 0,1-6 0,0 6 0,-6-8 0,5 2 0,-3-1 0,0 2 0,6 0 0,-5 3 0,2-3 0,-1 4 0,-5-3 0,12 2 0,-8-1 0,11 0 0,-10-1 0,9 1 0,-3-2 0,-1 2 0,5-3 0,-10 5 0,3-4 0,1 4 0,1-3 0,3 0 0,3-2 0,-1 1 0,-2-1 0,5 1 0,-3-1 0,1 3 0,4-5 0,-2 4 0,0-4 0,2 2 0,-2-1 0,1 1 0,0 0 0,-1 0 0,-1 0 0,0-1 0,2 1 0,0-1 0,0 1 0,-1 0 0,0-2 0,0 1 0,1-1 0,0 2 0,-5-2 0,3 2 0,-2-1 0,2-1 0,1 1 0,0-1 0,0 1 0,0 1 0,-3-1 0,2 1 0,-3-1 0,4 1 0,0-1 0,-2 0 0,5 0 0,-4-1 0,3 3 0,-2-3 0,1 2 0,0-1 0,0-1 0,-1 1 0,2 1 0,-3-1 0,4 2 0,-4 4 0,6 6 0,-2-1 0,3-1 0,0-6 0,0-2 0,-1 3 0,0-1 0,0 2 0,0-2 0,1-1 0,0 1 0,0 1 0,0 0 0,0-2 0,1 1 0,4 0 0,-2-2 0,3 0 0,-1-2 0,-1 1 0,4 0 0,-4-2 0,2 3 0,-1-3 0,0 1 0,4 0 0,-4 1 0,1-1 0,-1 1 0,-2-1 0,4 3 0,-3-2 0,0 2 0,1-2 0,-2 0 0,4 1 0,-3-3 0,3 3 0,-3-2 0,2 1 0,0 0 0,0 0 0,-1 1 0,2-2 0,-3 0 0,7-1 0,-6 0 0,4 0 0,-6 1 0,1-1 0,3 1 0,-2 0 0,2-1 0,-2 2 0,1-2 0,-1 1 0,1-1 0,0 0 0,-1 0 0,2 0 0,-3 0 0,1 1 0,0 0 0,1 0 0,1 1 0,-3-1 0,2 0 0,-1-1 0,-1 2 0,3-1 0,-3 1 0,2 0 0,1 0 0,-3 0 0,2 0 0,-1-1 0,-1 0 0,2 0 0,1 0 0,-4-1 0,5 0 0,-5 1 0,3 0 0,0 0 0,-3 0 0,4 1 0,-3-1 0,1-1 0,1 1 0,-2 0 0,2-1 0,-1 1 0,0 0 0,1 0 0,-1 1 0,0-1 0,0 1 0,0-2 0,1 1 0,-1-1 0,1 1 0,-2-1 0,2 1 0,-1 0 0,0 0 0,1 0 0,-1 1 0,0-2 0,3 1 0,-4-1 0,2 1 0,0-1 0,-2 1 0,4 0 0,-4-1 0,1 1 0,1-1 0,-2 0 0,4 1 0,-5-1 0,4 1 0,-3-1 0,1 0 0,2 1 0,-3 0 0,2 0 0,-1 0 0,-1 1 0,2-2 0,-1 0 0,0 0 0,2 1 0,-3 0 0,2-1 0,0 0 0,-1 0 0,1 0 0,-1 1 0,-1 0 0,5 1 0,-5-2 0,2 2 0,1-1 0,-4 0 0,5 0 0,-4-1 0,1 0 0,1 0 0,0 0 0,0 1 0,-1-1 0,0 1 0,1 1 0,-1-2 0,1 2 0,-2-2 0,0 1 0,4 0 0,-4 0 0,2 0 0,2-1 0,-4 0 0,3 1 0,-2-1 0,1 2 0,1-2 0,-2 2 0,0-2 0,-1 1 0,3 0 0,0-1 0,-2 2 0,1-2 0,-2 1 0,1-1 0,2 1 0,-3-1 0,7 1 0,-7-1 0,4 1 0,-2-1 0,-2 2 0,2-2 0,-1 1 0,0 0 0,1-1 0,-1 1 0,1-1 0,0 0 0,-1 0 0,1 0 0,0 1 0,-1-1 0,1 3 0,-2-2 0,2 0 0,-1 0 0,1 1 0,0-1 0,-1 2 0,0-2 0,0 2 0,0-2 0,2 3 0,-3-3 0,2 4 0,0-5 0,-2 3 0,4-2 0,-4 1 0,5 0 0,-5 0 0,5-1 0,-5 1 0,2-1 0,-1 1 0,1-1 0,0 0 0,-3 0 0,4 0 0,-3-1 0,7 4 0,-4-4 0,5 4 0,-6-4 0,-1 0 0,0 0 0,0 1 0,2-1 0,-1 1 0,1 0 0,-3-1 0,3 1 0,-3 0 0,2-1 0,-1 1 0,0-1 0,2 0 0,-2 0 0,4 0 0,-5 1 0,1-1 0,2 1 0,-3 0 0,3-1 0,-2 1 0,-1-1 0,3 1 0,-3-1 0,1 1 0,1 0 0,1 0 0,-2 0 0,3-1 0,-4 0 0,3 0 0,-1 0 0,2 0 0,0 0 0,2 0 0,-3 0 0,2 0 0,-1 0 0,-2 0 0,4 0 0,-4 0 0,-1 0 0,2 1 0,-3-1 0,2 1 0,-1 0 0,0-1 0,2 1 0,-1-1 0,0 0 0,2 0 0,-4 0 0,3 0 0,-2 0 0,2 0 0,-2 0 0,6 0 0,-5 0 0,3 0 0,-5 0 0,1 0 0,2 0 0,3 0 0,2 0 0,-2 1 0,3 0 0,-3 1 0,-1-2 0,0 2 0,-5-2 0,0 0 0,2 1 0,-2-1 0,2 1 0,-1-1 0,0 0 0,0 0 0,1 0 0,-2 0 0,2 0 0,-1 0 0,2 0 0,-2 0 0,3 0 0,-4 0 0,6 0 0,-6 0 0,3 0 0,-1 0 0,5 0 0,0 0 0,4 0 0,-1 0 0,3 0 0,1 0 0,0 0 0,6 0 0,-6 0 0,3 0 0,0 0 0,-6 0 0,2 0 0,-6 0 0,3 0 0,-7 0 0,1 0 0,-4 0 0,1 0 0,1 0 0,-1 0 0,1 0 0,-2 0 0,2 0 0,0 0 0,-2 0 0,3 0 0,-3 0 0,3 0 0,-2 0 0,2 0 0,-3 0 0,5 0 0,-6 0 0,4 0 0,-2 0 0,-1 0 0,3 0 0,-3 0 0,1 0 0,2 0 0,-1 0 0,1 0 0,3 0 0,-3 0 0,2 0 0,-1 0 0,-2 0 0,0 0 0,1 0 0,-1 0 0,0 0 0,1 0 0,3 0 0,-2 0 0,0 0 0,-2 0 0,-3 0 0,2 0 0,1 0 0,0 0 0,-1 0 0,0 0 0,0 0 0,0 0 0,3 0 0,-4 0 0,3 0 0,-2 0 0,-1 0 0,2 0 0,-1 0 0,0 0 0,1 0 0,-1 0 0,0 0 0,2 0 0,-3 0 0,5 0 0,-5 0 0,3 0 0,-1 0 0,-2 0 0,2 0 0,-1 0 0,0 0 0,0 0 0,1 0 0,-2 0 0,2 0 0,-1 0 0,1 0 0,-1 0 0,0 0 0,0 0 0</inkml:trace>
</inkml:ink>
</file>

<file path=ppt/ink/ink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53.095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1228 1 24575,'-1'7'0,"-1"-2"0,1-3 0,0-1 0,-2 2 0,3 0 0,-3 1 0,3-1 0,-3-1 0,2 0 0,-1 0 0,-1-1 0,2 1 0,-1 0 0,0 2 0,1-3 0,-1 2 0,0-2 0,1 2 0,-1 0 0,1-1 0,-1 1 0,0-2 0,0 1 0,0 1 0,1-1 0,-1 1 0,1-1 0,0 0 0,0 2 0,0-3 0,0 3 0,-2-3 0,2 1 0,-3 0 0,3 0 0,-2-1 0,2 3 0,-2-3 0,3 4 0,-3-4 0,3 2 0,-4-1 0,3-1 0,-2 1 0,0 1 0,2-2 0,-2 2 0,1-1 0,0-1 0,-2 2 0,2-1 0,0 0 0,0-1 0,1 1 0,-2 0 0,2 0 0,-3 0 0,3 0 0,-1 0 0,-1 0 0,3 0 0,-3 0 0,2 0 0,0 0 0,-4 1 0,4-2 0,-5 0 0,5 0 0,-2 3 0,2-2 0,-1 2 0,-1-3 0,1 0 0,-1 0 0,2 2 0,-1-1 0,0 1 0,0-1 0,-1 0 0,1 1 0,0-2 0,0 2 0,0-3 0,1 3 0,-3-1 0,3 1 0,-3 0 0,3-2 0,-1 2 0,0-2 0,0 1 0,0 0 0,0 1 0,0-1 0,0 1 0,1 0 0,-2-2 0,3 2 0,-4-1 0,4 0 0,-3 0 0,2 0 0,-1 1 0,0-1 0,0 1 0,1-1 0,-1 0 0,1 1 0,-1 0 0,0 0 0,1 0 0,-1-1 0,1 0 0,-1 0 0,0 1 0,1-1 0,-3 0 0,3 0 0,-1 0 0,-1 1 0,2 0 0,-3 1 0,3-2 0,-1-1 0,0 2 0,0-3 0,-1 3 0,1-2 0,1 1 0,-2 0 0,1 1 0,0-1 0,-1 0 0,1 0 0,0-1 0,1 3 0,-2-2 0,1 3 0,0-5 0,0 2 0,0 0 0,0 0 0,-1 0 0,2 0 0,-2 0 0,2 1 0,-1-3 0,1 4 0,-1-4 0,0 4 0,-6-2 0,4 0 0,-3 0 0,5 0 0,0 0 0,-1 0 0,2-1 0,-3 1 0,2-1 0,0 1 0,-2 0 0,4 0 0,-4-1 0,3 1 0,-1 0 0,0 2 0,-1-2 0,0 2 0,0-3 0,1 2 0,0-3 0,-1 3 0,0-2 0,1 3 0,1-3 0,-1 1 0,-2 1 0,2-1 0,-1 1 0,1-1 0,-1 0 0,2 0 0,-1 0 0,0 1 0,0-1 0,-2 1 0,3-1 0,-2 0 0,2 0 0,-1 0 0,-1 0 0,0 0 0,1 1 0,-3-2 0,3 2 0,-2-2 0,2 2 0,-5 0 0,3-1 0,-4 2 0,6-4 0,0 3 0,1-1 0,-2-1 0,2 2 0,-2-1 0,1-1 0,0 1 0,-1 0 0,1-1 0,-1 1 0,0 1 0,1-2 0,-1 1 0,0 1 0,1-2 0,-2 1 0,2 0 0,-2-1 0,2 1 0,0 0 0,0 0 0,-1 1 0,-1-1 0,-2 5 0,3-4 0,-3 3 0,3-4 0,2 0 0,-2 0 0,1-1 0,0 4 0,-1-4 0,2 6 0,-3-6 0,1 2 0,0-1 0,1 0 0,-1-1 0,2 2 0,-1-2 0,0 2 0,0-1 0,-1 0 0,0 1 0,0-1 0,0 1 0,2-1 0,-1-1 0,0 1 0,-1-1 0,1 1 0,1 1 0,-2-2 0,2 1 0,-2-1 0,1 0 0,0 2 0,-1-2 0,2 3 0,-2-4 0,2 3 0,-1-1 0,-1-1 0,1 2 0,-1-3 0,1 2 0,-2-1 0,2 0 0,-2 1 0,1-1 0,1 1 0,-1 1 0,1-1 0,0 0 0,-1 0 0,1-1 0,-2 1 0,1 1 0,0-1 0,-1 0 0,2-1 0,0 0 0,-1 0 0,1 2 0,-1-1 0,-1 0 0,1-1 0,0 0 0,1 1 0,0 0 0,0 0 0,-1 0 0,0 0 0,-1 0 0,1 0 0,-1 0 0,2-1 0,-2 1 0,2-2 0,0 3 0,-1-3 0,1 3 0,-1-2 0,-2 0 0,2 1 0,-2-1 0,3 1 0,-1 0 0,0 0 0,0-1 0,-1 2 0,0-2 0,0 2 0,0-1 0,-1 1 0,2-1 0,-2 2 0,1-2 0,2 0 0,-4-1 0,4 1 0,-5 1 0,4-2 0,-6 5 0,6-4 0,-4 4 0,3-4 0,-1 0 0,2 0 0,-1 1 0,1-2 0,2 2 0,-4-2 0,4 1 0,-2-1 0,1 2 0,-1-1 0,-1 1 0,1 0 0,1-2 0,1 1 0,-1 0 0,-1 0 0,1 0 0,-1-1 0,0 1 0,-2 1 0,1-2 0,0 2 0,1-2 0,1 3 0,-1-2 0,-2 1 0,3-1 0,-3 2 0,4-2 0,-3 0 0,2 1 0,-2-2 0,1 3 0,-1 1 0,1-2 0,-1 2 0,1-2 0,-2-2 0,2 2 0,-2-1 0,3 2 0,0-3 0,-1 2 0,2-2 0,-2 1 0,1 1 0,-2-2 0,2 2 0,-1-1 0,0-1 0,1 2 0,-2-3 0,3 2 0,-2-1 0,1 0 0,-1 2 0,0-3 0,-1 4 0,2-3 0,-1 2 0,1-2 0,1 2 0,-2-3 0,2 3 0,-3-1 0,1 0 0,0 0 0,-1 1 0,2-2 0,-1 2 0,1-2 0,0 1 0,-1-2 0,1 3 0,-1-2 0,1 2 0,-1-2 0,-1 1 0,1-1 0,0 2 0,0-1 0,0 1 0,0-1 0,0 0 0,1-1 0,0 2 0,-5-2 0,4 1 0,-4 0 0,4 0 0,-1 2 0,0-3 0,-2 3 0,3-2 0,0 3 0,0-3 0,0 2 0,-1-2 0,1 0 0,0 0 0,0 1 0,1 0 0,0-1 0,-1 0 0,0 0 0,-1 1 0,1-2 0,1 1 0,0-1 0,0 1 0,-3-1 0,1 1 0,-1 0 0,1 0 0,1 0 0,0-1 0,0 1 0,0 0 0,0 0 0,1-1 0,0 1 0,-1-1 0,-2 0 0,2 1 0,-4-1 0,4 1 0,-1-1 0,2 1 0,-1-2 0,0 4 0,0-3 0,-3 3 0,5-3 0,-4 0 0,4 1 0,-1-2 0,0 1 0</inkml:trace>
</inkml:ink>
</file>

<file path=ppt/ink/ink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2:06.435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2135 1 24575,'-6'3'0,"1"-1"0,3 0 0,0-2 0,0 3 0,-1-2 0,0 3 0,0-4 0,1 1 0,-2 1 0,2-2 0,-1 3 0,1-3 0,1 3 0,-2-2 0,0 1 0,0 0 0,-1-2 0,4 2 0,-4-2 0,2 2 0,-1-2 0,-1 2 0,3-1 0,-2 0 0,0 0 0,2 0 0,-4-1 0,4 2 0,-2-2 0,0 2 0,0-2 0,1 3 0,-2-3 0,4 3 0,-3-2 0,1 1 0,0-1 0,-2 0 0,2 0 0,-1 0 0,2 1 0,-2-1 0,1 1 0,0-1 0,0 1 0,0 1 0,-1-2 0,1 2 0,0-2 0,-2 2 0,0-1 0,1 1 0,0-3 0,3 3 0,-3-2 0,1 2 0,-1-2 0,0 0 0,1 1 0,0-2 0,-1 3 0,1-2 0,0 1 0,-1-1 0,0 1 0,-1-1 0,2 1 0,-1-1 0,0 1 0,1-2 0,-2 3 0,0-2 0,1 3 0,0-3 0,-1 3 0,-1-2 0,-1 2 0,1-1 0,0-1 0,2 0 0,-2 0 0,1 0 0,0-1 0,-1 1 0,1-1 0,3 1 0,-4-1 0,4 1 0,-4-1 0,3 0 0,-3 0 0,2 0 0,0 0 0,0 1 0,2-1 0,-4 0 0,3 0 0,-1-1 0,1 3 0,0-3 0,-1 3 0,0-3 0,1 2 0,-1-1 0,0 0 0,0 2 0,0-3 0,-1 3 0,1-2 0,0 1 0,-1 1 0,0-1 0,0 1 0,1-2 0,-1 1 0,2-1 0,-1 1 0,0 0 0,1 0 0,-2-1 0,2 1 0,-1-1 0,1 1 0,-1-1 0,1 1 0,-2-1 0,2 1 0,-1-1 0,1 1 0,-1-1 0,1 0 0,-2 1 0,2 0 0,-2-1 0,2 0 0,-2 1 0,1-1 0,-2 1 0,2 0 0,-1 2 0,-1-3 0,3 2 0,-4-1 0,4-1 0,-2 2 0,1-2 0,0 2 0,-3-2 0,5 2 0,-5-2 0,4 0 0,-1 1 0,-1-2 0,1 2 0,1-1 0,-1 0 0,1 1 0,-3-2 0,2 2 0,-3-2 0,3 1 0,0 0 0,-2 0 0,2 1 0,-2 0 0,3-1 0,-1 0 0,-2 1 0,1-2 0,-1 3 0,1-3 0,0 2 0,-2-1 0,1 0 0,-2 2 0,3-2 0,-5 2 0,4-2 0,-4 1 0,6-1 0,-4-1 0,5 2 0,-8-2 0,7 1 0,-5 0 0,3 0 0,1 1 0,-3 0 0,4-1 0,-3 0 0,2 1 0,-2 0 0,3 0 0,-3-1 0,3 0 0,0 0 0,-2 0 0,3 1 0,-3-2 0,1 1 0,0 1 0,-1-2 0,2 3 0,-3-3 0,1 4 0,-1-3 0,2 1 0,0-1 0,2 0 0,-2 0 0,1 1 0,-1-1 0,-2 2 0,2-1 0,-1 0 0,2 0 0,-3-1 0,3 1 0,-5 0 0,3-1 0,0 1 0,-1 0 0,3-2 0,0 3 0,-1-3 0,2 2 0,-1-1 0,1 0 0,-1 1 0,1-1 0,-4 1 0,4-1 0,-4 1 0,4-1 0,-2 1 0,2-1 0,-2 0 0,2 0 0,-1 0 0,0 0 0,1 0 0,-1 0 0,0 1 0,0-1 0,-1 2 0,1-3 0,-3 1 0,4 0 0,-2 0 0,2 0 0,0 1 0,-1-2 0,-2 2 0,2 0 0,-3-1 0,2 0 0,0 0 0,0 1 0,1-1 0,-1 2 0,2-2 0,-2 0 0,1 0 0,-1 0 0,1 0 0,0 1 0,-2-1 0,2 0 0,-2 0 0,0-1 0,3 3 0,-3-3 0,0 2 0,2-1 0,-3 0 0,3 1 0,-2-1 0,1 1 0,-1 0 0,0-1 0,0 2 0,0-3 0,1 2 0,0-1 0,0 0 0,-1 2 0,0-2 0,-1 1 0,2 3 0,-1-4 0,1 3 0,1-4 0,-1 2 0,2-2 0,-2 3 0,1-3 0,-1 3 0,-2-3 0,3 2 0,-3-1 0,4 1 0,-2 0 0,1-1 0,0 1 0,-3-1 0,1 1 0,-3 0 0,2-1 0,1 1 0,-1-1 0,2 2 0,-1-2 0,-1 3 0,2-3 0,-2 2 0,1-2 0,1 1 0,0 0 0,0 0 0,0-2 0,1 2 0,-9 0 0,9 1 0,-10-3 0,13 2 0,-6-1 0,3 1 0,-2-1 0,-1 0 0,4 2 0,-1-3 0,-1 2 0,-1-1 0,0 0 0,-1 0 0,2 0 0,-1-1 0,2 1 0,1 1 0,-4 0 0,4 0 0,-3 0 0,1-1 0,2 1 0,-2 1 0,-1-2 0,3 2 0,-4-3 0,4 3 0,-1-3 0,-1 3 0,2-3 0,-1 2 0,1-1 0,0 0 0,-2 0 0,1 1 0,-2-2 0,2 3 0,0-3 0,-2 1 0,0-1 0,-2 1 0,3 0 0,-1 2 0,4-1 0,-5-1 0,4 1 0,-6-2 0,4 2 0,-1 0 0,0 0 0,0 1 0,-1 1 0,0-2 0,2 0 0,-2 0 0,0-2 0,1 3 0,-1-2 0,5 1 0,-2-1 0,1 1 0,-1-1 0,0 0 0,0 0 0,0 0 0,-1 0 0,2 1 0,-2-1 0,1 1 0,0-1 0,-1 0 0,2 2 0,-1-3 0,1 2 0,-1-2 0,1 2 0,-7-2 0,6 3 0,-4-3 0,4 1 0,0 1 0,-2-2 0,1 3 0,0-3 0,0 3 0,1-2 0,-2 1 0,1 0 0,-1-2 0,-1 1 0,3 0 0,-4-1 0,6 2 0,-6-2 0,3 3 0,-2-3 0,1 3 0,-1-1 0,0-1 0,-1 2 0,2-2 0,-2 4 0,-5-3 0,4 2 0,-3 0 0,3-1 0,2-2 0,-5 6 0,5-6 0,-5 6 0,5-6 0,0 1 0,-2 1 0,2-2 0,-5 4 0,4-5 0,-3 4 0,7-3 0,-1 0 0,2 0 0,-1 0 0,-1-1 0,2 2 0,-2-1 0,-1 0 0,3 1 0,-4-1 0,4 1 0,-2-1 0,1 0 0,0 0 0,-2-1 0,1 1 0,0 1 0,-1-2 0,2 2 0,-1-1 0,2-1 0,0 1 0,-1 1 0,-1-2 0,0 2 0,1-1 0,-1 0 0,1 1 0,-2-1 0,1 1 0,0-2 0,1 2 0,0-2 0,1 1 0,-1-1 0,-1 2 0,1-2 0,0 3 0,-2-3 0,2 1 0,-1 0 0,2-1 0,0 1 0,-1 1 0,-2-2 0,1 3 0,-1-3 0,2 1 0,-2 0 0,4 0 0,-5 3 0,5-2 0,-3 0 0,2-1 0,-1 0 0,-1-1 0,2 1 0,-3 0 0,3 1 0,-2-1 0,-1 1 0,2-1 0,-4-1 0,4 2 0,-1-2 0,-4 1 0,4-1 0,-3 2 0,3-2 0,0 2 0,2-1 0,-3-1 0,3 1 0,-2-1 0,2 1 0,-2-1 0,2 1 0,-2-1 0,1 0 0,1 1 0,-2-1 0,1 1 0,-1 0 0,-1-1 0,3 3 0,-2-3 0,0 2 0,1-2 0,-1 0 0,2 0 0,-1 0 0,-2 1 0,1-1 0,-3 1 0,4 1 0,-2-2 0,1 2 0,-1-1 0,2-1 0,0 1 0,1-1 0,-2 1 0,1-1 0,0 2 0,1-2 0,0 1 0,-2 0 0,0-1 0,0 2 0,1-2 0,1 2 0,-1-2 0,1 1 0,-1-1 0,8 3 0,-3-2 0,6 3 0,-6-4 0,1 1 0,0 0 0,0 0 0,1 0 0,2 0 0,-3-1 0,2 0 0,-3 0 0,0 0 0,1 0 0,0 0 0,0 0 0,1 1 0,-2-1 0,1 1 0,1-1 0,-2 0 0,3 0 0,-2 1 0,0 0 0,1 0 0,-2 0 0,2-1 0,-2 0 0,2 0 0,-1 1 0,1-1 0,-1 1 0,0-1 0,0 1 0,-1 0 0,1-1 0,0 0 0,-1 0 0,1 0 0,0 0 0,0 1 0,0 0 0,2 0 0,-3 0 0,2 0 0,-2 0 0,1-1 0,0 1 0,0 0 0,0 1 0,0-1 0,-1 1 0,1-2 0,-1 1 0,1 0 0,0-1 0,-1 2 0,1-1 0,0 0 0,-1-1 0,1 1 0,1 0 0,-2-1 0,2 0 0,-2 1 0,0 0 0,1-1 0,-1 1 0,2 0 0,-2-1 0,1 0 0,0 0 0,2 1 0,-1-1 0,1 1 0,-3-1 0,2 0 0,-2 0 0,4 1 0,-4 0 0,3 0 0,-3-1 0,0 0 0,1 1 0,0 0 0,0 0 0,0 0 0,-1-1 0,1 1 0,0-1 0,0 2 0,1-2 0,-2 1 0,1-1 0,1 2 0,-2-1 0,3 2 0,-2-3 0,0 0 0,0 0 0,5 1 0,-5 0 0,5 0 0,-6-1 0,1 0 0,1 2 0,0-1 0,1 0 0,-2 0 0,0 0 0,1-1 0,-1 1 0,0-1 0,-1 0 0,2 2 0,-1-2 0,1 2 0,0-2 0,-2 0 0,2 0 0,-1 0 0,0 0 0,0 0 0,-1 0 0,1 0 0,-1 0 0,2 0 0,-2 3 0,2-2 0,-1 3 0,1-4 0,-2 0 0,1 1 0,1-1 0,-1 1 0,2-1 0,-2 0 0,1 0 0,1 2 0,-1-1 0,0 1 0,-1-2 0,0 0 0,-1 0 0,1 0 0,0 1 0,0-1 0,-1 1 0,3 0 0,-1 0 0,1 1 0,-2-1 0,0-1 0,-1 0 0,1 0 0,2 0 0,-2 0 0,2 0 0,-3 1 0,1 0 0,0-1 0,0 1 0,1 0 0,-2 0 0,1 0 0,0-1 0,0 0 0,6 1 0,-5 0 0,6-1 0,-6 0 0,0 1 0,-1 0 0,-1-1 0,1 0 0,2 0 0,-1 1 0,1-1 0,-3 1 0,2 0 0,-1 0 0,0 1 0,1-1 0,-1-1 0,0 2 0,1-2 0,0 2 0,1-1 0,0 0 0,-4 1 0,2-2 0,-1 2 0,0-2 0,1 2 0,0-2 0,-2 5 0,2-4 0,-1 3 0,0-4 0,1 1 0,1 0 0,-1-1 0,0 2 0,0-2 0,0 2 0,1-2 0,-1 2 0,0-1 0,0 0 0,-1 1 0,1-2 0,1 1 0,-1-1 0,1 0 0,-2 0 0,1 1 0,4 1 0,-2-1 0,9 4 0,-9-4 0,3 2 0,-5-3 0,1 1 0,1-1 0,1 1 0,2-1 0,-2 2 0,0-1 0,1 0 0,-1 1 0,-1-1 0,5 0 0,-1-1 0,3 1 0,1-1 0,-4 1 0,1-1 0,-2 0 0,0 0 0,-1 0 0,4 2 0,-2-2 0,1 2 0,-2-2 0,1 0 0,-3 0 0,10 4 0,-12-4 0,7 4 0,-8-4 0,6 3 0,-2-1 0,1 2 0,-1-1 0,-4-2 0,1 2 0,-2-3 0,0 1 0,1-1 0,0 0 0,1 1 0,-1-1 0,0 1 0,2-1 0,-2 0 0,3 1 0,-2-1 0,0 1 0,0-1 0,5 0 0,-2 0 0,12 0 0,-3 2 0,5-2 0,-7 2 0,-3-1 0,-3 0 0,-2 0 0,1 0 0,-3-1 0,1 1 0,-1-1 0,4 0 0,0 0 0,2 0 0,-3 0 0,-4 0 0,1 0 0,-1 1 0,3 0 0,-2-1 0,1 0 0,-2 0 0,0 0 0,1 0 0,5 0 0,1 0 0,0 0 0,1 0 0,-5 0 0,0 0 0,-1 0 0,-1 0 0,1 0 0,-2 0 0,1 0 0,-2 0 0,1 0 0,0 0 0,1 0 0,0 0 0,-1 0 0,1 0 0,-2 0 0,-1 0 0</inkml:trace>
</inkml:ink>
</file>

<file path=ppt/ink/ink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3:41.384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606 294 24575,'8'0'0,"-1"0"0,-1-1 0,-1 1 0,-2-1 0,1 1 0,-2-1 0,1 1 0,-2-1 0,1 1 0,0 0 0,0 0 0,0 0 0,1-1 0,0 1 0,0-1 0,0 0 0,-1 1 0,1-1 0,0 1 0,0-1 0,0 0 0,3 0 0,-2-1 0,3 2 0,-5-2 0,3 2 0,-3-1 0,1 1 0,0-2 0,0 2 0,1-2 0,-2 1 0,2 1 0,1-1 0,-1 0 0,2 0 0,-3-1 0,2 0 0,1-1 0,0 2 0,-1-1 0,1 2 0,-3-2 0,1 1 0,-3 0 0,1 0 0,1 1 0,2 0 0,-3-1 0,3 1 0,-4-1 0,0 0 0,1 1 0,-1-1 0,1 1 0,3 0 0,-4-1 0,4 1 0,-4-3 0,1 3 0,1-3 0,-2 1 0,2 1 0,-1-3 0,0 3 0,0-3 0,1 2 0,-2-2 0,2 2 0,-1-3 0,-1 3 0,0-2 0,-1 1 0,1 0 0,0 0 0,0-1 0,-1 3 0,1-2 0,0 2 0,-1-1 0,0-1 0,0 1 0,0-2 0,0 1 0,0 0 0,0 0 0,0 1 0,0 0 0,7 0 0,-4 2 0,7-2 0,-6 2 0,3-1 0,-2 1 0,0-3 0,1 3 0,-2-2 0,1 2 0,-2-1 0,1 1 0,-1 0 0,0 0 0,4 0 0,-4 0 0,4-1 0,-5 0 0,2 0 0,-1 0 0,0 0 0,0 1 0,-1-1 0,0-1 0,0 1 0,0-1 0,1 1 0,-1 1 0,1-1 0,2 0 0,-3 0 0,4 0 0,-5-1 0,2 1 0,-1-1 0,1 2 0,0-1 0,-1 0 0,3 0 0,-3-1 0,4 0 0,-3 0 0,1 0 0,-1 0 0,0-2 0,3 3 0,-2-3 0,0 4 0,0-3 0,-1 3 0,0-3 0,0 2 0,0-1 0,0 1 0,-1 0 0,1 1 0,0 0 0,0-1 0,-1 1 0,0-1 0,0 1 0,0-2 0,1 1 0,-2-1 0,2 2 0,-2-1 0,1-1 0,1 1 0,-1-2 0,3 1 0,-2 1 0,4-2 0,-4 1 0,2-1 0,-3 2 0,2 0 0,-2-1 0,1 2 0,-1-2 0,1 1 0,-1-1 0,2 1 0,-1-1 0,1 1 0,1-1 0,-2 1 0,1-2 0,-1 2 0,-1 0 0,1 0 0,-1 1 0,0-1 0,1 1 0,-1-2 0,1 1 0,-1 0 0,1 0 0,3 1 0,-3-2 0,2 0 0,-2 0 0,0 1 0,1 0 0,-2 0 0,1-1 0,-1 0 0,3 1 0,-2-1 0,3 0 0,0 0 0,-3-1 0,4 1 0,-5-1 0,3 2 0,-3-1 0,1 2 0,-1-1 0,-1-1 0,3 2 0,-3-4 0,6 4 0,-5-4 0,4 3 0,0-3 0,-3 2 0,1 0 0,-2 1 0,-3 0 0,-2 2 0,1 0 0,-2 3 0,0-3 0,1 4 0,-7-3 0,-1 3 0,0-2 0,2 0 0,2-1 0,4 1 0,-3-3 0,4 3 0,-3-3 0,4 2 0,-6-2 0,4 3 0,-2-2 0,-3 3 0,2-3 0,-3 1 0,4 2 0,1-2 0,-1 1 0,1-2 0,-2-1 0,3 3 0,-2-3 0,2 3 0,-3-3 0,2 4 0,1-3 0,-4 1 0,6 1 0,-4-2 0,3 0 0,-1 0 0,-1 0 0,2 1 0,-1-1 0,1 1 0,-1 0 0,1-1 0,-2-1 0,2 1 0,-2 1 0,1 0 0,0 0 0,0-1 0,-2 0 0,2-1 0,-2 0 0,3 2 0,-2 0 0,-1-1 0,1 1 0,-1 0 0,1 1 0,-1-1 0,0 0 0,-1 0 0,3 0 0,0-1 0,1 0 0,1 1 0,-1-1 0,1 1 0,-1-1 0,1 0 0,-2 0 0,2 0 0,0 1 0,-1-2 0,1 1 0,0 0 0,-2 0 0,2 0 0,-3 0 0,2 3 0,-1-3 0,-1 3 0,1-4 0,0 1 0,0 1 0,0-2 0,1 2 0,-2-1 0,1-1 0,0 3 0,-1-3 0,3 4 0,-2-3 0,1 1 0,-3-1 0,2-1 0,-2 0 0,2 0 0,-1 0 0,0 0 0,0 0 0,1 1 0,0 0 0,-2 0 0,1 0 0,1 0 0,0-1 0,-2 1 0,0-1 0,-2 0 0,1 3 0,-2-3 0,2 3 0,-1-2 0,2 0 0,-3 0 0,4 1 0,-2-1 0,3 1 0,-1-2 0,1 0 0,-1 1 0,2 0 0,-1-1 0,-2 1 0,2 0 0,-2 0 0,2 0 0,0 1 0,-1-2 0,0 1 0,-1 0 0,-1 1 0,2-1 0,-1 1 0,1 0 0,-1-1 0,1 1 0,-1-2 0,1 1 0,3 0 0,-4 0 0,3 1 0,-3-1 0,2 0 0,-1 2 0,-1-2 0,1 1 0,0 0 0,0 0 0,2-1 0,-2 0 0,2-1 0,-1 2 0,0-1 0,1 1 0,-2-1 0,-1 2 0,2-2 0,-2 0 0,4 0 0,-2 1 0,1-2 0,-1 3 0,1-3 0,-2 1 0,2 1 0,-1-1 0,1 1 0,0-1 0,-1-1 0,1 2 0,-1-1 0,1 1 0,-1-1 0,1 1 0,-6-2 0,6 3 0,-6-3 0,6 2 0,-1-1 0,1 0 0,0 1 0,-2-2 0,2 3 0,-4-2 0,3 0 0,1 0 0,-1 0 0,0 0 0,-1 2 0,1-2 0,0 0 0,1 0 0,-1-1 0,2 2 0,-2-2 0,1 1 0,0-1 0,-2 2 0,2 0 0,-2 0 0,2-1 0,-1 0 0,1 1 0,1 0 0,-2-1 0,2 1 0,-3 0 0,2-1 0,0 1 0,0-1 0,1 1 0,-2 0 0,1 0 0,-1-1 0,2 1 0,-4 0 0,4 0 0,-3 1 0,2-2 0,1 2 0,-2-1 0,2 0 0,-3-1 0,3 2 0,-2-2 0,1 2 0,0-1 0,-1 0 0,1 0 0,0 0 0,-1 0 0,2 0 0,-1-1 0,-1 0 0,1 1 0,-1-1 0,-2 1 0,4 0 0,-4-1 0,4 1 0,-2 0 0,0-1 0,2 2 0,-5-3 0,5 2 0,-5 0 0,3-1 0,-1 1 0,-2-1 0,3 1 0,-7-1 0,4 2 0,-2-1 0,1 0 0,4 0 0,-4-2 0,4 2 0,-4-2 0,5 3 0,-5-2 0,3 1 0,-3 1 0,2-2 0,-5 2 0,3-1 0,-6 0 0,6 0 0,-3 0 0,1-1 0,2 0 0,-2 0 0,1-1 0,1 3 0,-4-2 0,3 2 0,-2-1 0,3 0 0,-6-1 0,7 1 0,-4-2 0,4 3 0,-2-1 0,2 1 0,-7-1 0,6 1 0,-10-2 0,6 3 0,-2 2 0,4-1 0,-3 3 0,2-3 0,-4 0 0,5 0 0,-4 1 0,8 1 0,-6-3 0,6 1 0,0-3 0,2 0 0,2 1 0,1-2 0,0 0 0</inkml:trace>
</inkml:ink>
</file>

<file path=ppt/ink/ink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03.676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1680 893 25231,'-30'-3'0,"4"1"0,17 2 0,2 0 0,-1-1 0,1-1 0,-2 0 0,2 0 0,0-2 0,0 2 0,1-1 0,0 1 0,0 0 0,1 0 0,-3 0 0,1-1 0,0-2 0,0 1 0,3-2 0,-1 2 0,0-1 0,1 1 0,0-1 0,1 2 0,-1-1 0,1 0 0,-1 0 0,0-1 0,1 2 0,-1-1 0,0 0 0,-1-1 0,0 0 0,0-1 0,-1 0 0,1-1 0,-1-1 0,0-1 0,-2 0 0,-1 0 0,0-1 0,-1 3 0,-1 0 0,0 1 0,-3 1 0,-1 2 0,0 2 0,-2 1 0,-2 0 0,-3 2 0,-2 3 0,2 2 0,-4 2 0,0 2 0,-1-1 0,-1 1 0,9-4 0,-6 1 0,6-3 0,-2 1 0,6-4 0,-1-1 0,4-1 0,3-8 0,5-5 0,5-6 0,6-5 0,4-2 0,6-5 0,3-2 0,4-2 0,3-1 0,1-1 0,0 0 0,-4 7 0,-3 2 0,-5 7 0,-1 1 0,-3 3 0,-1 1 0,-4 4 0,-8 6 0,-8 9 0,-7 6 0,-5 4 0,-1 5 0,0-3 0,0 1 0,1-1 0,-2 1 0,1-1 0,1-1 0,2-1 0,2-3 0,0 0 0,4-3 0,0-2 0,1-2 0,1-2 0,2-1 0,3-7 0,4-5 0,1-4 0,1-2 0,0-3 0,2-1 0,0 1 0,1 1 0,1 1 0,-2 2 0,1 1 0,-1 1 0,-1 1 0,0 3 0,-2 0 0,-2 2 0,-2 2 0,-4 1 0,-1 4 0,0 0 0,-4 1 0,2 0 0,1 1 0,-1 0 0,-2 0 0,2 0 0,0 0 0,1 0 0,0-1 0,2 0 0,0-2 0,1-1 0,1 1 0,2-2 0,0-1 0,1 1 0,1 0 0,1-1 0,-1-1 0,1 0 0,1 1 0,0 0 0,0 0 0,0 2 0,1-2 0,-4 1 0,1 1 0,-3 2 0,0 1 0,1 1 0,0 0 0,-1 0 0,1 0 0,-2-1 0,0-1 0,1 0 0,2-4 0,1 1 0,2-3 0,0 1 0,1-2 0,0 0 0,0-1 0,0 2 0,0-1 0,1 1 0,0 1 0,0 1 0,0 0 0,-1-1 0,0 2 0,0 0 0,0 2 0,0 0 0,-2 1 0,1-2 0,-2 1 0,1-1 0,0 2 0,0-2 0,1 3 0,1-1 0,-3 0 0,1 3 0,0-1 0,0 2 0,0 1 0,-1-1 0,-1 1 0,1-1 0,0 1 0,0 0 0,0-1 0,-1 0 0,2-1 0,-1 0 0,1 1 0,0-2 0,0 2 0,-1-1 0,1 0 0,-2 2 0,0-2 0,0 3 0,0-1 0,0 0 0,0 0 0,0 0 0,1-2 0,0 1 0,-1-1 0,1 1 0,-1 0 0,1 1 0,0 0 0,0 1 0,-1-2 0,1 1 0,-1 0 0,-2-1 0,2 1 0,-1 0 0,1-1 0,0 0 0,0 0 0,-1 0 0,0-1 0,2 2 0,-2-3 0,2 1 0,0-1 0,-1 0 0,1 0 0,0 0 0,-2 0 0,1 0 0,-1 0 0,1 0 0,0 0 0,0 0 0,-1 0 0,1 0 0,0 0 0,1 0 0,0 0 0,1 0 0,1-1 0,3-1 0,0 1 0,3-1 0,-1 2 0,-1 0 0,1 0 0,-1 0 0,1 0 0,-1 0 0,0 0 0,1 0 0,-2-1 0,2 1 0,-1-2 0,2 1 0,-2 0 0,1 0 0,-2 0 0,2 1 0,-3-2 0,4 2 0,-3-1 0,3 1 0,-2 0 0,-1 0 0,0-1 0,1 1 0,-1-1 0,1 1 0,-1-1 0,0 1 0,0-1 0,1 1 0,-1 0 0,1 0 0,0 0 0,-1 0 0,1 0 0,-1 0 0,1 0 0,0 0 0,-1 0 0,2 0 0,-2 0 0,1 0 0,-1 0 0,1 0 0,-1 0 0,1 0 0,-1 0 0,1 0 0,-1-1 0,0 1 0,0-2 0,-1 1 0,0-2 0,-1 1 0,-1 0 0,-1 0 0,-1 0 0,-1 1 0,0 0 0,-1 1 0,1 0 0,0 0 0,-1 0 0,0 2 0,-1-1 0,-1 3 0,-1 0 0,0 1 0,0 0 0,2 0 0,-1-2 0,2 1 0,-2 0 0,1 1 0,-1-2 0,0 1 0,1-2 0,0 0 0,2-1 0,-2 2 0,0-1 0,-1 0 0,0 1 0,0-1 0,1 0 0,0 0 0,1-1 0,-1 1 0,0 0 0,0 0 0,-1 0 0,0 1 0,-1 0 0,0-1 0,3 1 0,-2-2 0,2 2 0,-1 0 0,1 0 0,1 0 0,0 0 0,0 0 0,1 0 0,-1-1 0,0 0 0,0 1 0,1-1 0,1 1 0,-1-1 0,2 1 0,-3-1 0,2 0 0,-1-1 0,0 1 0,-1-1 0,0 1 0,0 0 0,-1 0 0,0 0 0,-1 0 0,-1 0 0,2 0 0,-1 0 0,3 0 0,-3-1 0,1 1 0,0 0 0,0-1 0,0 1 0,1-2 0,-1 1 0,0 0 0,0-1 0,0 1 0,0 0 0,-1-1 0,1 2 0,-1-2 0,2 2 0,0-2 0,2 2 0,-2-2 0,1 2 0,0-1 0,-1 1 0,1-1 0,-1 2 0,1-1 0,0 1 0,0-1 0,1-1 0,0 1 0,-1-1 0,2 1 0,-2 0 0,1-1 0,-1 1 0,-1 0 0,2 0 0,-1 0 0,2 0 0,-2-1 0,2 1 0,-3 0 0,1 0 0,-1 0 0,-1 1 0,-1-1 0,0 0 0,1 0 0,-1 1 0,1-1 0,0 1 0,1-2 0,0 1 0,1 0 0,-1 1 0,2-1 0,-2 0 0,1-1 0,0 1 0,1-1 0,0-1 0,1 2 0,-1 0 0,1 1 0</inkml:trace>
</inkml:ink>
</file>

<file path=ppt/ink/ink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1.094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0 777 25231,'29'-14'0,"-8"4"0,-9 5 0,-4 1 0,-1 1 0,-1 0 0,0 2 0,2-1 0,-1 2 0,3-1 0,-3 1 0,0 2 0,-3 2 0,0 0 0,-1 1 0,-1-1 0,0 3 0,0-1 0,-2 0 0,0-1 0,0-1 0,0 0 0,1 2 0,0 1 0,2-1 0,2-1 0,1-2 0,3-1 0,0 0 0,3-2 0,-1 0 0,3-1 0,1-4 0,1-2 0,1-4 0,3-2 0,-1 0 0,3-2 0,4-2 0,-1 0 0,1-1 0,-3 2 0,5-3 0,-5 4 0,5-1 0,-6 3 0,-2 3 0,-2 0 0,-2 3 0,2 1 0,-4 2 0,-2 4 0,-4 1 0,-1 4 0,-4 6 0,-3 8 0,-5 4 0,-3 3 0,-8 7 0,-6 2 0,-2-2 0,-2-3 0,-3-3 0,-5 0 0,4-8 0,0-6 0,0-7 0,-4-2 0,7-7 0,3-7 0,9-9 0,7-9 0,5-5 0,6-3 0,4-2 0,7-1 0,7 0 0,3 2 0,5 1 0,1 4 0,4 2 0,1 3 0,1 1 0,1 2 0,0 3 0,1 0 0,-2 3 0,-4 4 0,-3 2 0,-2 1 0,0 2 0,-2 1 0,-5 5 0,-2 0 0,-2 3 0,-5 2 0,-4 3 0,-7 6 0,-8 7 0,-11 5 0,-10 4 0,-5-1 0,-1-2 0,-4-2 0,3-3 0,6-7 0,3-3 0,-2-3 0,5-2 0,2-4 0,10-8 0,6-7 0,6-9 0,9-8 0,7-2 0,6-6 0,1 4 0,1-3 0,3-2 0,0 1 0,-1 4 0,-2 6 0,0-1 0,-4 7 0,-2 3 0,-1 3 0,-3 3 0,2 1 0,0 2 0,0 4 0,1 0 0</inkml:trace>
</inkml:ink>
</file>

<file path=ppt/ink/ink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4.889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373 1156 25231,'-20'-1'0,"1"1"0,-1-1 0,0 0 0,2-1 0,1-2 0,1-2 0,2-2 0,1 0 0,-3-3 0,-2-2 0,3 0 0,-2-2 0,4 1 0,-4-2 0,4 3 0,0 0 0,4 3 0,-3-3 0,3 2 0,-1-3 0,3 3 0,-1-3 0,1 1 0,1-2 0,1 2 0,1-2 0,1 4 0,0-3 0,0 1 0,1-2 0,0 1 0,0-2 0,1 0 0,0-1 0,1 0 0,0-1 0,0 0 0,0-1 0,0 1 0,1-1 0,1 1 0,0 0 0,2 0 0,2 1 0,0-1 0,1 1 0,1-1 0,1 1 0,0 0 0,2 0 0,0 1 0,2 1 0,0 0 0,1 1 0,2-1 0,-1 1 0,1-1 0,1 0 0,1-1 0,0-1 0,1-1 0,1 2 0,0 1 0,0 1 0,-1 1 0,1 2 0,0 2 0,-1 2 0,-1 1 0,-1 3 0,-3 2 0,1 0 0,-2 1 0,1 2 0,-1 0 0,1 2 0,-2 3 0,-2-1 0,1 1 0,0-1 0,0-1 0,0 1 0,-2-3 0,2 0 0,2 0 0,-2-1 0,2 0 0,0 0 0,2 0 0,-2-1 0,-1-1 0,0 0 0,0 1 0,0-1 0,1 2 0,-3-2 0,0 1 0,0-1 0,0 0 0,-2 0 0,0 0 0,0 0 0,0 0 0,-1 0 0,1 0 0,-1 0 0,1 0 0,-1-1 0,1-1 0,0-2 0,0 1 0,0 0 0,1-1 0,-1 0 0,1-2 0,-1 1 0,0 0 0,1 0 0,-1-1 0,0 1 0,-1 0 0,0 1 0,0 0 0,-2 1 0,0 0 0,-2-1 0,-1 2 0,-1-1 0,-2-1 0,0 2 0,-3-3 0,-1 1 0,-1 1 0,0-1 0,0 0 0,0 2 0,0-1 0,0 0 0,-1 1 0,0-2 0,0 1 0,-1 0 0,0 1 0,1 1 0,1-2 0,0 2 0,-2-4 0,1 2 0,-1-2 0,0 0 0,0 1 0,1-1 0,2 2 0,-2 0 0,1-1 0,0 1 0,1 1 0,0 2 0,-2-5 0,-2 2 0,1-1 0,-2 0 0,3 0 0,0 1 0,1 1 0,1 1 0,-1-1 0,0 1 0,1-1 0,0 0 0,-1 0 0,1-1 0,0 1 0,0 0 0,0 0 0,0 0 0,-1-1 0,1 1 0,0-1 0,-1 1 0,0 0 0,0 0 0,0 0 0,-1 0 0,0-1 0,0 1 0,1 0 0,-1 0 0,0 0 0,0-1 0,1 1 0,0 0 0,-1 0 0,1 1 0,0-1 0,0 1 0,-1-1 0,-1 1 0,0-2 0,1 0 0,1 1 0,1 0 0,3 0 0,-1-1 0,1 0 0,2 2 0,1-1 0,4 2 0,2 0 0,1 0 0,0 0 0,-1 0 0,1 0 0,0 0 0,0 0 0,0 0 0,0 0 0,0 0 0,0 0 0,-1 0 0,-1 0 0,1 1 0,-2-1 0,2 2 0,-2-1 0,0 1 0,-2 0 0,1 0 0,0 0 0,1 0 0,0 0 0,1 1 0,0-1 0,-2 0 0,1 0 0,-1 0 0,0 1 0,0-1 0,-1 2 0,-1-2 0,0 2 0,0-1 0,0 1 0,0 0 0,0-1 0,0 0 0,0 1 0,0-1 0,1 0 0,1 1 0,-1-1 0,1 0 0,-1-1 0,1 0 0,0-1 0,0 1 0,1-1 0,1 1 0,0 1 0,0-1 0,0 1 0,1 0 0,0 0 0,1 0 0,-1 1 0,1-1 0,-1 1 0,0-1 0,-2-1 0,1 2 0,-2-3 0,2 2 0,-2-1 0,1 1 0,-1 0 0,0 0 0,0-1 0,1 1 0,-2-1 0,0 1 0,-1-1 0,0 0 0,0 0 0,-1 0 0,1 0 0,-2 1 0,1-1 0,0-1 0,0 1 0,1-1 0,0 1 0,1 1 0,1 0 0,-1 1 0,1 0 0,-1 0 0,0 1 0,0-2 0,0 1 0,-1-2 0,0 1 0,-1-1 0,-1 0 0,-1 3 0,-2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1.094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0 777 25231,'29'-14'0,"-8"4"0,-9 5 0,-4 1 0,-1 1 0,-1 0 0,0 2 0,2-1 0,-1 2 0,3-1 0,-3 1 0,0 2 0,-3 2 0,0 0 0,-1 1 0,-1-1 0,0 3 0,0-1 0,-2 0 0,0-1 0,0-1 0,0 0 0,1 2 0,0 1 0,2-1 0,2-1 0,1-2 0,3-1 0,0 0 0,3-2 0,-1 0 0,3-1 0,1-4 0,1-2 0,1-4 0,3-2 0,-1 0 0,3-2 0,4-2 0,-1 0 0,1-1 0,-3 2 0,5-3 0,-5 4 0,5-1 0,-6 3 0,-2 3 0,-2 0 0,-2 3 0,2 1 0,-4 2 0,-2 4 0,-4 1 0,-1 4 0,-4 6 0,-3 8 0,-5 4 0,-3 3 0,-8 7 0,-6 2 0,-2-2 0,-2-3 0,-3-3 0,-5 0 0,4-8 0,0-6 0,0-7 0,-4-2 0,7-7 0,3-7 0,9-9 0,7-9 0,5-5 0,6-3 0,4-2 0,7-1 0,7 0 0,3 2 0,5 1 0,1 4 0,4 2 0,1 3 0,1 1 0,1 2 0,0 3 0,1 0 0,-2 3 0,-4 4 0,-3 2 0,-2 1 0,0 2 0,-2 1 0,-5 5 0,-2 0 0,-2 3 0,-5 2 0,-4 3 0,-7 6 0,-8 7 0,-11 5 0,-10 4 0,-5-1 0,-1-2 0,-4-2 0,3-3 0,6-7 0,3-3 0,-2-3 0,5-2 0,2-4 0,10-8 0,6-7 0,6-9 0,9-8 0,7-2 0,6-6 0,1 4 0,1-3 0,3-2 0,0 1 0,-1 4 0,-2 6 0,0-1 0,-4 7 0,-2 3 0,-1 3 0,-3 3 0,2 1 0,0 2 0,0 4 0,1 0 0</inkml:trace>
</inkml:ink>
</file>

<file path=ppt/ink/ink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08.364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516 1 24575,'-25'2'0,"4"0"0,18-2 0,-6 0 0,0 2 0,-1-1 0,-2 0 0,5-1 0,-3 1 0,1 0 0,0 1 0,0 1 0,2 3 0,1 2 0,-1 3 0,3-5 0,-1 2 0,1 0 0,-1-1 0,-1 3 0,0-5 0,-1 1 0,-1 0 0,2-1 0,-2 2 0,-1-2 0,3 0 0,-3 1 0,3-1 0,-2-1 0,0 1 0,-1 0 0,2 0 0,-2 1 0,3-1 0,-2 0 0,1 1 0,0-1 0,-1 3 0,2-3 0,-2 2 0,2-2 0,0 2 0,-2-2 0,2 1 0,-1 2 0,1-1 0,2 1 0,-2-1 0,3 1 0,-2 1 0,2 1 0,0-3 0,-1 2 0,0-2 0,0 1 0,0 1 0,0-1 0,0 0 0,-1 1 0,-1-4 0,2 4 0,-3-4 0,2 3 0,-2-3 0,2 3 0,-3-2 0,4 5 0,-2-5 0,2 3 0,-3-5 0,-1 1 0,-1 2 0,4-2 0,0 4 0,4-1 0,1 2 0,3 1 0,-1-4 0,2 2 0,-2 0 0,0 0 0,1 1 0,-1-2 0,-2 2 0,2 0 0,0-1 0,1-1 0,0 1 0,-1-1 0,0 2 0,-1-2 0,2 1 0,-1 0 0,4-1 0,3 5 0,-3-8 0,2 4 0,-1-6 0,1 3 0,2-2 0,3 1 0,2-1 0,-5-1 0,3 0 0,-5 0 0,-1-2 0,9 5 0,-10-5 0,7 4 0,-5-4 0,-1 1 0,4 3 0,-5 0 0,0 4 0,0-2 0,-4 2 0,4-2 0,-3 3 0,2-3 0,-1 3 0,0-3 0,2 1 0,-1-1 0,0-1 0,2 3 0,-3-2 0,2 1 0,-1-1 0,1 0 0,0-1 0,1 5 0,-4-5 0,6 7 0,-7-9 0,6 8 0,-6-4 0,2-2 0,2 5 0,-2-7 0,3 5 0,0-2 0,-3 0 0,4 0 0,-2-2 0,1 1 0,1 0 0,-1-1 0,1 0 0,-1 0 0,4-1 0,-3 1 0,1-1 0,-1 0 0,-1-1 0,2 2 0,0-3 0,-1 1 0,2 1 0,-1 1 0,-1-1 0,1 3 0,-4-3 0,3 2 0,-1 0 0,1-1 0,-3 2 0,4-2 0,-4 1 0,5 1 0,-3-1 0,-1 0 0,4 1 0,4-1 0,-4 0 0,11 4 0,-14-7 0,5 6 0,-2-4 0,-1-1 0,5 5 0,-5-4 0,6 2 0,-4-1 0,-1-2 0,-1 0 0,-3-1 0,1 2 0,2 0 0,0 1 0,-1 0 0,0-1 0,-1 0 0,1 1 0,-1-3 0,5 3 0,-3-3 0,0 2 0,0-2 0,3 4 0,-3-3 0,2 4 0,-2-4 0,-1 3 0,2-3 0,1 4 0,-5-3 0,4 0 0,-1 2 0,-3-4 0,4 2 0,2 2 0,-4-3 0,5 3 0,-6-5 0,0 0 0,5 5 0,-6-6 0,5 5 0,-4-4 0,-1 1 0,9 0 0,-10 0 0,8 1 0,-5-2 0,-2 2 0,11 3 0,-12-5 0,7 5 0,-1 0 0,-4-2 0,5 3 0,-2-2 0,-4-1 0,3 0 0,3 4 0,-4-4 0,9 7 0,-10-7 0,9 7 0,-6-6 0,1 4 0,0-3 0,1 0 0,-3-1 0,6 3 0,-6-4 0,-2 1 0,0-2 0,5 4 0,-4-2 0,3 2 0,-1 0 0,-4-3 0,11 6 0,-12-7 0,12 8 0,-7-4 0,1 0 0,1 0 0,-6-4 0,6 2 0,-4-2 0,7 4 0,-10-7 0,4 4 0,0-3 0,-4 2 0,7-1 0,-6 1 0,3-2 0,3 2 0,-6-3 0,6 1 0,-3 3 0,0-2 0,3 2 0,-4-1 0,1-2 0,2 3 0,-4-3 0,2 3 0,-1-2 0,1 1 0,0 1 0,0-1 0,-2 0 0,2 0 0,1 2 0,-4-2 0,5 2 0,-2-2 0,-2-1 0,4 1 0,-5-1 0,3 3 0,-1-2 0,1 2 0,2-3 0,4 1 0,0 3 0,2-4 0,0 2 0,4-1 0,1-1 0,5 3 0,1-1 0,0 2 0,6 1 0,1 4 0,3-4 0,6 5 0,-2-3 0,2-2 0,4 6 0,-8-8 0,-2 5 0,-8-2 0,-12-5 0,3 3 0,-12-5 0,8-1 0,-7 2 0,8 1 0,-1 0 0,-4 1 0,1-1 0,-1-2 0,-5-1 0,5-1 0,-1 2 0,-2-1 0,6 1 0,-9-2 0,9 0 0,-10 0 0,7 0 0,-5 0 0,-1 0 0,5 0 0,-5 0 0,3 0 0,0 0 0,0-2 0,0 1 0,-1-4 0,-1 4 0,1-3 0,-1 2 0,2-4 0,2 1 0,0-1 0,6-3 0,-3 6 0,8-7 0,-1 6 0,3-5 0,5 0 0,-2-1 0,1 0 0,4-1 0,-8 5 0,9-7 0,-9 7 0,8-7 0,-10 5 0,10-4 0,-5 3 0,4 0 0,23-10 0,-21 7 0,18-9 0,-18 4 0,2-4 0,4-6 0,2 1 0,-5-5 0,5 6 0,-10-7 0,2 10 0,-15 2 0,6 3 0,-14 9 0,3-1 0,-8 6 0,-1-1 0,4 0 0,-35-1 0,-11-7 0,-45 7 0,-7-5-458,39 9 0,-1 1 458,-2-1 0,0-1 0,3 2 0,-1 0 0,-2 0 0,0 0-229,-34 0 229,-4 0 0,3 0 0,14 0 0,-14 0 0,20 0 0,-6 0 0,6 0 0,0 0 0,11 3 0,-5 0 0,25 4 905,-6 3-905,15-2 240,-6 3-240,3-6 0,-4 2 0,4-2 0,3 2 0,3-2 0,12 0 0,3-2 0,36-2 0,-3 0 0,31-1 0,-15 0 0,8 0 0,-2 0 0,0 0 0,-4 0 0,-7 0 0,-3 0 0,-6 1 0,-1 2 0,-9-1 0,-1 1 0,-7-1 0,1-1 0,3 2 0,-2-2 0,7 3 0,-6-1 0,3 0 0,-7-1 0,3 2 0,-1-2 0,2 3 0,-1-3 0,-1 2 0,2-1 0,0 2 0,1-3 0,-2 2 0,4-1 0,1 4 0,5-1 0,7 2 0,-1 1 0,10-1 0,-4 4 0,0-4 0,-3 0 0,-3-3 0,-7 1 0,-7-4 0,-28-31 0,-3 10 0,-23-26 0,-3 18 0,-12-6 0,-9 3 0,-24-8-492,44 23 0,-2 0 229,-7 0 0,-1 0 263,-3-1 0,-1 2 0,-2 1 0,0 1 0,-2-2 0,0 0 0,-3 4 0,1 1 0,0 0 0,1 0 0,3 1 0,2 1-487,3 4 1,1-1 486,6-4 0,1 0-84,-36-2 84,5-5 0,7 1 0,8 0 0,4 3 0,16-7 983,12 8-541,11-6 541,1 0-921,6-1 35,-2-9-97,4-2 0,0-3 0,-9-28 0,9 12 0,-9-22 0,12 26 0,-2-3 0,5 5 0,3 5 0,1-1 0,3 12 0,-1-5 0,2 4 0,0 4 0,0 5 0,0 11 0,34 12 0,2 2 0,41 11 0,-14-7 0,20 2 0,-4-2 0,8-5 0,0 1 0,-5-8 0,-3 0 0,-10 0 0,-8 0 0,-22 0 0,-14 0 0,-14 0 0,-14 10 0,-6 2 0,-14 9 0,2-2 0,-12-3 0,0 2 0,-15-1 0,-5-3 0,-11 9 0,5-14 0,-3 11 0,10-13 0,2 3 0,2-7 0,2-1 0,-1-2 0,0 0 0,-5 0 0,3 0 0,1 0 0,17-3 0,1 0 0,11-2 0,4 2 0,-1 1 0,11-1 0,-12 0 0,7 0 0,0-1 0,0 1 0,5-3 0,-6-3 0,6 0 0,-4-3 0,6 1 0,-2-3 0,1-1 0,-6-4 0,4 2 0,-1 4 0,2 1 0,4 4 0,-1 2 0,-2-5 0,2 2 0,0-1 0,-2-2 0,4 7 0,-3-5 0</inkml:trace>
</inkml:ink>
</file>

<file path=ppt/ink/ink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16.317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1 1 24575,'24'0'0,"-3"0"0,-13 0 0,-2 0 0,5 0 0,-2 1 0,5 0 0,-6 1 0,5 2 0,-6-3 0,2 2 0,2-3 0,-5 1 0,6 0 0,-4-1 0,0 1 0,3 1 0,-4-1 0,3 0 0,1 0 0,-4-1 0,7 4 0,-9-2 0,5 1 0,1 0 0,-3-2 0,4 2 0,-4-2 0,0 2 0,3-2 0,-3 1 0,2-1 0,4 3 0,-5-4 0,3 4 0,-4-4 0,2 2 0,2 0 0,-2 0 0,-2 0 0,3-2 0,-3 1 0,6 3 0,-6-4 0,1 4 0,2-3 0,-4 0 0,3 1 0,1 0 0,-5 1 0,7-1 0,-8 2 0,8 0 0,-7-1 0,3 1 0,-1 1 0,-2-1 0,4 2 0,-3-1 0,0 1 0,1 0 0,-2 0 0,1-1 0,2 1 0,-4-2 0,4 1 0,-1-1 0,-1 0 0,3-1 0,-1-1 0,0 1 0,0-2 0,0 2 0,-1-1 0,2 1 0,-2-1 0,1 1 0,1 0 0,-2 1 0,2-1 0,-2 0 0,0-1 0,2 1 0,1 0 0,-2 0 0,1 0 0,-3 0 0,1 1 0,1-1 0,-1 1 0,1-2 0,0 2 0,0-2 0,0 1 0,1-1 0,-3 1 0,3 0 0,-1 1 0,-1-3 0,0 4 0,2-3 0,-2 1 0,2 0 0,-2-1 0,1 2 0,3-1 0,1 2 0,-3-2 0,6 2 0,-10-4 0,10 4 0,-11-3 0,5 4 0,-2-5 0,0 4 0,2-2 0,1 0 0,-4 0 0,5 0 0,-6 1 0,5 1 0,-3-2 0,0 1 0,1 1 0,-3-1 0,7 1 0,-5 0 0,0-2 0,1 3 0,-2-1 0,3 0 0,-2-1 0,2 1 0,-5 0 0,6 2 0,-6-2 0,2 1 0,3 0 0,-4 0 0,6 0 0,-5 1 0,1-4 0,0 5 0,0-5 0,-1 1 0,3 1 0,-3-1 0,1 0 0,2 1 0,-4-2 0,3 2 0,2 0 0,-3-1 0,4 2 0,-3-2 0,-2 0 0,3-1 0,-1 2 0,-2-3 0,6 2 0,-6-1 0,6 0 0,-6 1 0,4 0 0,-2 0 0,-3-1 0,5 2 0,-4-2 0,1 1 0,2 1 0,-1-2 0,-2 1 0,3 0 0,-3 2 0,1-2 0,1 1 0,-2 0 0,2 0 0,-1 1 0,4-1 0,-3 0 0,0 0 0,-1 0 0,-2-2 0,4 3 0,-3-2 0,3-1 0,-3 4 0,1-6 0,1 6 0,0-4 0,0 3 0,0-1 0,-2-1 0,1 1 0,0-2 0,1 2 0,3-2 0,-5 2 0,3-1 0,-2 0 0,-1 1 0,5-1 0,-5 0 0,2 0 0,-2-1 0,4 6 0,-2-5 0,-2 1 0,1-1 0,0-1 0,1 2 0,0-1 0,-2-1 0,4 3 0,-5-4 0,3 4 0,2-3 0,-7 1 0,9 2 0,-9-2 0,6 2 0,-2 0 0,-2-2 0,3 2 0,-3-2 0,5 3 0,-5-3 0,4 1 0,-3-1 0,0 0 0,3 2 0,-3-1 0,0 0 0,2 0 0,-2-1 0,1 1 0,-2 2 0,5-1 0,-6 0 0,4 1 0,-3-1 0,-1-2 0,5 5 0,-3-5 0,1 3 0,-1-2 0,-1 2 0,3 0 0,-3-3 0,2 4 0,0-4 0,-2 3 0,2-1 0,-2-1 0,3 0 0,-1 0 0,-2 1 0,3 1 0,-3-1 0,2 0 0,-1-1 0,0 4 0,0-5 0,-2 4 0,3-2 0,-3 2 0,1-1 0,0 0 0,-3 1 0,1 0 0,1-1 0,-2 1 0,3 2 0,-3-2 0,2 2 0,2 1 0,-3-5 0,0 1 0</inkml:trace>
</inkml:ink>
</file>

<file path=ppt/ink/ink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27.84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671 0 24575,'-16'0'0,"3"0"0,10 0 0,-1 0 0,-2 0 0,0 0 0,0 0 0,0 0 0,3 0 0,-3 0 0,0 0 0,1 0 0,-1 0 0,1 3 0,1-3 0,-3 4 0,4-3 0,-3 2 0,1 1 0,2-3 0,-3 3 0,2-2 0,1 0 0,-3 2 0,3-2 0,-2 0 0,-1 1 0,2-2 0,-2 3 0,0-2 0,1 1 0,-2-1 0,2-1 0,-1 2 0,1-2 0,0 2 0,-1-2 0,2 0 0,-2 1 0,2 0 0,-1 0 0,-1 2 0,2-1 0,0 0 0,-1 1 0,2-1 0,-1 1 0,-1-1 0,2 0 0,-2 1 0,1-1 0,2 2 0,-3-1 0,2-1 0,-2 1 0,0-1 0,2 0 0,-1 1 0,0 0 0,0 1 0,0-3 0,0 2 0,-1-3 0,0 3 0,0-3 0,0 3 0,1-1 0,1 1 0,-1 0 0,1 0 0,-1-1 0,-1 1 0,1-1 0,1 1 0,-1-1 0,0 2 0,0-3 0,0 2 0,-1-1 0,2 0 0,-1 1 0,-2 0 0,2-2 0,-3 1 0,3 0 0,1-1 0,-3 2 0,2-3 0,-1 5 0,0-5 0,2 4 0,-2-3 0,1 1 0,-2-2 0,1 2 0,0-3 0,0 2 0,0 0 0,1 0 0,-1 1 0,0 0 0,2-1 0,-3 2 0,3-2 0,-2 1 0,-2-1 0,3 0 0,-2-1 0,4 5 0,-2-4 0,1 4 0,-2-4 0,2 1 0,-3 0 0,2-1 0,-2 1 0,2-2 0,0 3 0,-2-2 0,3 0 0,-3 0 0,1 1 0,2 0 0,-3 1 0,4-1 0,-4 1 0,2-2 0,-1 0 0,1 3 0,1-2 0,-1 1 0,0 2 0,0-5 0,1 6 0,1-4 0,0 2 0,-2 1 0,2 0 0,-2-2 0,3 2 0,0-2 0,-2 1 0,2 0 0,-1 0 0,-1 3 0,2-3 0,-2 2 0,0-5 0,1 4 0,-3-2 0,4 3 0,0-2 0,1 2 0,0-4 0,0 5 0,0-2 0,0 1 0,0 1 0,0-2 0,0 0 0</inkml:trace>
</inkml:ink>
</file>

<file path=ppt/ink/ink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36.83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723 134 24575,'0'-12'0,"0"2"0,0 7 0,0 0 0,0-4 0,0 2 0,0-1 0,1 1 0,-1 0 0,2-2 0,-2 0 0,2 4 0,-2-4 0,3 4 0,-2-3 0,10 7 0,-7-1 0,7 4 0,-9-2 0,3-1 0,0 0 0,0 1 0,2 0 0,-3-2 0,1 1 0,1 0 0,0 0 0,0-1 0,4 0 0,-3 0 0,1 0 0,2 0 0,-6 0 0,4 0 0,-4-2 0,2-1 0,1 1 0,7 0 0,1 2 0,-2 0 0,6 2 0,-11-1 0,15 3 0,-15-4 0,8 3 0,-10-2 0,-1 0 0,1 0 0,-2 0 0,2 1 0,-1-1 0,1 0 0,-1 0 0,2 4 0,-2-3 0,1 3 0,-22-5 0,4-2 0,-10 1 0,10-2 0,1 1 0,6 1 0,-3-1 0,5 2 0,-2-1 0,-1 0 0,1-1 0,0 1 0,-5-3 0,3 0 0,-2 1 0,2 0 0,2 2 0,-1 1 0,-2-2 0,2 0 0,0 0 0,0 0 0,2 0 0,-1 0 0,1 0 0,-1-2 0,1 1 0,0 1 0,-1-2 0,1 1 0,-1 1 0,0 0 0,1 1 0,-3-1 0,2 0 0,0 1 0,-2-2 0,5 2 0,-5-2 0,3 1 0,-1 0 0,-3 2 0,4 0 0,-3 0 0,3 0 0,-1 0 0,-1 0 0,1 0 0,-1 1 0,1 1 0,-2 0 0,2-1 0,-2 1 0,1-2 0,1 3 0,-2-2 0,3 0 0,-2 0 0,1 1 0,-1-1 0,2 0 0,-3 0 0,4 1 0,-6-1 0,6 1 0,-6-1 0,6-1 0,-3 1 0,0 1 0,2-1 0,-4 0 0,3 0 0,-2 0 0,2 0 0,0 1 0,0-2 0,-1 2 0,1-1 0,-2 0 0,2 1 0,1-2 0,-2 1 0,1-1 0,-1 1 0,-2 1 0,1-1 0,0 1 0,0-2 0,3 1 0,-2-1 0,0 2 0,3-1 0,-4 2 0,1-3 0,1 2 0,-2-1 0,3 0 0,-3 0 0,2 0 0,-3 0 0,4 1 0,-2-1 0,0 1 0,-1-1 0,0 2 0,-3-1 0,6 0 0,-6 0 0,6 0 0,-3 0 0,3-1 0,-1 2 0,-2-2 0,4 2 0,-5-1 0,6 2 0,-3-3 0,-2 4 0,3-4 0,-2 3 0,1-1 0,2-2 0,-3 4 0,3-1 0,-1-1 0,1 3 0,0-3 0,0 1 0,-1 0 0,1 0 0,-1-1 0,-1 1 0,1-2 0,-2 1 0,2-1 0,-1 0 0,0 1 0,0-1 0,0 1 0,-1-1 0,2 0 0,-4 1 0,4-2 0,-3 0 0,2 0 0,1 0 0,-2 2 0,0-2 0,0 0 0,0 0 0,-1-1 0,1 2 0,0-1 0,2 2 0,-2-3 0,1 3 0,-1-3 0,-1 2 0,3-2 0,-3 1 0,1-1 0,1 1 0,-2-1 0,-1 0 0,1 0 0,-1 0 0,5 2 0,-3-2 0,1 3 0,-3-3 0,0 1 0,0 0 0,1 0 0,1 2 0,0-2 0,1 0 0,0 0 0,0 0 0,-1 3 0,3-1 0,1 4 0,2-1 0</inkml:trace>
</inkml:ink>
</file>

<file path=ppt/ink/ink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49.05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758 417 24575,'-19'0'0,"-1"0"0,8 0 0,1-1 0,-6-1 0,5-2 0,-5 2 0,0-1 0,-2 0 0,-2-1 0,0-4 0,0 3 0,-12-6 0,3 6 0,-16-7 0,4 3 0,0-6 0,-2 6 0,9-2 0,-2 3 0,8 1 0,5 0 0,7 5 0,5-1 0,2 2 0,2-2 0,0 1 0,0-1 0,2 1 0,-4-1 0,5 1 0,-4-1 0,5 1 0,-2 0 0,3-1 0,-4 0 0,3-1 0,-3 0 0,1 1 0,0-2 0,-2 2 0,-1-4 0,1 2 0,-2-2 0,5 2 0,2 3 0,0-3 0,1 0 0,0 1 0,0-4 0,2 5 0,0-3 0,0-3 0,0 3 0,0-3 0,0 2 0,0 3 0,0-5 0,2 3 0,-2-1 0,3 2 0,-3 1 0,0-1 0,1-1 0,-1 1 0,2 0 0,-1 0 0,2-1 0,-2 1 0,2 0 0,-1 1 0,1-1 0,-1 1 0,3-2 0,-5 3 0,6-2 0,-5-1 0,4 4 0,0-5 0,-3 6 0,5-3 0,-5 0 0,2 2 0,2-2 0,-3 4 0,4-3 0,-3 2 0,0-2 0,2 1 0,-2 1 0,1-1 0,1 2 0,-2-1 0,2 0 0,-1 1 0,0-1 0,1 1 0,0 1 0,-1 0 0,4 1 0,-6-2 0,3 1 0,-1 1 0,0 0 0,1 0 0,-1 1 0,0-1 0,2 3 0,-2-5 0,5 4 0,-3-2 0,4 1 0,-4-2 0,4 4 0,-2-4 0,4 3 0,-1 0 0,-1-2 0,3 3 0,-7-3 0,9 2 0,-9 0 0,13 0 0,-8 1 0,5-1 0,-2-1 0,2 1 0,-5-3 0,0 3 0,-4-2 0,-2 0 0,0 1 0,1-1 0,-2 1 0,0-1 0,-1 1 0,5-1 0,-5 2 0,6 0 0,-6-3 0,5 6 0,-3-4 0,3 2 0,-3-2 0,2-2 0,-4 3 0,2-1 0,2-1 0,-2 2 0,3-3 0,-5 3 0,2-3 0,-1 2 0,5 0 0,-5 0 0,4 0 0,-5-2 0,0 2 0,2-2 0,-2 2 0,1 0 0,0-1 0,-1 1 0,9 2 0,-8-1 0,7 1 0,-6-1 0,-2-2 0,1 2 0,0-2 0,-1 0 0,2 1 0,-2 0 0,0 0 0,2 2 0,-1-1 0,1 1 0,-1-3 0,-1 1 0,1-1 0,-1 0 0,1 1 0,-2 1 0,1-1 0,1 1 0,0-2 0,0 3 0,0-4 0,0 1 0,0 2 0,2-1 0,-2 0 0,-1 0 0,2 0 0,-4-1 0,6 2 0,-4-2 0,1 0 0,1 1 0,-4 0 0,4 1 0,-1 0 0,-1-2 0,3 5 0,-3-6 0,0 4 0,5-1 0,-4-2 0,4 3 0,0-3 0,-4 2 0,3-2 0,-4 2 0,1-4 0,-1 5 0,2-4 0,2 4 0,-4-2 0,3-1 0,-3 1 0,2-1 0,-3 0 0,4 1 0,-3-2 0,6 4 0,-5-4 0,5 4 0,-7-3 0,2-1 0,3 3 0,-4-2 0,5 1 0,-6-1 0,1-1 0,2 1 0,-3 0 0,4 0 0,-3 0 0,2 2 0,-1-3 0,0 3 0,0-3 0,1 1 0,0 0 0,-1 1 0,2-2 0,-2 3 0,0-2 0,0 0 0,4 4 0,-3-3 0,3 4 0,-6-7 0,3 5 0,0-4 0,0 3 0,-1-2 0,0 0 0,2 1 0,1 1 0,-2-1 0,-1 1 0,-2-3 0,3 3 0,1-1 0,-1-1 0,2 1 0,-1-1 0,-1 1 0,-1 0 0,-1 0 0,0 0 0,2 0 0,-1 0 0,1-1 0,-2 1 0,1-1 0,0 0 0,1 1 0,-1-2 0,2 4 0,-3-3 0,3 2 0,0 3 0,-2-4 0,2 3 0,-3-4 0,-1 1 0,2 0 0,0 2 0,2-1 0,1 2 0,3 0 0,-3-1 0,7 4 0,-6-3 0,2 3 0,-2-1 0,0-5 0,-3 4 0,4-4 0,-6 1 0,5 1 0,-5-3 0,0 1 0,2 1 0,0 0 0,0 0 0,2 1 0,-4-2 0,6 3 0,-4-2 0,5 4 0,-4-5 0,0 4 0,1-4 0,-4 1 0,3-2 0,-2 2 0,5-1 0,-5 1 0,7 3 0,-6-3 0,3 4 0,-2-5 0,0 3 0,-1-3 0,0 2 0,0-2 0,0 1 0,-2-3 0,2 3 0,-2-2 0,2 0 0,-2 1 0,2-1 0,-1 2 0,-1-1 0,2 1 0,-2-1 0,2 0 0,0 0 0,-1 1 0,3 0 0,-4-1 0,1 0 0,0 1 0,-1-2 0,3 4 0,-2-4 0,3 6 0,-1-4 0,2 4 0,-1-3 0,-2-1 0,5 4 0,-1-2 0,3 2 0,-3-3 0,-2 0 0,0-2 0,-2 1 0,0-1 0,-3 1 0,2-2 0,-1 2 0,1-2 0,-1 1 0,0-1 0,1 3 0,-1-3 0,2 3 0,-2-4 0,1 2 0,-1 0 0,0 0 0,0 1 0,3 1 0,-4-2 0,4 1 0,-4 1 0,0-2 0,1 1 0,-1 0 0,3 0 0,-3 0 0,3 1 0,0 2 0,-1-3 0,3 3 0,-3-2 0,0 0 0,-1 0 0,0-1 0,-1 1 0,2-1 0,-2 1 0,1-1 0,0 0 0,-2-1 0,4 2 0,-4-1 0,1-1 0,2 3 0,-3-3 0,4 4 0,-3-2 0,0-1 0,1 0 0,-2-1 0,3 1 0,-1 1 0,-1-1 0,2-1 0,-2 1 0,2-1 0,-1 1 0,-1-1 0,2 1 0,0-1 0,-1 1 0,0-1 0,0 0 0,1 2 0,-1-2 0,1 3 0,2-3 0,-1 2 0,-1-1 0,-1-1 0,0 0 0,0 0 0,0 0 0,1 1 0,-1-2 0,-12-14 0,5 9 0,-8-13 0,10 14 0,-1-1 0,-3-3 0,2 3 0,-2-4 0,1 4 0,1 1 0,-2-3 0,1 1 0,-1-1 0,2 1 0,17 7 0,-7 0 0,13 4 0,-15-4 0,2 0 0,-5-1 0,6 1 0,-2 0 0,0 0 0,-1-1 0,-1-1 0,0 3 0,1-2 0,-1 3 0,0-3 0,0 1 0,1 1 0,-1-2 0,0 3 0,1-2 0,0 2 0,0-1 0,2 1 0,-3-2 0,1 0 0,4 4 0,-5-4 0,5 4 0,-8-4 0,3 1 0,1 3 0,0-1 0,1 2 0,-4-5 0,1 5 0,0-3 0,0 5 0,0-5 0,3 3 0,-3-4 0,3 3 0,-5-2 0,1 1 0,-1-1 0,3 0 0,-2 0 0,2 1 0,-1 0 0,1 2 0,-2-5 0,1 4 0,-1-3 0,4 1 0,-4 1 0,3-3 0,-1 5 0,4 3 0,-2-5 0,1 4 0,-4-7 0,-1 1 0,2 1 0,-1-1 0,1 0 0,1-1 0,-2 0 0,5 1 0,-6-2 0,3 2 0,-1-1 0,-2 0 0,5 0 0,-3-1 0,3 1 0,0 1 0,-1-1 0,0 0 0,-2-1 0,0 0 0,1 1 0,0 0 0,-1 0 0,2-1 0,-3 2 0,2-1 0,0 1 0,-1-2 0,0 2 0,-1 0 0,0 0 0,-1 2 0,0-1 0,-1 0 0,0 1 0,0-2 0,0 2 0,2 2 0,-2-4 0,4 1 0,-7 3 0,2-5 0,-5 6 0,2-5 0,1-2 0,-2 4 0,1-1 0,-1-1 0,1 1 0,0-2 0,0 2 0,-1-2 0,1 2 0,-2-3 0,2 2 0,-2 0 0,0-1 0,2 0 0,-4 1 0,5-2 0,-3 2 0,1 0 0,-1-2 0,-1 3 0,2-2 0,0 0 0,0 0 0,-1-1 0,-1 1 0,2-1 0,-2 2 0,2-1 0,-1 2 0,1-3 0,-1 2 0,0-1 0,0 2 0,-4-1 0,4 1 0,-3-1 0,4 3 0,0-4 0,-1 5 0,2-5 0,-5 6 0,5-5 0,-7 6 0,7-5 0,-3 2 0,2-4 0,1 0 0,-1 0 0,-1 1 0,-1 1 0,0-1 0,0-1 0,2 0 0,0-1 0,-1 2 0,-2 0 0,0-2 0,0 1 0,-3-1 0,-3-1 0,1 3 0,-7-1 0,9 1 0,-6-2 0,9 1 0,-6-1 0,0 0 0,-2 1 0,-3-1 0,-2 2 0,1-2 0,-8 4 0,3-3 0,-7 2 0,5-3 0,-4 0 0,6-1 0,2 4 0,4-4 0,-1 4 0,9-3 0,-10 0 0,14-1 0,-11-1 0,13 1 0,-7-1 0,7 1 0,-4-1 0,0 0 0,-6 0 0,9 0 0,-2 0 0</inkml:trace>
</inkml:ink>
</file>

<file path=ppt/ink/ink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0:42.14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275 1 24575,'-9'0'0,"-2"0"0,7 0 0,-3 0 0,3 0 0,-3 0 0,4 0 0,-2 0 0,2 0 0,1 0 0,-1 1 0,1 0 0,-1 1 0,1-1 0,-1 1 0,1 0 0,-2 0 0,1 0 0,1 0 0,-1 1 0,1-1 0,-1 2 0,0-1 0,0 1 0,2 0 0,-3-2 0,3 2 0,-2-3 0,1 1 0,1 0 0,-1 1 0,1-1 0,0 0 0,-2 1 0,2 0 0,-3 0 0,3-1 0,-2 1 0,3 0 0,-1 0 0,0-1 0,0 2 0,0-1 0,-1 0 0,2 0 0,-2-1 0,1 0 0,0 1 0,-1-1 0,1 1 0,0 0 0,0-1 0,0 1 0,0 0 0,-1-1 0,0 1 0,1 0 0,1-1 0,0 1 0,-2 0 0,1 0 0,0 0 0,0-1 0,0 0 0,0 1 0,0-1 0,-2 0 0,1 2 0,-2-3 0,3 3 0,-3-3 0,3 1 0,-2 0 0,1-1 0,-2 0 0,2 0 0,-1 0 0,0 0 0,1 2 0,-1-2 0,1 1 0,-1-1 0,0 0 0,0 0 0,0 1 0,1-1 0,0 1 0,-1 0 0,1-1 0,0 0 0,-1 1 0,2-1 0,-1 1 0,0 0 0,1 1 0,-2-1 0,1 0 0,0 0 0,-2 0 0,2 1 0,-4-1 0,4 2 0,-1-2 0,2 1 0,-1-1 0,1 1 0,-1 0 0,0 0 0,1 0 0,-1 1 0,1-2 0,0 1 0,-1-1 0,1 0 0,0 1 0,-1-1 0,1 0 0,0 1 0,-1-2 0,0 1 0,1 1 0,-1-2 0,2 3 0,5-10 0,-3 4 0,5-6 0,-5 5 0,1 1 0,-1 1 0,1-2 0,-2 1 0,2 0 0,-2-1 0,1 2 0,1-2 0,-1 1 0,2-2 0,-2 2 0,1-2 0,-2 1 0,1 0 0,0 1 0,-1-1 0,2 2 0,-1-1 0,-1 0 0,2 0 0,-3-1 0,1-1 0,1 2 0,-1-1 0,1 1 0,0-1 0,-2 1 0,4 1 0,-3-2 0,2 2 0,-2-2 0,0 1 0,0-1 0,3 1 0,-3 0 0,3 1 0,-2-2 0,-1 1 0,2 0 0,-1-1 0,-1 0 0,2 0 0,-2 1 0,0 0 0,1 0 0,-2-1 0,1 0 0,-3 11 0,0 0 0,0 4 0,-2-2 0,0-1 0,1 0 0,-2 0 0,2-2 0,1-2 0,-1-1 0,2 0 0,0-2 0,-1 1 0,1 0 0,-1-1 0,1 0 0,0 0 0,-1 1 0,2 0 0,-2-1 0,1 0 0,-1 1 0,1-1 0,-2-1 0,2 3 0,-2-4 0,2 3 0,-2-2 0,2 1 0,-2-1 0,1 1 0,1 0 0,-3 0 0,3 0 0,-2 1 0,1-3 0,1 4 0,0-2 0,0 2 0,1-1 0,0 0 0,0-1 0,0 1 0,0-1 0,0 1 0,0 0 0,2 0 0,-1 0 0,1 1 0,0-1 0,-2 0 0,2 0 0,-1 0 0,1-1 0,0 2 0,-1-1 0,0 1 0,0-2 0,1 2 0,-1-2 0,1 2 0,-1-2 0,0 1 0,0-1 0,1 1 0,0-1 0,-1 2 0,3-2 0,-2 2 0,2-2 0,-1 2 0,0-2 0,-1 2 0,1-1 0,0 0 0,0 1 0,1-2 0,-1 4 0,0-3 0,-2 2 0,8 4 0,-6-6 0,7 6 0,-7-6 0,3 2 0,-4-1 0,3 0 0,-4 0 0,2-1 0,0 0 0,1 2 0,0-2 0,2 2 0,-2-2 0,5 2 0,-5-1 0,2 2 0,-3-1 0,2-1 0,-2 1 0,2-2 0,-3 0 0,0-1 0,0 3 0,0-3 0,-1 3 0,2-2 0,-2 1 0,2 1 0,-1-1 0,0 0 0,0 2 0,2-3 0,-2 2 0,-1-2 0,1-1 0,-1 0 0,1 1 0,0-1 0,-1 2 0,1-2 0,0 1 0,0 0 0,0 0 0,-1 1 0,1-2 0,0 0 0,1 1 0,-2-1 0,2 1 0,2 6 0,-1-5 0,3 5 0,-5-6 0,1 0 0,-1-1 0,0 0 0,0 0 0,-1 0 0,0 0 0,2-1 0,-1 1 0,0-1 0,0 2 0,0-1 0,1 0 0,1 2 0,-2-1 0,2 1 0,-1-1 0,0 0 0,0-2 0,-1 2 0,5 0 0,-1 1 0,3 1 0,-4-3 0,1 1 0,-4-3 0,4 2 0,-3-1 0,1 3 0,2-3 0,-1 2 0,3-2 0,1 3 0,2-1 0,0 3 0,0-2 0,-3-2 0,0 2 0,-1-3 0,-1 2 0,-1-2 0,1 0 0,-3 0 0,3 1 0,-2 0 0,2-1 0,-3 1 0,3-1 0,-3 1 0,0-2 0,2 2 0,-2-1 0,3 0 0,-3-1 0,5 3 0,-3-2 0,3 2 0,-5-3 0,0 0 0,3 1 0,-1 0 0,3 0 0,5-1 0,3 0 0,11 0 0,5 0 0,0 0 0,2-7 0,0 4 0,-17-4 0,1 5 0</inkml:trace>
</inkml:ink>
</file>

<file path=ppt/ink/ink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03.97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0 24575,'9'0'0,"0"0"0,-3 0 0,4 0 0,-5 0 0,5 0 0,-5 0 0,1 0 0,-3 0 0,0 0 0,-1 0 0,1 0 0,-1 0 0,1 0 0,0 0 0,-1 0 0,1 0 0,0 0 0,-1 0 0,2 0 0,-2 0 0,1 0 0,0 0 0,-1 0 0,1 0 0,1 0 0,-2 0 0,2 0 0,-2 0 0,1 0 0,-1 0 0,4 0 0,-4 0 0,3 0 0,-3 0 0,0 0 0,1 0 0,0 0 0,1 0 0,-1 0 0,0 0 0,-1 0 0,1 0 0,-1 0 0,2 0 0,-2 0 0,2 0 0,-1 0 0,0 0 0,1 0 0,-2 0 0,1 0 0,0 0 0,0 0 0,1 0 0,-1 0 0,0 0 0,-1 0 0,1 0 0,0 0 0,0 0 0,0 0 0,-1 0 0,2 0 0,-1 0 0,1 0 0,0 0 0,-1 0 0,2 0 0,-2 0 0,4 0 0,-4 0 0,2 0 0,-2 0 0,0 0 0,3 0 0,-3 0 0,2 0 0,-1 0 0,1 0 0,-1 0 0,1 0 0,-1 0 0,-2 0 0,5 0 0,-4 0 0,3 0 0,-3 0 0,0 0 0,0 0 0,-1 0 0,2 0 0,-1 0 0,0 0 0,1 0 0,-1 0 0,2 0 0,-2 0 0,1 0 0,-1 0 0,1 0 0,-1 0 0,0 0 0,-1 0 0,1 0 0,1 0 0,-1 0 0,0 0 0,0 0 0,-1 0 0,2 0 0,0 0 0,2 0 0,0 0 0,-1 0 0,-1 0 0,-2 0 0,1 0 0,-1 0 0,2 0 0,-1 0 0,0 0 0,1 0 0,-1 0 0,-1 0 0,1 0 0,1 0 0,1 0 0,-1 0 0,1 0 0,-2 0 0,2 0 0,-2 0 0,0 0 0,1 0 0,-1 0 0,0 0 0,0 0 0,1 0 0,-1 0 0,1 0 0,0 0 0,0 0 0,0 0 0,-1 0 0,1 0 0,0 0 0,0 0 0,0 0 0,1 0 0,-1 0 0,0 0 0,0 0 0,1 0 0,-2 0 0,7 0 0,-4 0 0,3 0 0,-1 0 0,-4 0 0,2 0 0,-1 0 0,0 0 0,1 0 0,-1 0 0,1 0 0,0 0 0,2 0 0,-4 0 0,2 0 0,-2 0 0,0 0 0,0 0 0,0 0 0,2 0 0,-2 0 0,3 0 0,-2 0 0,0 0 0,-1 0 0,2 0 0,-2 0 0,3 0 0,-2 0 0,3 0 0,0 0 0,-1 0 0,-1 0 0,5 0 0,-4 0 0,3 0 0,-5 0 0,1 0 0,-1 0 0,-2 0 0,4 0 0,-2 0 0,5 0 0,-4 0 0,2 0 0,-5 0 0,1 0 0,1 0 0,-1 0 0,2 0 0,2 0 0,-2 0 0,2 0 0,1 3 0,-4-2 0,5 2 0,0-3 0,-1 0 0,2 1 0,-3 0 0,-3 0 0,5 0 0,-4 1 0,3 0 0,-3-1 0,-2-1 0,2 1 0,-3 0 0,5 2 0,-3-2 0,2 0 0,-2-1 0,-2 1 0,2-1 0,-2 1 0,3-1 0,-2 0 0,4 3 0,-1-2 0,2 2 0,-1-3 0,-2 1 0,0-1 0,1 1 0,-1 1 0,0-1 0,0 0 0,0 0 0,-2-1 0,3 0 0,-1 1 0,0-1 0,5 2 0,-6-2 0,5 1 0,-4 0 0,5 0 0,1 0 0,-1 0 0,0-1 0,0 0 0,-3 1 0,3 0 0,0 0 0,-3-1 0,3 0 0,-3 0 0,-1 0 0,1 0 0,0 0 0,-2 0 0,-1 0 0,1 0 0,-1 0 0,2 1 0,-4-1 0,4 1 0,-4-1 0,4 0 0,-3 0 0,1 0 0,-1 0 0,0 0 0,-1 0 0,-1 1 0,2-1 0,0 1 0,-1-1 0,0 0 0,0 0 0,1 0 0,0 0 0,1 0 0,-2 0 0,3 1 0,-2 0 0,6 0 0,-7-1 0,7 0 0,-5 0 0,1 0 0,5 0 0,-5 0 0,3 0 0,1 0 0,-5 0 0,6 1 0,-3-1 0,-2 1 0,1-1 0,1 0 0,0 0 0,2 2 0,-5-2 0,0 1 0,0 0 0,1-1 0,-1 2 0,1-2 0,-1 0 0,-2 0 0,4 1 0,-2 0 0,1-1 0,5 1 0,-4 0 0,8-1 0,-6 0 0,3 0 0,-4 1 0,-2-1 0,0 2 0,2-2 0,-2 1 0,2-1 0,-2 0 0,0 0 0,0 0 0,7 2 0,-2-1 0,6 2 0,-5-3 0,2 3 0,-6-3 0,3 2 0,-6-2 0,2 0 0,-3 0 0,3 1 0,-2 0 0,0-1 0,-2 0 0,1 0 0,1 0 0,3 2 0,-2-2 0,1 3 0,-3-3 0,-2 1 0,3-1 0,-1 1 0,3-1 0,-1 0 0,2 2 0,0-1 0,-2 1 0,7 0 0,-7-1 0,7 1 0,-4 1 0,0-3 0,0 2 0,1-2 0,-5 0 0,8 0 0,-8 1 0,6-1 0,-2 1 0,-1-1 0,1 0 0,1 0 0,-3 1 0,4 0 0,-3 0 0,-2 0 0,-1-1 0,0 1 0,-2 0 0,4 0 0,-3-1 0,6 1 0,-3 0 0,2 1 0,1-1 0,-3 1 0,2-2 0,-2 1 0,-3 0 0,2 0 0,3 0 0,-2 0 0,2 0 0,1-1 0,-5 2 0,5-2 0,-5 1 0,0-1 0,-1 0 0,-1 0 0,0 1 0,1-1 0,-1 2 0,0-2 0,-1 2 0,1-2 0,-1 2 0,1-2 0,1 1 0,-2 1 0,1-2 0,-1 2 0,1-1 0,2-1 0,0 2 0,-1-2 0,-1 2 0,0-2 0,2 2 0,-1-1 0,0 1 0,2-1 0,-3 0 0,2 0 0,-1 0 0,1 1 0,1-1 0,2 1 0,-2-1 0,1 1 0,-1-1 0,5 0 0,0-1 0,0 3 0,3-2 0,-6 1 0,9 0 0,-8 1 0,5-1 0,3-1 0,-4-1 0,8 2 0,-7-2 0,-3 3 0,3-3 0,-3 1 0,1-1 0,-4 0 0,2 0 0,-6 0 0,4 1 0,-4-1 0,-1 1 0,0-1 0,0 0 0,-1 0 0,1 1 0,0-1 0,0 1 0,1-1 0,1 1 0,-2 0 0,4 0 0,-4-1 0,7 1 0,-1 0 0,2 3 0,-2-4 0,1 2 0,-3 0 0,2-2 0,-3 1 0,-2-1 0,-1 1 0,1-1 0,-2 2 0,1-2 0,0 1 0,-1-1 0,1 0 0,0 0 0,-1 1 0,2-1 0,-2 2 0,4-2 0,-4 2 0,4-2 0,-3 1 0,1 0 0,2-1 0,-4 2 0,5-1 0,-3 1 0,2-1 0,1-1 0,-5 1 0,8-1 0,-4 2 0,2-2 0,-2 2 0,-3-2 0,1 1 0,-1-1 0,0 0 0,0 1 0,0-1 0,3 2 0,-2 0 0,4-1 0,-2 0 0,1 0 0,1 1 0,-2-1 0,1 0 0,-1 1 0,1-1 0,-3 1 0,2-2 0,-1 1 0,1 0 0,3 1 0,-2-2 0,1 1 0,-4 0 0,0-1 0,-1 2 0,0-2 0,-1 2 0,-8 0 0,3 0 0,-5-1 0,6-1 0,0 0 0,-1 2 0,0 0 0,-1 0 0,0-2 0,0 0 0,0 0 0,1 1 0,0 0 0,0-1 0,1 0 0,-1 1 0,1 1 0,-6 0 0,5 0 0,-5-1 0,5 0 0,0-1 0,0 2 0,0-2 0,-2 2 0,3-2 0,-1 3 0,1-3 0,0 2 0,-1-2 0,1 0 0,-2 1 0,1 0 0,0 1 0,0-1 0,1 0 0,-1 0 0,1-1 0,-4 2 0,3 0 0,-4-1 0,2 1 0,0-2 0,2 3 0,-2-3 0,0 2 0,1-1 0,-2 0 0,1 1 0,-1 0 0,0-1 0,1 0 0,0 0 0,-2 2 0,1-2 0,-8 0 0,5 0 0,-8 1 0,9 1 0,-9-1 0,10 0 0,-9-2 0,3 3 0,0-3 0,-1 3 0,-2-3 0,0 1 0,-8-1 0,6 3 0,-5-2 0,1 2 0,-6-1 0,-2-1 0,1 1 0,-17 2 0,12 0 0,-13 3 0,16-3 0,-3-1 0,6 1 0,-3-3 0,7 1 0,-3 2 0,-1-3 0,-3 5 0,0-5 0,-18 3 0,8-3 0,-11 3 0,15-3 0,3 1 0,0 0 0,-4 1 0,-6 2 0,5-2 0,-7 2 0,4-5 0,-9 3 0,-31-3 0,17 0 0,-23 0 0,17 0 0,2 0 0,-9 0 0,6 5 0,7-4 0,8 4 0,12-3 0,5-1 0,11 1 0,2 0 0,3-2 0,6 4 0,-5-4 0,4 2 0,-1 0 0,1-2 0,2 2 0,6 0 0,-6-1 0,8 1 0,-8 0 0,9-2 0,-3 2 0,1-1 0,-2 1 0,-2 0 0,3 1 0,0-3 0,0 5 0,4-5 0,-1 4 0,4-4 0,0 1 0,1-1 0,1 1 0,1-1 0</inkml:trace>
</inkml:ink>
</file>

<file path=ppt/ink/ink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08.68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83 0 24575,'-1'7'0,"0"-1"0,1-3 0,0 0 0,0 0 0,0 0 0,-1 1 0,0-1 0,-1 0 0,1-1 0,0 0 0,0 1 0,1 0 0,-2-1 0,1 1 0,0-1 0,-1 1 0,2-1 0,-2 1 0,1-1 0,-2 1 0,1 0 0,0-1 0,1 1 0,-1 0 0,0-2 0,0 2 0,0-1 0,1 0 0,0 1 0,-1-1 0,1 1 0,-1-1 0,1 1 0,0-1 0,-1 0 0,1 1 0,0-1 0,-1 1 0,1 0 0,-1-2 0,1 3 0,-1-3 0,0 2 0,1-1 0,-1 0 0,1 0 0,-1 1 0,0 0 0,0 0 0,1 0 0,-1-1 0,1 0 0,-2 1 0,1-1 0,0 1 0,0-1 0,2 1 0,-3-1 0,5-9 0,-3 5 0,3-8 0,1 7 0,-3 0 0,4 0 0,-4 1 0,3 0 0,-3-1 0,4 2 0,-2-2 0,0 1 0,0 1 0,0-1 0,0 1 0,1-2 0,-1 2 0,0-2 0,0 1 0,0 0 0,1-1 0,0 2 0,0-2 0,-1 3 0,0-3 0,0 1 0,1 0 0,0 0 0,-1-1 0,1 3 0,-1-3 0,-1 2 0,2-1 0,-2 0 0,2 0 0,-2 0 0,2 1 0,-2-2 0,2 3 0,-1-3 0,1 2 0,-1-1 0,0 1 0,1-1 0,-1 0 0,1 1 0,-1-1 0,0 1 0,2-1 0,-2 0 0,2-1 0,-3 1 0,1 1 0,0-1 0,0 1 0,2-2 0,-3 0 0,2 1 0,-2 0 0,1 1 0,1 0 0,-1 1 0,1-1 0,0 0 0,-1 0 0,1 1 0,0 0 0,-1 0 0,2 0 0,-1 0 0,0 0 0,0 0 0,1 0 0,0 0 0,-1 0 0,0 0 0,0 0 0,0 0 0,0 0 0,0 0 0,0 0 0,1 0 0,-2 0 0,2 0 0,-2 0 0,3 0 0,-3 0 0,1 0 0,1 0 0,-1 0 0,1 0 0,0 0 0,-1 0 0,0 0 0,1 0 0,-2 0 0,2 0 0,-2 0 0,1 0 0,0 0 0,-1 0 0,1 0 0,0 0 0,-1 0 0,2 0 0,-1 0 0,3 0 0,-2 0 0,1 0 0,-3 0 0,2 0 0,-1 0 0,1 0 0,0 0 0,0 0 0,-1 0 0,1 0 0,-2 0 0,1 0 0,0 0 0,-1 0 0,2 0 0,-1 0 0,1 0 0,-2 0 0,1 0 0,1 0 0,2 0 0,-1 0 0,-1 0 0,-2 0 0,0 0 0,1 0 0,-1 0 0,1 0 0,0 0 0,0 0 0,-1 0 0,1 0 0,0 0 0,1 0 0,-1 0 0,-1 0 0,0 0 0,2 0 0,-1 0 0,1 0 0,-2 0 0,2 0 0,-1 0 0,0 0 0,2 0 0,-1 0 0,2 0 0,-1 0 0,1 0 0,2 0 0,-2 0 0,1 0 0,-1 0 0,2 0 0,-2 0 0,1 0 0,0 0 0,-1 0 0,-1 0 0,-1 0 0,0 0 0,2 0 0,0 0 0,0 0 0,0 0 0,0 0 0,-3 0 0,7 0 0,-6 0 0,4 0 0,-4 0 0,1 0 0,-1 0 0,2 0 0,1 0 0,3 0 0,-3 0 0,9 0 0,-9 0 0,5 0 0,1 0 0,-5 0 0,4 0 0,-5 0 0,-3 0 0,4 0 0,-2 0 0,-1 0 0,5 0 0,-5 0 0,3 0 0,-5 0 0,3 0 0,-3 0 0,2 0 0,-2 0 0,-1 0 0,1 0 0,-1 0 0,1 0 0,0 1 0,0 1 0,-1-1 0,0 0 0</inkml:trace>
</inkml:ink>
</file>

<file path=ppt/ink/ink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22.774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105 32 24575,'-6'3'0,"-1"-1"0,6 1 0,-2-3 0,1 3 0,1-2 0,-1 3 0,2-2 0,0 3 0,0-3 0,0 4 0,0-3 0,0 2 0,0-2 0,0-11 0,1 6 0,-1-9 0,2 9 0,-2-1 0,1 0 0,-1 0 0,0 1 0,0-1 0,0 0 0,1 1 0,-1-1 0,1 0 0,-4 9 0,2-4 0,-4 6 0,4-6 0,0 1 0,-1 0 0,2 0 0,-2-1 0,2 0 0,-2 0 0,2 2 0,-1-2 0,1 2 0,-1-2 0,1 1 0,-2 1 0,2-2 0,-1 2 0,1-1 0,0-1 0,0 2 0,0-2 0,-1 1 0,0-1 0,0 1 0,-1-1 0,2 1 0,-1 0 0,-1-2 0,2 3 0,-2-3 0,1 2 0,1 0 0,-1-1 0,0 1 0,0-1 0,0 1 0,-1-1 0,0 1 0,1-1 0,-2 0 0,2 0 0,-1 0 0,0 0 0,1 0 0,-1 0 0,1 0 0,-1 0 0,0 1 0,1 0 0,0 0 0,0-1 0,0 0 0,-1 1 0,0-9 0,1 5 0,0-7 0,1 5 0,0 1 0,0-1 0,1-1 0,0 2 0,0-3 0,2 3 0,-3-1 0,3 1 0,-2 0 0,1 0 0,-1-1 0,1 1 0,-2-1 0,2 1 0,-1 0 0,2 0 0,-2-1 0,1 0 0,-1 0 0,0 1 0,0-1 0,1 0 0,-2 1 0,3-1 0,-2 1 0,1-1 0,1 1 0,-2 0 0,2-1 0,-1 1 0,-1-1 0,2 1 0,-3-1 0,3 1 0,-2-2 0,1 2 0,-1-1 0,2 1 0,-3 0 0,3-1 0,-2 1 0,0-2 0,1 3 0,-2-3 0,2 3 0,-2-2 0,1 0 0,0 1 0,-1-1 0,2 1 0,-2-1 0,1 1 0,-1-1 0,1 0 0,-1 1 0,2-1 0,-2 0 0,2 1 0,-2-2 0,1 12 0,-1-8 0,-1 10 0,1-5 0,-2-2 0,1 1 0,0 1 0,-1-3 0,2 4 0,-2-4 0,2 2 0,-2-2 0,2 2 0,-2-1 0,2 1 0,-2-1 0,2 0 0,-2 0 0,1-2 0,0 3 0,-1-3 0,2 3 0,-2-2 0,2 2 0,-1-2 0,0 1 0,1 0 0,-2 0 0,1 0 0,-1 0 0,1 0 0,0 0 0,0-1 0,0 1 0,-1 0 0,1 0 0,-1-1 0,1 0 0,0 0 0,-2 1 0,2 1 0,-1-2 0,-1 2 0,2-3 0,-1 2 0,1-1 0,-1 0 0,2 2 0,-3-3 0,2 2 0,-1-1 0,0-1 0,1 4 0,0-4 0,1 3 0,-1-1 0,0-2 0,-1 3 0,0-4 0,1 5 0,-1-4 0,2 4 0,-3-3 0,3 0 0,-2 1 0,1-1 0,0 0 0,0 1 0,-1-1 0,1 1 0,0-1 0,-1 1 0,1-2 0,-1 3 0,0-3 0,0 2 0,1 0 0,0 0 0</inkml:trace>
</inkml:ink>
</file>

<file path=ppt/ink/ink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34.06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145 0 24575,'-2'7'0,"1"0"0,-1-6 0,2 3 0,-1-2 0,0 2 0,0-2 0,0 1 0,-1-2 0,2 2 0,-2 0 0,2 0 0,-1-1 0,0 1 0,1 0 0,-1-1 0,-1 1 0,2 0 0,-3-1 0,3 0 0,-1 1 0,1 0 0,0 0 0,0-1 0,0 1 0,0-1 0,-1 1 0,0-1 0,0 1 0,-1 1 0,1-1 0,0 1 0,0-3 0,1 3 0,-1-1 0,1 1 0,-3-2 0,3 0 0,-3 0 0,2 0 0,-1 0 0,1 1 0,-1-1 0,2 1 0,-1 1 0,1-2 0,-1 1 0,0 0 0,0-1 0,0 2 0,-1-2 0,1 0 0,-1 0 0,1 1 0,1-1 0,0 1 0,-2-1 0,2 2 0,-3-3 0,3 3 0,-1-2 0,0 3 0,0-2 0,-1 1 0,0-3 0,1 2 0,0-1 0,1 3 0,-2-2 0,2 1 0,-3-3 0,3 4 0,-2-4 0,2 4 0,-1-3 0,0 1 0,1 1 0,-1-2 0,1 3 0,-1-3 0,0 2 0,0-2 0,0 2 0,1-2 0,-1 1 0,1 0 0,-1-1 0,1 1 0,-1 0 0,1 0 0,-3-1 0,2 0 0,0 0 0,1 1 0,0 0 0,0 0 0,-1-1 0,1 1 0,-1 0 0,1 0 0,-1-1 0,1 2 0,-2-1 0,2 0 0,-1 0 0,1 0 0,-1-1 0,0 1 0,-1-1 0,2 2 0,0-1 0,0 2 0,0-3 0,-1 0 0,0 1 0,1 0 0,0 0 0,0 0 0,0-1 0,-2 1 0,1-1 0,0 1 0,1 0 0,0-1 0,-1 1 0,0 1 0,1-2 0,0 2 0,0-1 0,-1-2 0,0 3 0,0-1 0,0 0 0,0 2 0,1-2 0,0 0 0,-1 0 0,0 0 0,1-1 0,0 1 0,-1 0 0,0-1 0,1 1 0,0 0 0,0-1 0,0 1 0,-2 0 0,1 0 0,-2 1 0,3-2 0,0 0 0,0 1 0,0 0 0,0 0 0,0 0 0,-1 0 0,0-1 0,1 1 0,0 0 0,0 0 0,0-1 0,0 1 0,0 0 0,0-1 0,0 1 0,0 0 0,0-1 0,0 1 0,0 0 0,0-1 0,-1 3 0,0-2 0,1 2 0,-1-3 0,1 0 0,-1 1 0,1 0 0,0 0 0,0 0 0,0-1 0,0 2 0,0-1 0,0 2 0,0-2 0,0 2 0,0 4 0,0-4 0,0 4 0,0-7 0,0 2 0,0-2 0,0 2 0,0-2 0,0 2 0,0-2 0,0 1 0,0 1 0,0-2 0,0 3 0,0-3 0,0 2 0,0-2 0,0 4 0,0-3 0,0 2 0,0-1 0,0-2 0,0 2 0,0-2 0,0 1 0,0 3 0,0-4 0,0 4 0,0-4 0,0 0 0,0 1 0,0-1 0,0 2 0,0-2 0,0 1 0,0 0 0,0-1 0,0 1 0,0 1 0,0-2 0,0 2 0,0-1 0,0-1 0,0 1 0,0 0 0,-1 0 0,1 1 0,-1-1 0,0 0 0,1-1 0,-1 1 0,1 1 0,0 0 0,-1-2 0,1 2 0,-1-1 0,1 0 0,0-1 0,0 1 0,0 0 0,0 0 0,0 0 0,-1-1 0,1 1 0,-1 0 0,1 1 0,-1-1 0,1 0 0,-1-1 0,0 2 0,1-2 0,-1 3 0,1-3 0,0 1 0,0 1 0,0-2 0,0 2 0,0-2 0,0 1 0,0-1 0,0 1 0,0 0 0,0-1 0,0 2 0,0-2 0,0 1 0,0 0 0,0-1 0,0 1 0,0 0 0,-2-1 0,2 1 0,-2-1 0,2 1 0,0 0 0,0-1 0,0 1 0,0 0 0,0 0 0,0 0 0,0 0 0,0 0 0,0-1 0,0 1 0,0 0 0,0-1 0,0 1 0,0 0 0,0-1 0,0 1 0,0 1 0,0-1 0,0 1 0,0 0 0,0-2 0,0 1 0,0 0 0,0-1 0,0 1 0,0 0 0,0-1 0,0 1 0,1 0 0,1 0 0,-1 0 0,1 0 0,-2 0 0,0-1 0,0 1 0,1 0 0,0-1 0,0 2 0,1-2 0,-2 1 0,2-1 0,-2 2 0,2-1 0,-1-1 0,1 0 0,0 0 0,0 3 0,-2-3 0,1 2 0,0-2 0,-1 0 0,1 1 0,0-1 0,-1 1 0,1 1 0,0-1 0,-1 0 0,0-1 0,1 0 0,0 1 0,0 0 0,0-1 0,-1 1 0,0 0 0,0 0 0,0 0 0,0 0 0,1 1 0,0-2 0,0 1 0,-1-1 0,0 2 0,2-2 0,-1 1 0,0 0 0,-1 0 0,1 0 0,0 1 0,-1-2 0,0 2 0,0-1 0,2 3 0,-1-3 0,0 4 0,0-4 0,-1 1 0,1-1 0,0-1 0,-1 4 0,1-4 0,-1 3 0,0-3 0,0 0 0,1 1 0,-1-1 0,2 2 0,-2-2 0,2 1 0,-2 0 0,1 0 0,-1 1 0,0-2 0,0 0 0,1 1 0,-1 0 0,1 0 0,-1 0 0,0 0 0,2 0 0,-2 0 0,2-1 0,-2 1 0,0-1 0,0 1 0,0 0 0,0 0 0,0 0 0,1 0 0,-1-1 0,1 2 0,-1-2 0,0 3 0,0-3 0,0 1 0,0 0 0,0 0 0,1-1 0,-1 2 0,1-3 0,0 2 0,-1 2 0,2-2 0,-2 5 0,2-4 0,-2 2 0,1-2 0,1 0 0,-1 1 0,2 1 0,-3 2 0,2 0 0,-2-1 0,4 1 0,-4 0 0,3 0 0,-2-2 0,0 1 0,0-3 0,0 2 0,-1-3 0,1 1 0,-1-1 0,1 1 0,1 0 0,-2-1 0,2 1 0,-1-2 0,-1 1 0,1 0 0,-1 0 0,1 0 0,-1 0 0,2-1 0,-2 1 0,3 0 0,-2 0 0,3 0 0,-2 0 0,0-1 0,2 0 0,-1 1 0,2-1 0,-2 1 0,1-1 0,-1 0 0,1 0 0,-2 0 0,1 0 0,0 0 0,-1 0 0,1-1 0,-1 2 0,1-1 0,-1 1 0,-1 0 0,0-1 0,0 0 0,1 1 0,-2 0 0,0-1 0,1 1 0,0 0 0,1 0 0,-1-1 0,0 0 0,0 1 0,0 1 0,0-2 0,-1 1 0,0 0 0,3 1 0,-2 0 0,1 1 0,-1-2 0,-1-1 0,2 2 0,-2 0 0,1 0 0,1 0 0,-2-2 0,2 1 0,-2 0 0,1 0 0,-1 0 0,2 1 0,-2-2 0,2 2 0,-2-2 0,1 2 0,0-2 0,-1 2 0,2-2 0,-2 1 0,1 0 0,0-1 0,-1 1 0,1 0 0,1-1 0,-1 2 0,1-1 0,-2 0 0,2 1 0,-1-3 0,0 2 0,2 0 0,-1 0 0,0 1 0,-1-1 0,0-1 0,1 0 0,0 1 0,-1-1 0,0 1 0,0-1 0,1 2 0,-1-1 0,0 0 0,1-1 0,0 0 0,-1 1 0,2 1 0,-1-1 0,2 4 0,-1-5 0,-1 4 0,-1-3 0,1 1 0,-1-1 0,0-2 0,3 3 0,-3-2 0,2 1 0,-2 0 0,1-2 0,-1 3 0,1-2 0,-1 1 0,0-1 0,1 0 0,0 1 0,0-1 0,-1 1 0,0-1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4.889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373 1156 25231,'-20'-1'0,"1"1"0,-1-1 0,0 0 0,2-1 0,1-2 0,1-2 0,2-2 0,1 0 0,-3-3 0,-2-2 0,3 0 0,-2-2 0,4 1 0,-4-2 0,4 3 0,0 0 0,4 3 0,-3-3 0,3 2 0,-1-3 0,3 3 0,-1-3 0,1 1 0,1-2 0,1 2 0,1-2 0,1 4 0,0-3 0,0 1 0,1-2 0,0 1 0,0-2 0,1 0 0,0-1 0,1 0 0,0-1 0,0 0 0,0-1 0,0 1 0,1-1 0,1 1 0,0 0 0,2 0 0,2 1 0,0-1 0,1 1 0,1-1 0,1 1 0,0 0 0,2 0 0,0 1 0,2 1 0,0 0 0,1 1 0,2-1 0,-1 1 0,1-1 0,1 0 0,1-1 0,0-1 0,1-1 0,1 2 0,0 1 0,0 1 0,-1 1 0,1 2 0,0 2 0,-1 2 0,-1 1 0,-1 3 0,-3 2 0,1 0 0,-2 1 0,1 2 0,-1 0 0,1 2 0,-2 3 0,-2-1 0,1 1 0,0-1 0,0-1 0,0 1 0,-2-3 0,2 0 0,2 0 0,-2-1 0,2 0 0,0 0 0,2 0 0,-2-1 0,-1-1 0,0 0 0,0 1 0,0-1 0,1 2 0,-3-2 0,0 1 0,0-1 0,0 0 0,-2 0 0,0 0 0,0 0 0,0 0 0,-1 0 0,1 0 0,-1 0 0,1 0 0,-1-1 0,1-1 0,0-2 0,0 1 0,0 0 0,1-1 0,-1 0 0,1-2 0,-1 1 0,0 0 0,1 0 0,-1-1 0,0 1 0,-1 0 0,0 1 0,0 0 0,-2 1 0,0 0 0,-2-1 0,-1 2 0,-1-1 0,-2-1 0,0 2 0,-3-3 0,-1 1 0,-1 1 0,0-1 0,0 0 0,0 2 0,0-1 0,0 0 0,-1 1 0,0-2 0,0 1 0,-1 0 0,0 1 0,1 1 0,1-2 0,0 2 0,-2-4 0,1 2 0,-1-2 0,0 0 0,0 1 0,1-1 0,2 2 0,-2 0 0,1-1 0,0 1 0,1 1 0,0 2 0,-2-5 0,-2 2 0,1-1 0,-2 0 0,3 0 0,0 1 0,1 1 0,1 1 0,-1-1 0,0 1 0,1-1 0,0 0 0,-1 0 0,1-1 0,0 1 0,0 0 0,0 0 0,0 0 0,-1-1 0,1 1 0,0-1 0,-1 1 0,0 0 0,0 0 0,0 0 0,-1 0 0,0-1 0,0 1 0,1 0 0,-1 0 0,0 0 0,0-1 0,1 1 0,0 0 0,-1 0 0,1 1 0,0-1 0,0 1 0,-1-1 0,-1 1 0,0-2 0,1 0 0,1 1 0,1 0 0,3 0 0,-1-1 0,1 0 0,2 2 0,1-1 0,4 2 0,2 0 0,1 0 0,0 0 0,-1 0 0,1 0 0,0 0 0,0 0 0,0 0 0,0 0 0,0 0 0,0 0 0,-1 0 0,-1 0 0,1 1 0,-2-1 0,2 2 0,-2-1 0,0 1 0,-2 0 0,1 0 0,0 0 0,1 0 0,0 0 0,1 1 0,0-1 0,-2 0 0,1 0 0,-1 0 0,0 1 0,0-1 0,-1 2 0,-1-2 0,0 2 0,0-1 0,0 1 0,0 0 0,0-1 0,0 0 0,0 1 0,0-1 0,1 0 0,1 1 0,-1-1 0,1 0 0,-1-1 0,1 0 0,0-1 0,0 1 0,1-1 0,1 1 0,0 1 0,0-1 0,0 1 0,1 0 0,0 0 0,1 0 0,-1 1 0,1-1 0,-1 1 0,0-1 0,-2-1 0,1 2 0,-2-3 0,2 2 0,-2-1 0,1 1 0,-1 0 0,0 0 0,0-1 0,1 1 0,-2-1 0,0 1 0,-1-1 0,0 0 0,0 0 0,-1 0 0,1 0 0,-2 1 0,1-1 0,0-1 0,0 1 0,1-1 0,0 1 0,1 1 0,1 0 0,-1 1 0,1 0 0,-1 0 0,0 1 0,0-2 0,0 1 0,-1-2 0,0 1 0,-1-1 0,-1 0 0,-1 3 0,-2 0 0</inkml:trace>
</inkml:ink>
</file>

<file path=ppt/ink/ink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47.157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1358 24575,'5'-6'0,"-2"1"0,-1 2 0,-1 1 0,0 0 0,2 0 0,-2 0 0,1 0 0,1 1 0,-2-1 0,1 0 0,-1 0 0,1 0 0,0 0 0,1 1 0,-1-1 0,0 0 0,0 1 0,-1-2 0,2 3 0,-1-4 0,0 3 0,1-1 0,-2 0 0,1 0 0,0 0 0,0 0 0,1 0 0,-2 1 0,2-1 0,-2-1 0,1 2 0,0-3 0,0 3 0,0-1 0,-1-1 0,1 2 0,-1-3 0,0 2 0,1 0 0,-1-1 0,1 2 0,-1-2 0,2 1 0,-2 0 0,0-1 0,0 1 0,-1-1 0,2 1 0,-1 0 0,4-1 0,-3 1 0,2 0 0,-4 0 0,3 0 0,-1-1 0,1 1 0,-1-1 0,0 1 0,0 0 0,-1 0 0,2 0 0,-3-1 0,2 1 0,0-2 0,0 2 0,1 0 0,-1-1 0,0 2 0,-1-3 0,2 2 0,-2 1 0,2-1 0,-1 0 0,-1 0 0,0 0 0,1 0 0,1-1 0,-2 0 0,2 0 0,-2 1 0,0 0 0,1 0 0,2 0 0,-1 0 0,1-1 0,-2 1 0,1-1 0,-1 1 0,0 0 0,0 1 0,-1-1 0,1 0 0,0 0 0,-1-1 0,2 2 0,-2-2 0,1 1 0,1-1 0,-2 1 0,2 0 0,-2-1 0,2 2 0,-2-2 0,3 1 0,-3 0 0,2 1 0,-2-2 0,1 2 0,-2-3 0,3 3 0,-3-2 0,4 2 0,-4-1 0,3 0 0,-2 0 0,1-1 0,0 1 0,0-1 0,0 2 0,0-2 0,-1 2 0,1-2 0,-1 1 0,0 0 0,1-1 0,-1 1 0,1 0 0,0 0 0,0 0 0,0-1 0,1 1 0,-1 0 0,0 0 0,-1 0 0,1 0 0,1 0 0,-1 0 0,0-1 0,0 1 0,1 1 0,-1-1 0,0 0 0,0-1 0,1 1 0,-2-1 0,0 1 0,1 1 0,1-2 0,0 3 0,-2-2 0,2 0 0,-1-1 0,1 1 0,-1 0 0,-1 0 0,2 0 0,-1 0 0,0 1 0,0-2 0,1 2 0,-2-3 0,2 3 0,0-3 0,-1 3 0,1-2 0,-2 1 0,2 0 0,-3 0 0,3 0 0,-1 0 0,1 1 0,-1-2 0,1 3 0,-1-3 0,0 2 0,2-1 0,-2 0 0,0-1 0,1 2 0,-3-2 0,3 1 0,-2 1 0,1-2 0,0 2 0,0-1 0,0-1 0,-1 1 0,1 0 0,0-1 0,0 2 0,1-2 0,-2 1 0,1 0 0,-2-2 0,3 2 0,-2-2 0,0 2 0,1 0 0,-1-1 0,1 1 0,-1 0 0,1-1 0,0 2 0,-1-2 0,0 0 0,1 1 0,0-1 0,0 1 0,-1 0 0,1-1 0,-1 0 0,1 1 0,1-1 0,-1 0 0,0 1 0,-1-1 0,0 1 0,0 0 0,0-1 0,2 1 0,-1-2 0,0 3 0,0-2 0,0 2 0,-1-2 0,1 1 0,0 1 0,-1-3 0,2 3 0,-1-2 0,1 1 0,-1 1 0,-1-2 0,1 2 0,0-3 0,0 3 0,0-1 0,1 1 0,-2-1 0,3 1 0,-3-1 0,2 1 0,0-1 0,-1 1 0,2-1 0,-2 1 0,1-1 0,-1 2 0,0-2 0,1 1 0,-1-2 0,2 2 0,-2-1 0,0 1 0,1 0 0,-1 0 0,1-1 0,-1 1 0,0 0 0,1-1 0,-1 2 0,0-2 0,1 1 0,-1-2 0,0 2 0,0-2 0,1 3 0,0-2 0,-1 1 0,0-1 0,1 1 0,-1-1 0,1 1 0,-1-1 0,0 1 0,0-1 0,1 1 0,-2-1 0,2-1 0,-2 0 0,2 0 0,-2 1 0,3 0 0,-3-1 0,3 1 0,-1 0 0,0 1 0,-1-1 0,1 0 0,-2 0 0,2-1 0,-1 2 0,-1-2 0,2 2 0,-2-1 0,3 1 0,-2-1 0,1 2 0,-1-2 0,1 0 0,2-1 0,-2 0 0,2 0 0,-3 3 0,0-3 0,1 3 0,-1-3 0,2 2 0,-2-2 0,1 1 0,0 0 0,-1 0 0,2 0 0,-2 1 0,1-2 0,-1 3 0,1-2 0,-1 1 0,1 0 0,-1-2 0,0 2 0,1-1 0,-1 0 0,0 1 0,0-2 0,1 2 0,0-2 0,0 3 0,-1-2 0,0 0 0,0 1 0,0-2 0,1 2 0,-1-1 0,0 0 0,0 0 0,0 0 0,1 0 0,-2 0 0,1 0 0,1 0 0,-1 0 0,2 0 0,-3 0 0,2 0 0,-1 0 0,0 0 0,1 0 0,0 0 0,-1-1 0,1 1 0,-1 0 0,0 0 0,0 0 0,0 1 0,0-1 0,0 1 0,1-2 0,-1 2 0,1-2 0,-1 2 0,1-2 0,-1 1 0,1 0 0,0-1 0,0 2 0,0-2 0,0 2 0,-1-2 0,0 2 0,1-3 0,-1 3 0,2-3 0,-1 2 0,0 0 0,-1 0 0,0 1 0,0-1 0,0 1 0,1-1 0,-1 0 0,0 0 0,0 1 0,1-1 0,0 0 0,0 0 0,0 0 0,0 0 0,-1 1 0,0 0 0,0-2 0,1 3 0,-1-3 0,1 2 0,-1-1 0,1 0 0,-1 0 0,1 1 0,0-1 0,-2 1 0,3-1 0,-4 0 0,4 0 0,-3 1 0,2-1 0,1 0 0,-2-1 0,3 1 0,-2 0 0,0 0 0,0 0 0,0 1 0,-2-2 0,3 3 0,-3-3 0,2 3 0,-1-3 0,1 1 0,-1 1 0,2-2 0,-2 1 0,2 1 0,-2-1 0,1 0 0,1 2 0,-1-3 0,4 0 0,-3 2 0,1-2 0,-1 3 0,-2-3 0,1 1 0,1 0 0,1 0 0,0 0 0,0 0 0,-2-1 0,3 2 0,-3-1 0,1 1 0,-2 0 0,1-2 0,0 2 0,1-2 0,-1 2 0,1-2 0,-2 2 0,2-1 0,-2-1 0,2 3 0,-2-4 0,2 3 0,-1-2 0,1 1 0,1-2 0,3 1 0,-2 0 0,4 1 0,-7-1 0,1 3 0,-1-3 0,-1 1 0,1 1 0,-1-2 0,0 3 0,1-2 0,-1 1 0,1-1 0,-1 0 0,-1 0 0,1 0 0,1 0 0,0 1 0,-1-1 0,1 2 0,-1-3 0,1 2 0,-1-3 0,2 2 0,-1-1 0,2 0 0,-1-1 0,1 0 0,1 0 0,-2 1 0,1-1 0,-1-1 0,-1 2 0,0-1 0,-1 1 0,0 1 0,0 0 0,0 0 0,0 0 0,0 0 0,0 0 0,0 1 0,0-1 0,1 1 0,0-1 0,0-1 0,0 2 0,0-2 0,2 1 0,0-4 0,0 4 0,1-3 0,-2 3 0,0-2 0,-1 2 0,2-2 0,-3 2 0,3-1 0,-3 1 0,0 1 0,1 0 0,2-3 0,-2 3 0,2-2 0,-3 2 0,4-4 0,-2 2 0,2-3 0,-1 4 0,-1-1 0,1 0 0,-2 1 0,0 0 0,0 1 0,0-1 0,-1 1 0,1-1 0,0 1 0,0-1 0,0 0 0,0 0 0,-1 0 0,1 1 0,0 0 0,0-1 0,1 0 0,0 0 0,2 0 0,1-1 0,3-2 0,-3 1 0,5-4 0,-6 4 0,3-4 0,0 3 0,-3 0 0,2 0 0,-5 1 0,0 3 0,1-3 0,-1 3 0,1-2 0,-1 0 0,0 1 0,0 0 0,-1 0 0,0 1 0,0-1 0,0 1 0,2-2 0,-1 3 0,0-3 0,0 3 0,-1-2 0,1 0 0,1 0 0,0 0 0,0 0 0,0 0 0,0 0 0,0-2 0,1 0 0,1 0 0,1 1 0,0-1 0,-4 3 0,2 0 0,-4-1 0,1 1 0,1-1 0,0 1 0,2-1 0,-4 2 0,2-2 0,1 1 0,1 0 0,-1 0 0,1-1 0,-2 1 0,7 0 0,-6-2 0,5 2 0,-6-2 0,5 0 0,-4 0 0,5 0 0,-6 0 0,3 1 0,-4 0 0,3 0 0,-3 0 0,0 2 0,1-1 0,-1 0 0,1-1 0,-1 1 0,1-1 0,0 0 0,0 0 0,2-1 0,-2 1 0,4-1 0,0-3 0,1 2 0,1-3 0,-3 4 0,1-2 0,-2 2 0,2-2 0,-3 2 0,1-1 0,-1 2 0,-2 0 0,2-1 0,-3 2 0,1-1 0</inkml:trace>
</inkml:ink>
</file>

<file path=ppt/ink/ink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56.375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1 440 24575,'7'0'0,"-1"0"0,-3 0 0,0 0 0,-1-1 0,1 1 0,0-1 0,-1 1 0,1-1 0,0 1 0,0-2 0,0 2 0,0-1 0,-1 1 0,1-2 0,-1 0 0,1-1 0,-1 2 0,0 0 0,0-1 0,0 0 0,1 0 0,0 1 0,0 1 0,0 0 0,0 0 0,0-1 0,0 0 0,-1-1 0,0 2 0,2-1 0,-2 0 0,1-1 0,0 1 0,0 0 0,1 0 0,-1 0 0,-1-2 0,2 2 0,-3 0 0,2 1 0,0-2 0,-1 1 0,1 0 0,1 1 0,-2-1 0,2 0 0,-2 0 0,1 0 0,-2-2 0,4 3 0,-3-2 0,2 2 0,0-1 0,-2 0 0,2 1 0,-2-1 0,1 0 0,-1 0 0,0-2 0,1 3 0,0-1 0,0 0 0,0 1 0,-1-3 0,1 3 0,0-3 0,-1 3 0,1-1 0,0 0 0,0 0 0,-1 0 0,0-1 0,0 1 0,0-1 0,1 1 0,1-1 0,-2 1 0,1 0 0,0-2 0,-2 2 0,2-1 0,-1 0 0,0 2 0,1-3 0,-1 3 0,0-3 0,2 3 0,-1-2 0,2 1 0,-3-1 0,0 1 0,0-1 0,2 1 0,-1 0 0,1-2 0,-2 3 0,-1-2 0,3 1 0,-3-2 0,3 3 0,-2-2 0,1 1 0,0 0 0,0-1 0,-1 1 0,0-1 0,0 1 0,0-1 0,1 2 0,0-3 0,0 2 0,1-1 0,-3 0 0,2 2 0,-1-2 0,1 2 0,-1-3 0,0 3 0,1-2 0,-1 1 0,2 1 0,-2-2 0,2 1 0,-3-1 0,2 1 0,-1 0 0,1 0 0,0 0 0,0 0 0,0-1 0,-1 2 0,1-2 0,0 1 0,0 0 0,0 0 0,-1 0 0,1 1 0,-1-2 0,1 1 0,0-1 0,-1 1 0,0-1 0,1 2 0,-1-2 0,1 2 0,0-1 0,0 1 0,-1 0 0,1-1 0,0 1 0,-1-2 0,1 1 0,1 0 0,-1 0 0,1 0 0,-2 1 0,3-1 0,-3 0 0,3 1 0,-4-1 0,2 1 0,0-2 0,-1 2 0,2-2 0,-2 2 0,1-1 0,0 1 0,-1-1 0,1 0 0,0 0 0,-1 0 0,4-1 0,-3 0 0,2 1 0,-3-1 0,2 2 0,-1-1 0,1 0 0,0 1 0,-3-1 0,2-1 0,1 2 0,-2-2 0,2 1 0,-1 1 0,-2-2 0,4 1 0,-2 0 0,2-1 0,-2 2 0,-2-2 0,2 0 0,-1 1 0,3-1 0,-3 0 0,1 0 0,-1 1 0,0 0 0,1 0 0,0 0 0,1-1 0,-1 2 0,0-1 0,-1-2 0,1 2 0,0-2 0,1 3 0,-2-1 0,1 0 0,-1-1 0,1 1 0,1-3 0,0 3 0,0-2 0,-2 2 0,0 1 0,4-1 0,-4-1 0,3 0 0,-3 1 0,0 0 0,1 0 0,0 0 0,2-1 0,-1 2 0,2-3 0,-2 3 0,-1-2 0,0 2 0,-1-1 0,1 0 0,-1-1 0,1 1 0,-1 0 0,1 0 0,-1 1 0,2-2 0,-2 2 0,1-1 0,0 0 0,0 1 0,2-1 0,-2-1 0,2 1 0,-3-1 0,2 1 0,-1 1 0,0 0 0,0-1 0,-1 0 0,1 1 0,-1-1 0,2 0 0,-2-1 0,2 1 0,-1 0 0,-1 0 0,1 0 0,1 0 0,-1 0 0,0 0 0,0 0 0,-1 0 0,1 0 0,-1 0 0,2 1 0,-1-1 0,-1 0 0,1 0 0,0 0 0,-1 1 0,2-1 0,-3 0 0,3-1 0,-3 1 0,3-1 0,-2 2 0,2-2 0,1 1 0,-1 0 0,2-1 0,-3 1 0,2-2 0,-1 2 0,3-1 0,-3 2 0,1-3 0,-2 2 0,0 0 0,3-1 0,-3 2 0,3-1 0,0 0 0,-3 1 0,4-3 0,-5 2 0,2-1 0,-1 2 0,0-1 0,0-1 0,0 2 0,-1-1 0,3 0 0,-1 0 0,2 0 0,-3-1 0,1 2 0,-1-2 0,4 2 0,-3-2 0,1 2 0,1-2 0,0 0 0,0 0 0,-1 0 0,3 0 0,-4 1 0,3 0 0,-4-1 0,0 1 0,1 0 0,2-1 0,0 1 0,0-1 0,0 1 0,-3-1 0,1 1 0,1-1 0,-2 2 0,2-1 0,-2 0 0,-1 1 0,2 0 0,-1 0 0,1-2 0,0 0 0,-1 1 0,4 0 0,-3 0 0,3 0 0,-3 0 0,-2 0 0,1 1 0,1-1 0,-2 0 0,2 0 0,-1 0 0,-1 0 0,1 1 0,0-1 0,-1 0 0,1 1 0,0-1 0,-1 0 0,1 1 0,0-1 0,-1 0 0,2 1 0,-2-2 0,1 2 0,0-1 0,-1 0 0,1 1 0,0-2 0,0 2 0,0-1 0,1 1 0,-2-1 0,2 0 0,-2 0 0,1-1 0,-1 2 0,0-1 0,1 0 0,0 0 0,0 0 0,0-1 0,0 2 0,1-2 0,-1 1 0,-1 0 0,1 0 0,-1 0 0,1 1 0,0-2 0,0 2 0,0-1 0,-1 0 0,1 1 0,-1-2 0,2 2 0,-3-2 0,3 2 0,-2-1 0,0 0 0,0 0 0</inkml:trace>
</inkml:ink>
</file>

<file path=ppt/ink/ink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05.24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1350 1 24575,'-7'1'0,"-1"0"0,4 0 0,0-1 0,1 1 0,1-1 0,-1 1 0,0-1 0,1 1 0,-2-1 0,1 0 0,-1 1 0,2-1 0,-2 1 0,2 0 0,-2-1 0,2 2 0,-1-2 0,0 3 0,-1-3 0,2 2 0,-1-2 0,0 1 0,0-1 0,1 3 0,-1-2 0,0 1 0,0 0 0,1-1 0,0 1 0,-1-1 0,0 0 0,1 0 0,0 0 0,-1 0 0,1 2 0,-2-2 0,2 1 0,-1-1 0,0 0 0,1 0 0,-1 0 0,1 1 0,-1-2 0,1 1 0,-3 0 0,3 0 0,-2 1 0,2 0 0,0-2 0,-1 2 0,-1-1 0,0 0 0,1 1 0,1-2 0,-1 2 0,1-1 0,-2 0 0,2 1 0,-2-2 0,2 1 0,-1-1 0,0 0 0,0 2 0,-1-2 0,1 3 0,-1-3 0,2 1 0,-1 0 0,0 0 0,1 1 0,-1-1 0,-2 0 0,4 0 0,-4-1 0,2 1 0,2 0 0,-5-1 0,4 1 0,-1 2 0,0-2 0,1 3 0,0-4 0,-2 1 0,2-1 0,-1 1 0,-1 0 0,2 0 0,-3 1 0,3-2 0,-1 0 0,0 1 0,1 0 0,-1 0 0,0 1 0,1-2 0,-1 1 0,-1 0 0,1 0 0,0 1 0,1-1 0,-1 2 0,0-3 0,0 2 0,1-1 0,-1 1 0,0-1 0,0 1 0,0-1 0,1-1 0,-1 1 0,1 0 0,-1-1 0,0 2 0,1-2 0,-2 2 0,1-2 0,0 2 0,0-2 0,1 2 0,-2-2 0,3 2 0,-4-2 0,3 1 0,-1 0 0,0 0 0,1 0 0,-1 0 0,1-1 0,-1 1 0,0 0 0,1 0 0,-2 1 0,1-2 0,-1 2 0,1-1 0,0 0 0,0 0 0,0 0 0,0-1 0,-1 1 0,1 0 0,0 0 0,0 0 0,-1 1 0,-1-2 0,2 2 0,-2-2 0,2 1 0,0-1 0,-1 0 0,1 0 0,-1 0 0,1 1 0,0-1 0,1 1 0,-2 1 0,-1-2 0,3 3 0,-4-1 0,4-1 0,-5 1 0,4-1 0,-2 0 0,3 1 0,-4-1 0,2 1 0,-1-2 0,1 3 0,1-2 0,0 1 0,-3 1 0,4-2 0,-6 2 0,5-2 0,-3 0 0,3 1 0,-1-2 0,1 3 0,0-2 0,0 1 0,-1 0 0,1 0 0,-4 0 0,4 1 0,-6-1 0,5 1 0,-2-2 0,3 2 0,1-3 0,-1 2 0,1 0 0,-2-2 0,2 2 0,-1 0 0,1-2 0,-1 3 0,1-3 0,-1 2 0,-2-1 0,3 0 0,-4 1 0,4-1 0,-1 1 0,0 0 0,0-1 0,0 0 0,0 0 0,1 0 0,-1 2 0,0-1 0,-1 0 0,1-1 0,0 0 0,1-1 0,-1 2 0,0 0 0,-1 0 0,1 0 0,0 1 0,-1-2 0,1 1 0,0-1 0,0-1 0,1 2 0,0-2 0,-1 2 0,-1 0 0,1-1 0,1 3 0,-1-4 0,1 3 0,1-1 0,-2-1 0,2 2 0,-2-3 0,0 2 0,0-1 0,0 1 0,1-1 0,0 2 0,0-3 0,-1 3 0,1-2 0,-1 0 0,1 1 0,0 0 0,-1-1 0,2 3 0,-4-4 0,4 3 0,-5-3 0,6 2 0,-4 0 0,2 0 0,-4 0 0,3-1 0,-1 0 0,3 0 0,-2 4 0,1-4 0,-2 4 0,3-4 0,-2 1 0,1-1 0,-1 1 0,0 0 0,1-1 0,1 2 0,-2-3 0,1 2 0,-4-1 0,4 2 0,-2-2 0,4 2 0,-5-3 0,5 3 0,-6-3 0,4 3 0,-1-3 0,0 3 0,1-2 0,-2 1 0,1 0 0,-3-1 0,4 0 0,-1 1 0,-1-1 0,2 2 0,-3-2 0,3 2 0,0-3 0,-1 3 0,1-1 0,-2-1 0,1 1 0,0-1 0,0-1 0,0 3 0,1-3 0,-1 3 0,0-3 0,0 2 0,-1-2 0,1 3 0,-1-3 0,0 2 0,1-1 0,-2 0 0,3 1 0,-2 0 0,2 0 0,-1-1 0,1 0 0,-1 0 0,1 0 0,-3 0 0,3 1 0,-5-2 0,5 3 0,-3-2 0,3 1 0,-2 0 0,1-1 0,-1 0 0,2 1 0,0-2 0,0 3 0,-1-3 0,1 3 0,-1-3 0,0 1 0,1-1 0,-1 1 0,1 0 0,-1 0 0,1 1 0,-2-2 0,2 1 0,-1-1 0,1 4 0,-2-3 0,1 2 0,-2-3 0,3 1 0,0-1 0,-1 1 0,0 1 0,0-1 0,-1 0 0,2 0 0,-2 0 0,-1-1 0,1 1 0,0 0 0,1 1 0,1-2 0,-2 1 0,2 0 0,-1 0 0,12-5 0,-7 3 0,9-5 0,-9 5 0,1-1 0,-1 0 0,2-1 0,-1 2 0,0-1 0,1 0 0,-1 1 0,0-2 0,1 2 0,-2 0 0,0-2 0,1 3 0,-1-4 0,1 3 0,2-1 0,-3-1 0,3 3 0,-4-3 0,2 2 0,-2-3 0,2 2 0,0-3 0,1 5 0,-3-2 0,3 0 0,-3 0 0,4 0 0,-3 0 0,3 2 0,-3-2 0,0 1 0,1-1 0,-1 1 0,1-1 0,-1 1 0,2-1 0,-2 1 0,1-1 0,-1 1 0,1 0 0,-1-1 0,1 1 0,0 0 0,-2-1 0,3 1 0,-2-1 0,4 1 0,-3 0 0,3 1 0,-3-1 0,1 1 0,-1-3 0,0 3 0,-2-3 0,6 3 0,-4-1 0,5 1 0,-7-1 0,5 0 0,-4 0 0,3-1 0,-1 0 0,-2 0 0,2 1 0,-2 0 0,2 1 0,-2-1 0,1 0 0,0 0 0,-2-1 0,3 1 0,-2-1 0,2 2 0,0-1 0,2-1 0,-2-2 0,1 2 0,-2 0 0,5 1 0,-4-1 0,2-1 0,-1 1 0,-2 0 0,2 1 0,-1 1 0,-1-2 0,1 0 0,-1 0 0,2 2 0,-2 0 0,3-1 0,-4 0 0,2-1 0,-2 1 0,1 1 0,1-1 0,-1 0 0,2 1 0,-3-2 0,3 1 0,-4 0 0,5 0 0,-4 0 0,3-1 0,-3 1 0,0 0 0,1 1 0,1-1 0,-1 0 0,4 0 0,-5-1 0,2 0 0,1 1 0,-2-1 0,2 1 0,-2 1 0,-2-2 0,4 1 0,-4 0 0,4-1 0,-3 1 0,0-1 0,-8 5 0,3-1 0,-8 4 0,6 0 0,-2-3 0,0 2 0,-2 1 0,3-3 0,-3 3 0,4-1 0,-2-3 0,3 1 0,-3 0 0,3-2 0,-1 3 0,-3 0 0,2-1 0,-1 1 0,-3-2 0,6 1 0,-6-1 0,5-1 0,-6 3 0,5-1 0,-3-1 0,3 2 0,0-2 0,1-1 0,-8 4 0,6-4 0,-4 3 0,3-3 0,5 0 0,-4 2 0,3-2 0,-3 2 0,1-1 0,0 2 0,-2-3 0,2 1 0,-1-1 0,-1 2 0,2-1 0,-2 1 0,4-1 0,-3 2 0,2-3 0,0 2 0,-1-3 0,1 3 0,-2-1 0,1 0 0,0 1 0,1-3 0,0 3 0,2-2 0,-7 1 0,6-1 0,-4 1 0,3 0 0,1-1 0,-1 2 0,2-3 0,-1 3 0,1-2 0,-1 0 0,1 1 0,0-1 0,-1 1 0,2-1 0,-2 1 0,1-1 0,0 0 0,1 4 0,0-4 0,1 3 0,-3-4 0,2 1 0,-3-1 0,3 3 0,-1-2 0,0 3 0,1-3 0,0 0 0,-1 1 0,-1-1 0,2 1 0,-1-1 0,1 0 0,-1 1 0,1-1 0,-2 0 0,2 0 0,-1 0 0,1 0 0,0 1 0,0 0 0,-2-1 0,-3 5 0,1-4 0,-1 5 0,3-4 0,0-1 0,-2 1 0,0-3 0,0 5 0,1-4 0,0 3 0,0-3 0,0 2 0,1-1 0,0 0 0,-2 0 0,2-1 0,-4 1 0,5-1 0,-2 0 0,4 0 0,-2-1 0,2 3 0,-2-3 0,0 2 0,0-1 0,0 0 0,-1 1 0,2 0 0,-2-1 0,1 0 0,0-1 0,-3 2 0,5 0 0,-5 0 0,5-1 0,-1 1 0,-2-2 0,2 3 0,-4-3 0,4 1 0,0 1 0,1 0 0</inkml:trace>
</inkml:ink>
</file>

<file path=ppt/ink/ink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15.87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147 0 24575,'5'0'0,"0"0"0,-1 0 0,0 0 0,0 0 0,-1 0 0,1 0 0,-2 0 0,1 0 0,-1 0 0,1 0 0,5 0 0,-4 0 0,4 0 0,-6 0 0,0 0 0,1 1 0,0-1 0,0 2 0,0-2 0,1 1 0,-1 1 0,2 1 0,-1-1 0,1 0 0,-3-2 0,0 0 0,1 0 0,-1 1 0,0-1 0,1 2 0,0-1 0,-1-1 0,0 0 0,2 0 0,-2 1 0,2 0 0,-3 0 0,2 0 0,-1 0 0,0 0 0,-1-1 0,1 0 0,3 0 0,-2 0 0,0 1 0,-1 0 0,-1 0 0,2 0 0,-1-1 0,1 0 0,0 0 0,-1 0 0,1 0 0,-2 1 0,2 0 0,-2 0 0,2 0 0,0 0 0,0 0 0,-1 0 0,1-1 0,0 0 0,0 1 0,0 0 0,-2 1 0,-2 0 0,-2-1 0,-3 0 0,0 0 0,-2-1 0,3 2 0,-2-2 0,4 1 0,-1-1 0,2 1 0,0-1 0,0 1 0,-1-1 0,0 0 0,1 0 0,-1 1 0,1-1 0,-2 1 0,0-1 0,0 0 0,1 1 0,0-1 0,1 1 0,-1-1 0,0 0 0,0 0 0,0 1 0,1-1 0,-1 1 0,1-1 0,-3 0 0,3 1 0,-2-1 0,2 1 0,-1-1 0,-1 0 0,1 0 0,-2 0 0,0 0 0,0 0 0,-3 0 0,5 0 0,-5 0 0,6 0 0,-1 0 0,0 0 0,1 1 0,-1-1 0,2 1 0,-1-1 0,-1 1 0,0-1 0,0 1 0,-1-1 0,3 1 0,-2-1 0,1 1 0,0-1 0,-1 0 0,1 0 0,0 0 0,0 0 0,0 0 0,0 1 0,0-1 0,-1 1 0,1-1 0,0 2 0,-3-1 0,3 0 0,-3 0 0,1-1 0,2 1 0,-2-1 0,2 0 0,-1 0 0,1 0 0,1 1 0,-1-1 0,1 1 0,-1-1 0,0 0 0,0 0 0,0 0 0,0 0 0,0 0 0,0 1 0,0 0 0,-1-1 0,-2 0 0,1 0 0,-3 0 0,4 0 0,-4 0 0,2 0 0,-2 0 0,1 0 0,-5 0 0,3 0 0,0 0 0,5 0 0</inkml:trace>
</inkml:ink>
</file>

<file path=ppt/ink/ink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43.44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385 0 24575,'-4'3'0,"2"2"0,2-3 0,-1 1 0,0-1 0,0-1 0,0 1 0,1 0 0,-1-1 0,0 1 0,0 0 0,0 0 0,0 0 0,-1 1 0,0-2 0,0 2 0,1-1 0,0-1 0,0 2 0,-1-2 0,1 2 0,0-1 0,-1-1 0,2 1 0,-4 1 0,3-1 0,-3 1 0,4-2 0,-3 1 0,2 1 0,0 0 0,-1-2 0,1 1 0,0 0 0,0 0 0,0 1 0,-1-1 0,0 1 0,0-1 0,1 0 0,0 0 0,0-1 0,0 1 0,0-1 0,-1 1 0,1-1 0,0 0 0,0 1 0,-1 0 0,1 0 0,-2 0 0,3 0 0,-2-2 0,1 1 0,0 0 0,0 0 0,0 0 0,1 1 0,-1-1 0,0 0 0,0 1 0,0 0 0,-2 0 0,3 1 0,-2-1 0,2 0 0,-1 1 0,0-2 0,0 3 0,-1-4 0,2 3 0,-1-2 0,0 1 0,1 0 0,-2 1 0,1-2 0,0 2 0,0-1 0,1 0 0,-1 1 0,0-1 0,0 3 0,-1-2 0,-1 0 0,1-1 0,-2-1 0,2 2 0,1-1 0,-1 2 0,2-2 0,-1 1 0,0-1 0,1 0 0,-2 1 0,2-1 0,-2 0 0,2 0 0,-2 0 0,1 0 0,0 1 0,-1-1 0,1 1 0,-1-1 0,1 0 0,0-1 0,-1 1 0,2-1 0,-2 0 0,1 2 0,1-1 0,-2-1 0,2 0 0,-2 1 0,2 0 0,-2 0 0,1 1 0,0 1 0,-1-2 0,2 1 0,-1 0 0,-1-1 0,2 1 0,-3-1 0,3 0 0,-2 0 0,2 1 0,-2-2 0,2 2 0,-2-2 0,1 1 0,0 0 0,-1 1 0,2-1 0,-1 1 0,0-1 0,1 0 0,-1 0 0,1 0 0,-1-1 0,1 2 0,-3-3 0,3 3 0,-2-1 0,2 0 0,-1 2 0,1-2 0,-3 0 0,3 1 0,-3-3 0,3 4 0,-1-3 0,1 2 0,-2 0 0,2 0 0,-3 0 0,2-1 0,0 1 0,-1-2 0,2 3 0,-5-1 0,4 0 0,-2-1 0,3 1 0,-1-1 0,1 1 0,-2 0 0,1-1 0,0 1 0,0-1 0,1 1 0,-2-2 0,2 2 0,-2-1 0,1-1 0,1 2 0,-2-1 0,1 0 0,0 0 0,-2 0 0,3 0 0,-3 2 0,3-1 0,-2-1 0,1 1 0,0 0 0,0-1 0,0 1 0,0 0 0,-1 2 0,0-2 0,1 1 0,0-2 0,1 1 0,-1-1 0,1 1 0,-1-1 0,1 0 0,-1 1 0,0 0 0,1 0 0,-2 0 0,2 1 0,-1-1 0,0 0 0,1 0 0,-1-1 0,1 2 0,0-1 0,0 1 0,0-2 0,0 2 0,0-2 0,-2 0 0,1 1 0,-3-2 0,3 4 0,-2-2 0,3 2 0,-1-2 0,0 0 0,1-1 0,-1 1 0,0-2 0,1 2 0,-1-2 0,1 2 0,-1-1 0,1 1 0,-1-1 0,0 0 0,1 0 0,-1 0 0,1 0 0,-1 1 0,1-1 0,-1 1 0,1-1 0,-1 0 0,1 0 0,-2 0 0,2 0 0,-2 0 0,2 0 0,-1 0 0,1 0 0,0 0 0,-2-1 0,2 2 0,-2-2 0,2 2 0,0-1 0,-1 3 0,0-4 0,-1 4 0,0-3 0,-3 4 0,2-3 0,-2 3 0,3-4 0,2 0 0,0 1 0,0-1 0,-1 0 0,0 0 0,1 0 0,0 1 0,0-1 0,0 2 0,-1-2 0,0 2 0,0-1 0,1-1 0,-1 1 0,0-1 0,1 0 0,0 2 0,0-2 0,0 1 0,0 0 0,0-1 0,-1 1 0,0 2 0,1 0 0,0 1 0,0 0 0,0-2 0,0-2 0,-1 1 0,0-2 0,-1 2 0,1-1 0,0 0 0,1 3 0,0-2 0,0 2 0,0-2 0,-2 0 0,0-1 0,0-1 0,1 0 0,0 1 0,1 1 0,0 0 0,0 0 0,-1-2 0,1 2 0,-1-1 0,0 0 0,1 2 0,-1-2 0,1 2 0,-1-1 0,1 0 0,-1 2 0,0-2 0,1 2 0,-1-3 0,1 1 0,0 0 0,-1 0 0,1-1 0,-1 1 0,1-1 0,0 0 0,0 0 0,0 0 0,0 1 0,-1-1 0,1 2 0,-1-2 0,1 2 0,0-2 0,-1 0 0,1 2 0,-2-1 0,2 2 0,-2-1 0,1-2 0,0 2 0,-1-1 0,2 0 0,-1 0 0,0-1 0,1 0 0,-1 1 0,0-1 0,1 2 0,-1-2 0,1 1 0,-1 0 0,0-2 0,-1 3 0,1-2 0,0 1 0,0-1 0,1 1 0,-2-1 0,2 1 0,-1 1 0,1 1 0,0-2 0,0 3 0,0-4 0,0 1 0,0-1 0,0 0 0,0 0 0,0 0 0,0 0 0,0 1 0,-1-2 0,1 2 0,-1-2 0,0 1 0,1 0 0,-1 1 0,1-1 0,0 2 0,-1-3 0,1 2 0,-2-2 0,1 0 0,0 1 0,0 0 0,1 0 0,0 2 0,-1-2 0,1 1 0,-1-1 0,1 0 0,0 0 0,0 0 0,0 0 0,0 0 0,0 1 0,0 0 0,0 0 0,0-1 0,0 0 0,0 1 0,-1 1 0,1-1 0,-1 1 0,1 0 0,-1-1 0,1 0 0,-1 1 0,1-1 0,0 1 0,-1-1 0,1 0 0,-1 0 0,1-1 0,0 1 0,0 1 0,0-2 0,0 2 0,0-2 0,0 1 0,0 0 0,0-1 0,0 1 0,0 0 0,0-1 0,0 2 0,0-2 0,-2 2 0,2-1 0,-2 0 0,2 1 0,0-2 0,0 2 0,0-2 0,0 1 0,0-1 0,0 0 0,0 1 0,0-1 0,0 1 0,0 0 0,0-1 0,0 2 0,0-2 0,0 1 0,0-1 0,0 0 0,0 0 0,0 0 0,0 0 0,0 0 0,0 1 0,0 0 0,0-1 0,0 0 0,-1 0 0,1-1 0,-1 0 0,0 1 0,1-1 0,-1 1 0,1 1 0,0 0 0,0 0 0,0 0 0,0-1 0,0 0 0,0 1 0,0-1 0,0 1 0,0-1 0,0 0 0,0 1 0,0-1 0,0 1 0,0-1 0,-1 1 0,1-1 0,-1 2 0,1-2 0,0 2 0,0-2 0,0 2 0,0 1 0,0-2 0,0 2 0,0-3 0,0 1 0,0-1 0,0 3 0,0-1 0,0 1 0,0-2 0,0 1 0,1-1 0,0-1 0,0 0 0,0 0 0,0 2 0,-1-2 0,1 2 0,-1-2 0,0 2 0,1-2 0,-1 2 0,1-2 0,-1 3 0,0 6 0,0-4 0,1 6 0,-1-10 0,1 1 0,-1-2 0,0 1 0,0-1 0,0 2 0,0-1 0,1-1 0,0 0 0,-1 1 0,0 0 0,0 0 0,3 2 0,-3-1 0,4 1 0,-4-3 0,1 2 0,0-2 0,-1 2 0,1-1 0,-1 0 0,0 0 0,1 0 0,0 1 0,1-1 0,-2 0 0,0-1 0,1 0 0,-1 2 0,1-1 0,-1 1 0,1-2 0,-1 1 0,1-1 0,-1 1 0,0-1 0,1 2 0,-1-2 0,2 1 0,-2-1 0,2 2 0,-2-1 0,1 2 0,-1-3 0,2 1 0,-1-1 0,0 1 0,0 0 0,-1 0 0,1 0 0,1 1 0,-1-2 0,0 1 0,0-1 0,0 0 0,-1 1 0,0-1 0,0 2 0,1-2 0,0 1 0,0 0 0,0-1 0,-1 1 0,0-1 0,0 1 0,0 0 0,1 0 0,0 0 0,-1-1 0,0 0 0,1 0 0,0 0 0,1 3 0,-2-2 0,1 2 0,-1-1 0,0-2 0,0 1 0,0-1 0,0 0 0,0 1 0,2-1 0,-2 1 0,2-1 0,-2 1 0,0-1 0,0 2 0,0-2 0,0 2 0,0-2 0,0 2 0,0-2 0,0 1 0,0-1 0,0 0 0,0 0 0,0 0 0,1 0 0,-1-1 0,2 1 0,-2 1 0,1-1 0,-1 1 0,0-1 0,0 0 0,1 0 0,-1 0 0,1 1 0,-1 1 0,0-2 0,0 2 0,0-2 0,1 0 0,-1 1 0,1-2 0,-1 2 0,1-1 0,0 1 0,1 0 0,1 5 0,-1-2 0,0 2 0,0-4 0,-1 2 0,1-2 0,0 2 0,0-2 0,-1 2 0,0-2 0,1 3 0,-2-3 0,1 1 0,-1-2 0,2 2 0,0-1 0,0 0 0,-1-1 0,0-1 0,-1 0 0,2 1 0,-2 0 0,1 1 0,0-1 0,0 0 0,0 2 0,0-1 0,-1 1 0,1-2 0,-1 0 0,2-2 0,-1 2 0,1-2 0,-1 3 0,2-1 0,-2 1 0,1-2 0,-1 1 0,0 0 0,1-1 0,-1 0 0,1 0 0,-1 1 0,1-1 0,-1 0 0,0 0 0,0 0 0,1 0 0,-1-1 0,0 1 0,-1-1 0,1 1 0,0 0 0,1 0 0,-1 1 0,1 0 0,-1 0 0,0 0 0,0-1 0,1 1 0,0-1 0,0 1 0,-1-1 0,1 1 0,-1-1 0,1 2 0,-2-2 0,2 2 0,-1-2 0,0 2 0,3-2 0,-3 2 0,2-1 0,-2 1 0,-1-2 0,2 2 0,-1-1 0,1 0 0,0 1 0,0-1 0,0 0 0,-1 0 0,0 0 0,1-1 0,0 2 0,-1-3 0,1 2 0,0-3 0,0 3 0,0-3 0,-1 3 0,0-1 0,-1-1 0,2 1 0,0 0 0,-1-1 0,1 2 0,-1-1 0,2 0 0,-1 1 0,1-1 0,-1 1 0,0-1 0,1 0 0,-1 0 0,0 0 0,1 0 0,-2 1 0,3 0 0,-1-1 0,1 0 0,-2 1 0,1 0 0,-2 0 0,1-1 0,-1 1 0,1 0 0,-2-1 0,2-1 0,-2 1 0,1 0 0,-1 1 0,2-1 0,-2 0 0,2 0 0,-2 0 0,0 0 0,0 1 0,0-1 0,1 2 0,-1-1 0,1 0 0,-1 0 0,1 0 0,-1-2 0,1 1 0</inkml:trace>
</inkml:ink>
</file>

<file path=ppt/ink/ink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59.664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19 24575,'1'4'0,"0"0"0,-1-2 0,0 0 0,0 1 0,0-1 0,1 1 0,-1-1 0,3 1 0,-3-1 0,3 2 0,-3-1 0,2 1 0,-2-1 0,2 1 0,-1-3 0,0 2 0,2-2 0,-2 2 0,3 0 0,-2 0 0,4 2 0,-3-3 0,1 1 0,-3-1 0,1 0 0,-1-1 0,0 0 0,2 1 0,-2 0 0,2-1 0,0 0 0,0 1 0,1 1 0,-1-1 0,-1-2 0,-1 0 0,-1-4 0,0 1 0,0-1 0,0 2 0,0-2 0,0 0 0,0-1 0,0 1 0,0 0 0,-1 0 0,1 1 0,-2 0 0,2-1 0,-1 1 0,1 1 0,0 0 0,0 0 0,0 0 0,0 0 0,-1-1 0,1 1 0,-1-2 0,1 2 0,0-2 0,-2 3 0,1-1 0,-2 2 0,0 0 0,1 0 0,-1-1 0,0-1 0,1 0 0,-1-2 0,2 2 0,-1-2 0,2 2 0,-4-2 0,3 1 0,-3 0 0,4 3 0,0 3 0,1 0 0,-1 2 0,2-1 0,-2-2 0,1 1 0,1 2 0,-2-3 0,1 4 0,0-5 0,0 2 0,1-1 0,0 0 0,-1 2 0,0-2 0,-1 1 0,1-1 0,-1 0 0,2 1 0,-1-1 0,0 2 0,1-2 0,-2 1 0,1-1 0,-1 0 0,1 1 0,0-2 0,0 2 0,0-1 0,0 0 0,-1 1 0,2-2 0,-2 1 0,2-2 0,-2 3 0,2-2 0,-1 1 0,0 0 0,1 0 0,0 2 0,0-1 0,0 0 0,0-1 0,-2 0 0,2-1 0,2 2 0,-2-1 0,2 2 0,-3-1 0,1-2 0,-2 1 0,3-1 0,-2 1 0,1 0 0,-1 0 0,2 0 0,-3 0 0,2 0 0,-2 1 0,1-2 0,-1 2 0,1-2 0,0 1 0,0 0 0,0 1 0,1-1 0,-2 1 0,2-1 0,-2 1 0,2-1 0,-2 2 0,3-2 0,-3 2 0,3-2 0,-2 2 0,1-2 0,1 2 0,-1-3 0,0 3 0,1-3 0,0 5 0,0-4 0,0 2 0,-2-4 0,1 2 0,0-1 0,-1 1 0,1-1 0,0 2 0,2-3 0,-2 3 0,1-2 0,-1 1 0,0 0 0,1 0 0,-1 0 0,1-1 0,-1 0 0,0 1 0,0-1 0,0 2 0,1-1 0,3 4 0,-3-3 0,3 2 0,-6-3 0,2-1 0,-1 1 0,2 0 0,-2 0 0,1 1 0,1 0 0,-1 1 0,0-1 0,1 1 0,-2-2 0,1 2 0,1-2 0,-2 1 0,1-1 0,0 0 0,-2 1 0,2-1 0,0 1 0,-1-1 0,1 0 0,-2 1 0,1 0 0,0 0 0,0-1 0,1-1 0,-1 3 0,2-2 0,-1 3 0,0-3 0,0 1 0,0-2 0,1 1 0,-2 1 0,2-1 0,-1 2 0,1-2 0,0 3 0,0-2 0,1 1 0,-1-2 0,-2 0 0,2 1 0,1 1 0,-1 0 0,3 0 0,-4-1 0,1 0 0,-1-1 0,0 0 0,1 1 0,-2-1 0,3 1 0,-4 0 0,3-2 0,-3 1 0,2 0 0,-1 0 0,1 0 0,0 0 0,0 2 0,1-1 0,-2 0 0,2 0 0,-2-1 0,1 0 0,0 1 0,-1-1 0,1 1 0,0-1 0,0 1 0,2-1 0,-2 1 0,1 0 0,0-1 0,0 2 0,0-1 0,3 2 0,-4-2 0,3 1 0,-5-2 0,3 1 0,1 0 0,-2 0 0,3-2 0,-3 2 0,1-1 0,1 0 0,-1 1 0,1 0 0,-2-2 0,0 0 0,0 1 0,1 0 0,2 1 0,-2-1 0,1-1 0,-2 3 0,0-3 0,0 1 0,-1 0 0,2-1 0,-1 1 0,0 0 0,1 0 0,-1 0 0,0-1 0,1 4 0,-1-3 0,4 2 0,-3-1 0,2-1 0,-3 1 0,0-2 0,-1 1 0,2 1 0,-1-1 0,1 1 0,-1 0 0,1 0 0,1 1 0,-1-1 0,0 1 0,0-2 0,1 1 0,-3-1 0,2 0 0,-1 0 0,1 1 0,-1-1 0,1 2 0,-1-3 0,1 2 0,0-1 0,-1 0 0,0 1 0,1-1 0,-3 0 0,4 0 0,-3 0 0,2 0 0,0 1 0,0 0 0,0 0 0,1 1 0,-2-2 0,1 0 0,0-1 0,-1 1 0,0 0 0,3 2 0,-4-3 0,3 2 0,-1-1 0,-2 0 0,2 0 0,-1-1 0,1 0 0,-1 0 0,1 0 0,-1 2 0,0-1 0,0-1 0,0 2 0,-1-2 0,2 1 0,-2 0 0,2-1 0,-1 1 0,0-1 0,1 1 0,-1 0 0,1 0 0,0 1 0,-1-2 0,1 2 0,-1-2 0,0 1 0,0-1 0,0 1 0,3 0 0,-3 1 0,2-1 0,-2 0 0,-1-1 0,3 0 0,-3 2 0,3-2 0,-2 1 0,1 0 0,-1-1 0,0 1 0,0 0 0,0 0 0,1 0 0,0 1 0,0-1 0,0 0 0,0 1 0,0-2 0,3 6 0,-3-5 0,3 4 0,-5-5 0,2 1 0,-2 0 0,3 0 0,-1 1 0,1 0 0,-1-1 0,0 1 0,2 0 0,0-1 0,0 2 0,1-2 0,-3 3 0,1-4 0,0 4 0,1-4 0,-2 2 0,4 0 0,-4 0 0,2-2 0,-3 1 0,1-1 0,0 1 0,0 1 0,0-2 0,0 2 0,-2-2 0,2 0 0,-2 1 0,1-1 0,0 0 0,0 2 0,0-3 0,0 3 0,0-3 0,1 3 0,0-2 0,0 3 0,1-3 0,-2 2 0,2-2 0,1 3 0,-2-1 0,2 0 0,-3-1 0,2 1 0,-1-2 0,2 2 0,-3-3 0,0 2 0,-1 0 0,1 0 0,1 0 0,0 0 0,0 0 0,0-1 0,1 1 0,-3 0 0,2 0 0,4 2 0,-2-2 0,3 3 0,-4-2 0,-2-2 0,1 2 0,0-2 0,0 3 0,0-3 0,3 2 0,-3-1 0,3 1 0,-2 0 0,0-1 0,-1 1 0,3-2 0,-3 2 0,7 1 0,-5-1 0,2 2 0,4-2 0,-7-1 0,8 0 0,-10 1 0,1-3 0,1 4 0,-1-4 0,2 3 0,-2-2 0,2 0 0,0 1 0,1-1 0,-1 0 0,-3 0 0,6-1 0,-5 3 0,7-3 0,-5 3 0,2-2 0,-3 0 0,0 2 0,-1-3 0,-1 1 0,3 0 0,-2 1 0,1 0 0,0 0 0,-1-1 0,1 0 0,-2 1 0,0-2 0,0 2 0,1-2 0,0 3 0,0-3 0,-1 3 0,2-2 0,-2 1 0,0-1 0,0 1 0,0-2 0,-1 2 0,1-2 0,-1 2 0,2-1 0,-2 1 0,1-1 0,1 3 0,0-1 0,2 3 0,-2-3 0,0 1 0,-1-2 0,0 0 0,0-1 0,-1 0 0,1 0 0,0 1 0,7 5 0,-5-3 0,5 3 0,-3-1 0,-2-2 0,2 2 0,-2 0 0,-2-4 0,3 3 0,-3-2 0,2-1 0,-2 1 0,2-2 0,-1 3 0,1-3 0,0 4 0,-1-4 0,1 1 0,2 1 0,-3 0 0,2 0 0,-3-1 0,1-1 0,-1 0 0,1 0 0,-2 0 0,3 1 0,1-1 0,0 1 0,0-1 0,-1 1 0,1-1 0,-1 2 0,3-1 0,-4 0 0,5 3 0,-4-3 0,3 1 0,-4-1 0,4 1 0,-4 1 0,2-3 0,-3 2 0,1-3 0,-3 2 0,5 1 0,-4-2 0,4 2 0,-4-2 0,1 1 0,-1 0 0,1 0 0,1 3 0,0-2 0,1 0 0,-3-1 0,2-1 0,-2 0 0,1 1 0,1 0 0,2 1 0,-1 0 0,8 3 0,-5-2 0,7 5 0,-7-5 0,12 6 0,-10-5 0,6 2 0,-10-3 0,4 0 0,-4-1 0,5 3 0,-6-3 0,3 1 0,-4 0 0,11 1 0,-9-2 0,11 2 0,-12-3 0,6 1 0,-6 0 0,3 0 0,-5-2 0,2 1 0,-2-2 0,-1 1 0,0 0 0,1-1 0,0 2 0,1-1 0,0 0 0,1 2 0,-1-2 0,-1 1 0,1-2 0,-2 1 0,4 1 0,-3-2 0,2 2 0,-1-2 0,-1 3 0,0-2 0,1 1 0,-2-1 0,1 0 0,1-1 0,-1 2 0,1-1 0,-1 1 0,1-1 0,-1 0 0,2 0 0,-2 0 0,1 0 0,0 2 0,-1-2 0,1 1 0,2 0 0,-2-1 0,2 1 0,-1 0 0,-2-1 0,4 1 0,-1 0 0,1 3 0,5-1 0,-6 3 0,8-1 0,-9-2 0,5-1 0,-6-2 0,1 1 0,-1 0 0,1 0 0,-1 0 0,0-2 0,0 2 0,0-2 0,3 3 0,-2-2 0,0 2 0,-1-3 0,-1 1 0,1 0 0,0-1 0,1 2 0,-2-2 0,2 2 0,-2-2 0,1 1 0,2 1 0,-4-1 0,5 0 0,-5 0 0,2 0 0,-1-1 0,1 2 0,-1-2 0,1 2 0,0-1 0,-1 0 0,2 0 0,1 1 0,-1 0 0,3 3 0,-3-4 0,3 1 0,-3-1 0,0 0 0,-1 2 0,-1-1 0,1 0 0,-1-1 0,1 1 0,-1-1 0,3 2 0,-2-2 0,2 2 0,-4-1 0,2-1 0,-2 0 0,1-1 0,-1 1 0,1-1 0,-1 2 0,1-1 0,0 0 0,0 1 0,3-2 0,-3 1 0,4 0 0,-3 0 0,0 2 0,3-3 0,-1 3 0,1-2 0,4 2 0,-5 0 0,6 0 0,-7-1 0,6 2 0,0 0 0,1 2 0,3 1 0,4 3 0,-5-5 0,7 5 0,-13-6 0,0 1 0,2-3 0,-5 1 0,5-2 0,-6 2 0,0-1 0,-1 0 0,2 0 0,-1-1 0,1 0 0,0 2 0,0-2 0,1 2 0,-2-2 0,-1 0 0,0 1 0,0-1 0,0 0 0,1 2 0,0-2 0,-1 2 0,0-2 0,0 0 0,1 0 0,-1 0 0,2 1 0,-1-1 0,2 1 0,-2 0 0,3 1 0,0-2 0,0 0 0,7 6 0,-5-4 0,4 6 0,2-5 0,-6 1 0,5-2 0,-6 2 0,-1-3 0,-2 3 0,2-4 0,-2 2 0,4 0 0,-4 0 0,1 1 0,0-2 0,-2 0 0,2 0 0,-2-1 0,2 2 0,-2-2 0,2 0 0,-3 1 0,0-2 0,0 1 0,1 0 0,-1-1 0,1 1 0,-1 0 0,1 0 0,0 0 0,0 1 0,0-2 0,0 2 0,0-2 0,1 2 0,1-2 0,3 6 0,-2-5 0,3 4 0,0-4 0,-1 1 0,9 4 0,-5-3 0,5 1 0,3 4 0,-4-5 0,0 5 0,-6-5 0,-4-1 0,0 1 0,2 0 0,-6 0 0,3-1 0,-2 0 0,1 0 0,0 0 0,-2-1 0,0 0 0,0 0 0,0-1 0,0 1 0,2-1 0,1 1 0,0 1 0,2-2 0,-3 3 0,0-3 0,1 1 0,0 0 0,1 0 0,-1 1 0,-2-2 0,0 0 0,1 0 0,-2 0 0,2 1 0,-2 0 0,2-1 0,-1 1 0,1 0 0,-1-1 0,0 1 0,0 0 0,-1-1 0,2 0 0,-2 0 0,1 0 0,-1 1 0,0 0 0,3-1 0,0 3 0,1-3 0,-1 3 0,1-2 0,-1-1 0,0 2 0,-2-1 0,0 0 0,-1 0 0,1 0 0,-1 0 0,1 1 0,-1-1 0,0 0 0,0-1 0,0 1 0,1-1 0,0 2 0,-1-2 0,0 2 0,0-2 0,1 1 0,-1-1 0,0 0 0,0 1 0,0-1 0,0 2 0,0-2 0,0 1 0,0-1 0,0 0 0,1 0 0,-1 1 0,2-1 0,-2 1 0,2-1 0,-2 0 0,1 2 0,-1-1 0,1 0 0,-1-1 0,1 0 0,-1 0 0,0 0 0,0 0 0,1 0 0,-1 1 0,2 0 0,-2-1 0,2 0 0,-2 0 0,2 0 0,-1 0 0,0 0 0,0 2 0,-1-1 0,0 0 0,1-1 0,-1 0 0,1 0 0,-1 0 0,-1 1 0,1 0 0,-2 0 0,2 0 0,-2 0 0,2 0 0,-1-1 0,1 0 0,0 1 0,-6 0 0,2-1 0,-7-1 0,5 0 0,-4-1 0,2 0 0,0 0 0,0 0 0,1 1 0,-1-1 0,-2-1 0,0 1 0,1-1 0,-4 2 0,2-3 0,-4 2 0,1-1 0,1-1 0,-8 4 0,9-4 0,-5 3 0,7 0 0,4-1 0,-2 2 0,2-1 0,1 1 0,-2 0 0,2 0 0,-4-1 0,2 1 0,-4-4 0,3 4 0,-2-3 0,2 3 0,0-1 0,-2 1 0,4-1 0,-3 1 0,2 0 0,-1 0 0,1 0 0,0 0 0,-4 0 0,4 0 0,-1 0 0,2 0 0,1 0 0,0 0 0,0 0 0,0-1 0,1 0 0,-2 0 0,1-1 0,0 2 0,-1-2 0,1 1 0,-1 0 0,-1-2 0,0 1 0,-1-1 0,-4-2 0,-1-2 0,-4 1 0,4-1 0,1 3 0,-4-2 0,6 1 0,-5 0 0,7 2 0,2 1 0,-1 1 0,2-1 0,1 2 0,1-2 0,-3 2 0,2-1 0,-3 1 0,1-1 0,1 1 0,-1-1 0,0 1 0,2 0 0,-2-1 0,1 1 0,-8-3 0,0 3 0,-9-6 0,2 3 0,0-3 0,-3 4 0,3-1 0,0-1 0,-2-1 0,5 2 0,-2-2 0,-3 4 0,1-4 0,-5 3 0,-3-3 0,4 1 0,-9-3 0,6 2 0,-1-2 0,3 3 0,3 1 0,-16-5 0,10 5 0,-10-6 0,10 7 0,5-4 0,-5 5 0,0-7 0,-5 5 0,1-2 0,-3-2 0,-9-1 0,3 2 0,-19-9 0,9 11 0,-35-19 0,48 17 0,-14-9 0</inkml:trace>
</inkml:ink>
</file>

<file path=ppt/ink/ink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02.86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2 0 24575,'-1'4'0,"0"0"0,1-2 0,0 3 0,0-3 0,0 3 0,0-3 0,0 0 0,0 1 0,0 2 0,0-2 0,0 3 0,0-3 0,0 0 0,0 0 0,0-1 0,0 0 0,0 0 0,0 0 0,0 0 0,0 1 0,0 0 0,0 0 0,0 1 0,0-2 0,0 2 0,0-4 0,0-3 0,0-1 0,0-2 0,0 3 0,0-1 0,0 2 0,0-1 0,0 0 0,0 0 0,0 1 0,0 0 0</inkml:trace>
</inkml:ink>
</file>

<file path=ppt/ink/ink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13.35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15 41 24575,'5'2'0,"-2"1"0,-3 0 0,0 0 0,0-1 0,1 2 0,0-1 0,0-1 0,0 2 0,-1-3 0,1 1 0,0 1 0,1-1 0,-1 1 0,0 0 0,0-2 0,0 1 0,0-2 0,1 2 0,0-1 0,0 2 0,0-1 0,1 2 0,-2-2 0,0 1 0,1-2 0,-1 1 0,2-1 0,-1 0 0,-1 2 0,2-2 0,-2 1 0,1 1 0,0-2 0,1 3 0,-1-2 0,1 2 0,-2-2 0,1 0 0,-2 1 0,2-2 0,0 3 0,-1-2 0,2 1 0,-1-1 0,-1 0 0,1 0 0,-1 0 0,0 0 0,0 3 0,1-3 0,-1 2 0,0-3 0,2 1 0,-2 1 0,2-1 0,-1 2 0,-1-2 0,1 0 0,-1 0 0,0 0 0,1 0 0,-1 2 0,2-1 0,-2-1 0,2 0 0,-3-1 0,2 0 0,-1 4 0,2-1 0,-2 0 0,1-2 0,-1 0 0,0-1 0,1 1 0,-2 0 0,3 0 0,-3 0 0,3 1 0,-2-1 0,2 2 0,0-1 0,0 1 0,-1-1 0,0-1 0,-1 0 0,1-1 0,0 1 0,1 1 0,-1 1 0,1-1 0,-1 0 0,3-1 0,-4 0 0,4 0 0,-4-1 0,0 1 0,1-2 0,0 2 0,0-1 0,2 1 0,-1 0 0,0 0 0,1 0 0,-2-1 0,2 2 0,-2-2 0,2 1 0,-2-1 0,2 0 0,-2 1 0,1 0 0,2-1 0,-2 1 0,2 0 0,-2 0 0,-1 0 0,0-1 0,-1 1 0,3 1 0,-2-1 0,3 3 0,-3-3 0,-1 1 0,1 0 0,-1-2 0,0 3 0,1-3 0,0 3 0,-1-2 0,2 1 0,-3-1 0,3 1 0,-2-1 0,3 4 0,-1-4 0,1 3 0,-2-3 0,1 1 0,0-1 0,-2 1 0,3-1 0,-4 0 0,3 0 0,-2-1 0,1 2 0,1-2 0,3 6 0,-2-4 0,2 3 0,-4-4 0,0-1 0,1 2 0,-1-2 0,1 3 0,-1-2 0,1 2 0,-2-2 0,2 1 0,-3-1 0,1 0 0,0-1 0,1 2 0,0-2 0,0 3 0,-1-3 0,1 2 0,1-1 0,-1 1 0,2 0 0,-1-1 0,-1 0 0,-2-1 0,2 1 0,-1 0 0,1-1 0,-1 2 0,2-2 0,-1 2 0,1-1 0,0 0 0,0 1 0,1-2 0,-3 2 0,2-2 0,-1 2 0,0 0 0,1 0 0,0-1 0,0 2 0,1-1 0,1 2 0,-3-2 0,1-1 0,-2 0 0,2 1 0,-1-1 0,1 2 0,-1-3 0,-1 2 0,0-2 0,-1 1 0,0 0 0,1-1 0,1 2 0,0-2 0,1 2 0,-1-1 0,1 0 0,-1 1 0,2 0 0,-2-1 0,1 0 0,-1 1 0,0-1 0,0 0 0,-1 1 0,4 0 0,-4-1 0,3 0 0,-2 1 0,1 0 0,0-1 0,1 2 0,2 1 0,-2-1 0,3 5 0,-3-7 0,-1 3 0,0-3 0,0 1 0,-2-1 0,2 0 0,-1 1 0,0-2 0,1 2 0,0-1 0,-1 0 0,0 0 0,-1 0 0,0-1 0,0 2 0,1-1 0,1 1 0,5 2 0,-3-1 0,3 0 0,-4 0 0,-2-2 0,3 2 0,-1-2 0,2 1 0,-3-1 0,2 2 0,-1-1 0,0 1 0,-1-3 0,-1 2 0,1-2 0,0 2 0,0-1 0,0 0 0,1 0 0,-1-1 0,-1 2 0,6 0 0,-6-1 0,10 5 0,-7-4 0,2 3 0,0-3 0,-2-1 0,1 1 0,1 1 0,-2-2 0,0-1 0,-3 1 0,0-2 0,0 2 0,1-2 0,-1 2 0,0-2 0,0 2 0,2 1 0,-1-2 0,2 1 0,0 1 0,0-2 0,2 3 0,-1-2 0,2 1 0,2-2 0,-1 2 0,4 0 0,-1 2 0,-3-2 0,4 3 0,-9-5 0,4 4 0,-4-5 0,-1 4 0,0-3 0,0 2 0,0-2 0,-1 2 0,0-1 0,-1 1 0,0 0 0,1 0 0,-1-1 0,1 0 0,-1 0 0,0 1 0,3 1 0,-3 0 0,3 1 0,-3-3 0,1 1 0,-1-1 0,0 0 0,1-1 0,-2 1 0,1-1 0,-1 1 0,1-1 0,0 2 0,1-1 0,1 0 0,-2 0 0,2 0 0,-1 0 0,0 0 0,1-1 0,-1 1 0,0-1 0,0 0 0,0-1 0,1 1 0,0 1 0,0-1 0,0 1 0,-3-2 0,-3-1 0,0 0 0,-4-3 0,4 3 0,-2-3 0,2 3 0,-1-1 0,-5-5 0,4 5 0,-4-6 0,5 7 0,3-2 0,-4 1 0,-1-4 0,0 3 0,-1-4 0,3 4 0,-2-1 0,2 1 0,-1 0 0,0 1 0,1-1 0,-2 1 0,3 0 0,1 0 0,-1-1 0,2 2 0,-2 0 0,1 0 0,0 0 0,0 0 0,0-1 0,1 0 0,-4-1 0,3 0 0,-4 1 0,4-2 0,-1 3 0,3-2 0,-3 3 0,-2-6 0,1 5 0,-2-5 0,4 5 0,1-1 0,-1 1 0,0-2 0,0 2 0,-1-3 0,2 2 0,-1 0 0,2 0 0,-3 1 0,3-2 0,-3 1 0,3-1 0,-2 2 0,1-2 0,-4 1 0,3 0 0,-2 0 0,2 1 0,1 0 0,-2-2 0,1 2 0,-3-3 0,2 1 0,-2 0 0,3 2 0,0-1 0,0 2 0,0-1 0,-1 0 0,-2-2 0,2 2 0,-2-2 0,2 3 0,0-2 0,0 1 0,1 0 0,0-1 0,0 1 0,-1-1 0,1 0 0,-1 0 0,1 1 0,1 0 0,-1-1 0,-2-1 0,2 1 0,-2 1 0,3-1 0,0 1 0,-1-1 0,0 1 0,0-1 0,0 1 0,1-2 0,0 2 0,0-1 0,-1 1 0,1 0 0,0-1 0,-1-1 0,0 1 0,0 0 0,0 0 0,0 1 0,0-1 0,1 0 0,-1 0 0,0 1 0,0-1 0,-1 0 0,1 0 0,0 0 0,0-1 0,0 2 0,1-1 0,-1 1 0,-1-1 0,2 0 0,-3 0 0,2-1 0,-1-1 0,0 2 0,0 0 0,1 0 0,-1-1 0,1-1 0,1 2 0,-2 0 0,2 0 0,-1 1 0,0-1 0,1-1 0,-1 1 0,1-1 0,-2 2 0,3-2 0,-3 3 0,3-3 0,-3 2 0,2 0 0,-2-1 0,2 1 0,-1-1 0,0-1 0,0 1 0,-2-2 0,2 2 0,0-1 0,-1 0 0,2 1 0,-2-1 0,1 1 0,1-1 0,-1 2 0,1-2 0,-1 2 0,0-1 0,0-1 0,0 1 0,0 0 0,-1 0 0,0 1 0,0-1 0,-1-1 0,1 1 0,0 0 0,1 2 0,0-3 0,0 2 0,-1-1 0,1 2 0,0-3 0,0 2 0,1-1 0,-2 0 0,0-1 0,-1 1 0,1 0 0,0 0 0,1-1 0,-1-1 0,2 1 0,-2 1 0,1 1 0,1-1 0,-2-1 0,1 2 0,1-2 0,-2 2 0,3-2 0,-2 2 0,1-1 0,-1 0 0,0 0 0,-1 1 0,1-2 0,-1 2 0,1-1 0,0 0 0,0 2 0,1-3 0,-1 3 0,0-3 0,0 1 0,-1 1 0,1-2 0,0 2 0,0-1 0,-1 0 0,1 0 0,-1-1 0,1 1 0,-1-1 0,1 2 0,1-1 0,-2 0 0,1 0 0,0 0 0,0-1 0,-1 3 0,0-4 0,2 3 0,0-1 0,-1 0 0,0 0 0,-1 0 0,0 0 0,1 0 0,0 1 0,0 0 0,1-1 0,-1 1 0,2-1 0,-2 1 0,1-1 0,-1 1 0,1-1 0,0 0 0,-1 0 0,0 0 0,1 0 0,-1 0 0,1-1 0,-2 0 0,1 0 0,0 0 0,0 1 0,0 1 0,0-3 0,-1 0 0,0-1 0,0 2 0,0-1 0,1 1 0,-1-1 0,2 1 0,-2 0 0,2-1 0,0 1 0,-1 1 0,0-1 0,0 0 0,0 0 0,1 0 0,-2 0 0,1 1 0,1-1 0,-3 0 0,3 0 0,-2 0 0,1-1 0,0 2 0,1-3 0,-3 1 0,2-4 0,-3 4 0,4-1 0,-2 2 0,3 1 0,-6-2 0,5 1 0,-5-2 0,4 1 0,-1 1 0,1 0 0,-3 0 0,3 1 0,-3-3 0,2 3 0,1-2 0,-1 3 0,2-2 0,-2-1 0,1 1 0,-2-1 0,2 1 0,-1 1 0,2 1 0,-1-2 0,-2 2 0,3-2 0,-5 1 0,5-1 0,-2 1 0,1 0 0,-1 0 0,1-1 0,-2-1 0,-4-1 0,5 2 0,-5-3 0,7 5 0,-2-2 0,1 3 0,-1-2 0,1 1 0,-2-2 0,1 1 0,1 0 0,-1 0 0,0 2 0,1-3 0,1 2 0,-1-2 0,-1 1 0,0 0 0,1 0 0,0 1 0,1-1 0,-1 1 0,1-1 0,-1 1 0,0-1 0,1 1 0,-1-1 0,1 0 0,-1 1 0,1-2 0,-1 3 0,1-3 0,-1 1 0,-1-1 0,2 0 0,-2 0 0,2 0 0,-1 1 0,0-2 0,-1 2 0,2 0 0,-1 1 0,1-1 0,-1-1 0,1 1 0,-3-1 0,4 1 0,-2 0 0,1 0 0,0 2 0,0-2 0,-2 0 0,2-1 0,-2 0 0,1 0 0,0 1 0,0 0 0,1 0 0,-1 1 0,1 0 0,-1 0 0,0 0 0,0-2 0,0 2 0,0-2 0,1 1 0,-1-1 0,0 0 0,0 1 0,-2-1 0,2 2 0,1 0 0</inkml:trace>
</inkml:ink>
</file>

<file path=ppt/ink/ink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23.969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604 210 24575,'-4'-2'0,"-1"0"0,3 1 0,-2-1 0,1 2 0,0-1 0,-1 0 0,2 1 0,-2-1 0,1 1 0,-1 0 0,1 0 0,0 0 0,1 0 0,-1 0 0,1 0 0,-2 0 0,1 0 0,-3 0 0,3 0 0,-2 0 0,2 0 0,0 0 0,0 0 0,-1-1 0,2 1 0,-1-1 0,1 1 0,-3-1 0,3 1 0,-3-1 0,3 1 0,-1-1 0,1 0 0,-2 0 0,3-1 0,-4 2 0,3-2 0,-5 0 0,3 0 0,-1-1 0,1 1 0,2-1 0,0 1 0,-3 0 0,2 0 0,-1-1 0,2 1 0,0 0 0,0 0 0,-1 0 0,1 0 0,0 0 0,-2-1 0,2 1 0,-3-2 0,2 1 0,1 2 0,-4-2 0,4 2 0,-5-3 0,3 2 0,-3-2 0,2 2 0,1-1 0,0 1 0,2 0 0,-4-2 0,3 3 0,-5-3 0,5 2 0,-3 1 0,3-1 0,-1 1 0,0 0 0,1 0 0,-3-1 0,4 1 0,-3-1 0,3 2 0,1-1 0,-2 1 0,1-1 0,-1 0 0,-1 1 0,2-1 0,-1 1 0,-1 0 0,0 0 0,-2 0 0,1 0 0,-4-2 0,2 2 0,-3-2 0,5 1 0,-2 1 0,2-1 0,1 1 0,-2-1 0,4 1 0,-4-1 0,4 1 0,-3-1 0,2 0 0,-2 0 0,2 0 0,0 1 0,0 0 0,0 0 0,0 0 0,1-1 0,0 0 0,1 0 0,-1-1 0,1-3 0,2 2 0,-1-1 0,4 4 0,-3-1 0,2 1 0,-1 1 0,1-1 0,-2 2 0,2-2 0,0 1 0,0-1 0,2 1 0,-3-1 0,0 1 0,0 0 0,0-1 0,0 1 0,0 0 0,0-1 0,0 1 0,0 0 0,-1 0 0,2 0 0,-1 1 0,2-2 0,-1 1 0,0 1 0,0-2 0,-1 2 0,2-1 0,-1-1 0,0 1 0,0-1 0,-1 1 0,1-1 0,-1 2 0,2-2 0,-2 1 0,2-1 0,-2 0 0,2 1 0,-1-1 0,0 1 0,0-1 0,-1 1 0,0-1 0,0 1 0,0 0 0,0-1 0,0 1 0,0-1 0,1 1 0,0-1 0,1 2 0,0-2 0,-1 1 0,-1-1 0,6 2 0,-4-2 0,6 3 0,-7-3 0,7 1 0,-6-1 0,4 1 0,-3-1 0,-1 2 0,1-2 0,-1 1 0,-2-1 0,1 0 0,-1 0 0,0 0 0,0 1 0,0 0 0,0 0 0,1 1 0,-1-2 0,1 1 0,-1 0 0,0-1 0,1 3 0,-1-2 0,0 1 0,1-2 0,-1 1 0,0 0 0,1-1 0,-2 2 0,1-2 0,1 2 0,-2-1 0,3 1 0,-3 0 0,2-1 0,-1 0 0,0 1 0,0-1 0,1 0 0,0 1 0,1 1 0,-2-1 0,0-1 0,0 1 0,0-1 0,0 1 0,1 0 0,0-1 0,0 1 0,-1-2 0,0 2 0,1 0 0,1 0 0,-1 0 0,0-1 0,1 1 0,0 1 0,0-1 0,3 1 0,-3-1 0,1 0 0,-2 0 0,3-1 0,2 1 0,-1-1 0,1 1 0,3 4 0,-4-5 0,4 5 0,-6-6 0,-2 1 0,0-1 0,-1 0 0,1 0 0,0 0 0,-1 0 0,3 0 0,-1 0 0,3 0 0,-2 1 0,4-1 0,-4 1 0,1-1 0,-3 0 0,-4 0 0,-2 0 0,-6 0 0,-2 0 0,0 0 0,0-1 0,0 0 0,0-1 0,-4 0 0,4 0 0,0-1 0,4 2 0,1-1 0,1 1 0,2 1 0,0 0 0,0-1 0,0 1 0,-1-2 0,2 1 0,-2 0 0,2 0 0,-4 0 0,3 0 0,-2-1 0,-1-1 0,4 2 0,-4-2 0,3 2 0,0 0 0,-1 0 0,0 0 0,0 0 0,-1-1 0,1 0 0,1 0 0,-2 0 0,1-1 0,0 2 0,1-1 0,1 2 0,0-2 0,1 2 0,-1-1 0,-1 1 0,1-1 0,1 1 0,-1-2 0,0 2 0,-2-2 0,0 2 0,1-2 0,1 1 0,0 0 0,0 0 0,0 1 0,-1-1 0,1 1 0,0-1 0,-1 1 0,1-2 0,-2 2 0,2-3 0,-1 3 0,1-1 0,-1 0 0,1 1 0,-2-2 0,1 1 0,1-1 0,-1 0 0,-1 1 0,2-1 0,-3 2 0,3-2 0,0 2 0,0-2 0,1 1 0,-1 0 0,0 0 0,0-1 0,-1 1 0,2-1 0,-1 1 0,1-1 0,-1 1 0,0-1 0,0 1 0,0 1 0,0-1 0,-1 0 0,2-1 0,-3 0 0,3 1 0,-1-1 0,0 1 0,2 0 0,-7-3 0,4 2 0,-4-2 0,5 4 0,0-1 0,0 1 0,0-1 0,-3 0 0,1-2 0,0 1 0,1 0 0,1 1 0,-3 0 0,3 0 0,-3-3 0,2 2 0,0-1 0,0 2 0,1 0 0,0 1 0,-1-2 0,1 2 0,-2-3 0,2 3 0,-3-3 0,2 2 0,-2-1 0,1 0 0,1 1 0,0-1 0,0 2 0,0-1 0,0 1 0,1-2 0,-2 2 0,0-1 0,0 0 0,-1 1 0,2-1 0,0 1 0,1 0 0,-2-2 0,0 2 0,1-2 0,-1 2 0,1 0 0,-3-1 0,1 1 0,-1-1 0,0 1 0,-4-8 0,3 5 0,-5-4 0,8 6 0,-2 1 0,3 0 0,-2 0 0,-6-2 0,3 1 0,-4 0 0,3 1 0,2 0 0,-3-1 0,4 0 0,3 1 0,-1-1 0,2 0 0,-1 1 0,0-1 0,1 0 0,0 1 0,1 0 0</inkml:trace>
</inkml:ink>
</file>

<file path=ppt/ink/ink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51.45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 24575,'4'0'0,"0"0"0,-1 0 0,-1 0 0,2 0 0,-2 0 0,2 0 0,-2 0 0,1 0 0,2 0 0,-2 0 0,2 0 0,-2 0 0,0 0 0,0 0 0,0 0 0,-1 0 0,1 0 0,0 0 0,-1 0 0,1 0 0,-1 0 0,0 0 0,0 0 0,0 0 0,0 0 0,0 0 0,-1 1 0,0 0 0,-1 1 0,-1-1 0,0 1 0,-1-1 0,0 1 0,0-1 0,0 0 0,0-1 0,1 1 0,-1-1 0,0 1 0,1 0 0,-2-1 0,1 1 0,-1-1 0,1 1 0,-1-1 0,3 2 0,-2-2 0,1 1 0,-1-1 0,0 0 0,12 0 0,-7 0 0,10 0 0,-7 0 0,-2 0 0,2 0 0,-2 1 0,0-1 0,0 1 0,-1-1 0,0 0 0,0 0 0,0 0 0,3 0 0,-3 0 0,3 0 0,-3 1 0,3-1 0,-3 1 0,3 0 0,-4-1 0,1 1 0,-1-1 0,2 2 0,-1-1 0,1 1 0,-2-2 0,1 0 0,0 0 0,0 0 0,-1 0 0,0 0 0,1 0 0,0 0 0,-1 0 0,0 0 0,0 0 0,1 0 0,-1 1 0,1-1 0,-1 1 0,0-1 0,1 0 0,-1 1 0,2-1 0,-2 1 0,2-1 0,-1 0 0,3 0 0,-3 0 0,3 0 0,-3 0 0,0 0 0,0 0 0,0 0 0,-1 0 0,2 0 0,-2 0 0,1 0 0,1 0 0,0 0 0,2 0 0,-2 0 0,2 0 0,-1 0 0,1 0 0,-3 0 0,0 0 0,0 0 0,1 0 0,-1 0 0,0 0 0,2 0 0,0 0 0,0 0 0,-1 0 0,0 0 0,0 0 0,-2 0 0,0 0 0,0 0 0,1 0 0,-1 0 0,0 0 0,2 0 0,0 0 0,1 0 0,-1 0 0,2 0 0,-2 0 0,2 0 0,0 0 0,-3 1 0,3-1 0,-3 1 0,0-1 0,2 0 0,1 0 0,0 0 0,7 0 0,-6 0 0,10 0 0,-10 0 0,1 0 0,-4 0 0,-1 0 0,-1 0 0,0 0 0,0 0 0,0 0 0,0 0 0,0 0 0,0 0 0,0 0 0,0 0 0,1 0 0,-1 0 0,1 0 0,-1 0 0,2 0 0,0 0 0,1 0 0,-2 0 0,1 0 0,4 0 0,-1 0 0,1 0 0,-1 0 0,-2 0 0,1 0 0,-1 1 0,-2-1 0,3 1 0,-2-1 0,4 0 0,-2 0 0,1 0 0,-1 0 0,2 0 0,-2 0 0,1 0 0,1 0 0,3 0 0,-4 0 0,6 0 0,-8 0 0,12 0 0,-12 0 0,8 0 0,-10 0 0,4 0 0,-4 0 0,2 0 0,-1 0 0,-1 0 0,1 0 0,-1 0 0,1 0 0,-1 0 0,0 0 0,0 0 0,-1 0 0,0 0 0,1 0 0,0 0 0,-1 0 0,3 0 0,-2 0 0,2 0 0,-3 0 0,2 0 0,-1 0 0,1 0 0,-1 0 0,0 0 0,2 0 0,0 0 0,1 0 0,5 0 0,-6 0 0,5 0 0,-4 0 0,5 0 0,-3 0 0,3 0 0,-5 0 0,4 0 0,-4 0 0,3 0 0,-5 0 0,3 0 0,-1 0 0,2 0 0,-1 0 0,1 0 0,6 0 0,-7 0 0,6 0 0,-8 0 0,1 0 0,-2 0 0,-1 0 0,1 0 0,0 0 0,0 0 0,-1 0 0,-1 0 0,0 0 0,0 0 0,0 0 0,2 0 0,0 0 0,1 0 0,0 0 0,0 0 0,0 0 0,2 0 0,-1-1 0,0 1 0,-1-1 0,-1 0 0,-1 0 0,0 1 0,1-1 0,-2-1 0,1 1 0,0 0 0,0 0 0,1-1 0,2 1 0,0-2 0,1 2 0,-1-1 0,-1 0 0,-2 2 0,2-1 0,-2 1 0,2 0 0,-2 0 0,-2-1 0,1 1 0,-1-1 0,2 1 0,-1 0 0,2 0 0,-2 0 0,1-2 0,-1 2 0,0-2 0,1 2 0,0 0 0,1 0 0,-1 0 0,-1-1 0,0 1 0,0-1 0,1 1 0,0 0 0,0-1 0,-1 1 0,0-2 0,0 2 0,1-2 0,0 2 0,-1-1 0,-2 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08.364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516 1 24575,'-25'2'0,"4"0"0,18-2 0,-6 0 0,0 2 0,-1-1 0,-2 0 0,5-1 0,-3 1 0,1 0 0,0 1 0,0 1 0,2 3 0,1 2 0,-1 3 0,3-5 0,-1 2 0,1 0 0,-1-1 0,-1 3 0,0-5 0,-1 1 0,-1 0 0,2-1 0,-2 2 0,-1-2 0,3 0 0,-3 1 0,3-1 0,-2-1 0,0 1 0,-1 0 0,2 0 0,-2 1 0,3-1 0,-2 0 0,1 1 0,0-1 0,-1 3 0,2-3 0,-2 2 0,2-2 0,0 2 0,-2-2 0,2 1 0,-1 2 0,1-1 0,2 1 0,-2-1 0,3 1 0,-2 1 0,2 1 0,0-3 0,-1 2 0,0-2 0,0 1 0,0 1 0,0-1 0,0 0 0,-1 1 0,-1-4 0,2 4 0,-3-4 0,2 3 0,-2-3 0,2 3 0,-3-2 0,4 5 0,-2-5 0,2 3 0,-3-5 0,-1 1 0,-1 2 0,4-2 0,0 4 0,4-1 0,1 2 0,3 1 0,-1-4 0,2 2 0,-2 0 0,0 0 0,1 1 0,-1-2 0,-2 2 0,2 0 0,0-1 0,1-1 0,0 1 0,-1-1 0,0 2 0,-1-2 0,2 1 0,-1 0 0,4-1 0,3 5 0,-3-8 0,2 4 0,-1-6 0,1 3 0,2-2 0,3 1 0,2-1 0,-5-1 0,3 0 0,-5 0 0,-1-2 0,9 5 0,-10-5 0,7 4 0,-5-4 0,-1 1 0,4 3 0,-5 0 0,0 4 0,0-2 0,-4 2 0,4-2 0,-3 3 0,2-3 0,-1 3 0,0-3 0,2 1 0,-1-1 0,0-1 0,2 3 0,-3-2 0,2 1 0,-1-1 0,1 0 0,0-1 0,1 5 0,-4-5 0,6 7 0,-7-9 0,6 8 0,-6-4 0,2-2 0,2 5 0,-2-7 0,3 5 0,0-2 0,-3 0 0,4 0 0,-2-2 0,1 1 0,1 0 0,-1-1 0,1 0 0,-1 0 0,4-1 0,-3 1 0,1-1 0,-1 0 0,-1-1 0,2 2 0,0-3 0,-1 1 0,2 1 0,-1 1 0,-1-1 0,1 3 0,-4-3 0,3 2 0,-1 0 0,1-1 0,-3 2 0,4-2 0,-4 1 0,5 1 0,-3-1 0,-1 0 0,4 1 0,4-1 0,-4 0 0,11 4 0,-14-7 0,5 6 0,-2-4 0,-1-1 0,5 5 0,-5-4 0,6 2 0,-4-1 0,-1-2 0,-1 0 0,-3-1 0,1 2 0,2 0 0,0 1 0,-1 0 0,0-1 0,-1 0 0,1 1 0,-1-3 0,5 3 0,-3-3 0,0 2 0,0-2 0,3 4 0,-3-3 0,2 4 0,-2-4 0,-1 3 0,2-3 0,1 4 0,-5-3 0,4 0 0,-1 2 0,-3-4 0,4 2 0,2 2 0,-4-3 0,5 3 0,-6-5 0,0 0 0,5 5 0,-6-6 0,5 5 0,-4-4 0,-1 1 0,9 0 0,-10 0 0,8 1 0,-5-2 0,-2 2 0,11 3 0,-12-5 0,7 5 0,-1 0 0,-4-2 0,5 3 0,-2-2 0,-4-1 0,3 0 0,3 4 0,-4-4 0,9 7 0,-10-7 0,9 7 0,-6-6 0,1 4 0,0-3 0,1 0 0,-3-1 0,6 3 0,-6-4 0,-2 1 0,0-2 0,5 4 0,-4-2 0,3 2 0,-1 0 0,-4-3 0,11 6 0,-12-7 0,12 8 0,-7-4 0,1 0 0,1 0 0,-6-4 0,6 2 0,-4-2 0,7 4 0,-10-7 0,4 4 0,0-3 0,-4 2 0,7-1 0,-6 1 0,3-2 0,3 2 0,-6-3 0,6 1 0,-3 3 0,0-2 0,3 2 0,-4-1 0,1-2 0,2 3 0,-4-3 0,2 3 0,-1-2 0,1 1 0,0 1 0,0-1 0,-2 0 0,2 0 0,1 2 0,-4-2 0,5 2 0,-2-2 0,-2-1 0,4 1 0,-5-1 0,3 3 0,-1-2 0,1 2 0,2-3 0,4 1 0,0 3 0,2-4 0,0 2 0,4-1 0,1-1 0,5 3 0,1-1 0,0 2 0,6 1 0,1 4 0,3-4 0,6 5 0,-2-3 0,2-2 0,4 6 0,-8-8 0,-2 5 0,-8-2 0,-12-5 0,3 3 0,-12-5 0,8-1 0,-7 2 0,8 1 0,-1 0 0,-4 1 0,1-1 0,-1-2 0,-5-1 0,5-1 0,-1 2 0,-2-1 0,6 1 0,-9-2 0,9 0 0,-10 0 0,7 0 0,-5 0 0,-1 0 0,5 0 0,-5 0 0,3 0 0,0 0 0,0-2 0,0 1 0,-1-4 0,-1 4 0,1-3 0,-1 2 0,2-4 0,2 1 0,0-1 0,6-3 0,-3 6 0,8-7 0,-1 6 0,3-5 0,5 0 0,-2-1 0,1 0 0,4-1 0,-8 5 0,9-7 0,-9 7 0,8-7 0,-10 5 0,10-4 0,-5 3 0,4 0 0,23-10 0,-21 7 0,18-9 0,-18 4 0,2-4 0,4-6 0,2 1 0,-5-5 0,5 6 0,-10-7 0,2 10 0,-15 2 0,6 3 0,-14 9 0,3-1 0,-8 6 0,-1-1 0,4 0 0,-35-1 0,-11-7 0,-45 7 0,-7-5-458,39 9 0,-1 1 458,-2-1 0,0-1 0,3 2 0,-1 0 0,-2 0 0,0 0-229,-34 0 229,-4 0 0,3 0 0,14 0 0,-14 0 0,20 0 0,-6 0 0,6 0 0,0 0 0,11 3 0,-5 0 0,25 4 905,-6 3-905,15-2 240,-6 3-240,3-6 0,-4 2 0,4-2 0,3 2 0,3-2 0,12 0 0,3-2 0,36-2 0,-3 0 0,31-1 0,-15 0 0,8 0 0,-2 0 0,0 0 0,-4 0 0,-7 0 0,-3 0 0,-6 1 0,-1 2 0,-9-1 0,-1 1 0,-7-1 0,1-1 0,3 2 0,-2-2 0,7 3 0,-6-1 0,3 0 0,-7-1 0,3 2 0,-1-2 0,2 3 0,-1-3 0,-1 2 0,2-1 0,0 2 0,1-3 0,-2 2 0,4-1 0,1 4 0,5-1 0,7 2 0,-1 1 0,10-1 0,-4 4 0,0-4 0,-3 0 0,-3-3 0,-7 1 0,-7-4 0,-28-31 0,-3 10 0,-23-26 0,-3 18 0,-12-6 0,-9 3 0,-24-8-492,44 23 0,-2 0 229,-7 0 0,-1 0 263,-3-1 0,-1 2 0,-2 1 0,0 1 0,-2-2 0,0 0 0,-3 4 0,1 1 0,0 0 0,1 0 0,3 1 0,2 1-487,3 4 1,1-1 486,6-4 0,1 0-84,-36-2 84,5-5 0,7 1 0,8 0 0,4 3 0,16-7 983,12 8-541,11-6 541,1 0-921,6-1 35,-2-9-97,4-2 0,0-3 0,-9-28 0,9 12 0,-9-22 0,12 26 0,-2-3 0,5 5 0,3 5 0,1-1 0,3 12 0,-1-5 0,2 4 0,0 4 0,0 5 0,0 11 0,34 12 0,2 2 0,41 11 0,-14-7 0,20 2 0,-4-2 0,8-5 0,0 1 0,-5-8 0,-3 0 0,-10 0 0,-8 0 0,-22 0 0,-14 0 0,-14 0 0,-14 10 0,-6 2 0,-14 9 0,2-2 0,-12-3 0,0 2 0,-15-1 0,-5-3 0,-11 9 0,5-14 0,-3 11 0,10-13 0,2 3 0,2-7 0,2-1 0,-1-2 0,0 0 0,-5 0 0,3 0 0,1 0 0,17-3 0,1 0 0,11-2 0,4 2 0,-1 1 0,11-1 0,-12 0 0,7 0 0,0-1 0,0 1 0,5-3 0,-6-3 0,6 0 0,-4-3 0,6 1 0,-2-3 0,1-1 0,-6-4 0,4 2 0,-1 4 0,2 1 0,4 4 0,-1 2 0,-2-5 0,2 2 0,0-1 0,-2-2 0,4 7 0,-3-5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8:56.032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2479 0 24575,'-16'12'0,"2"-2"0,12-9 0,-6 0 0,-2 0 0,0 1 0,-3-2 0,8 0 0,-5 1 0,1 1 0,1 0 0,-3 0 0,3-2 0,-1 1 0,-1 0 0,3 1 0,-3 0 0,2 0 0,-1-1 0,0 1 0,0-1 0,0 2 0,0-1 0,0 1 0,0 0 0,2-1 0,-3 0 0,1 1 0,1-3 0,-2 3 0,2-1 0,0 0 0,-2 0 0,1 1 0,-1-2 0,2 2 0,-1-2 0,1 3 0,-1-3 0,1 2 0,-2 0 0,2-3 0,-1 3 0,0-1 0,1 0 0,-1 1 0,1 0 0,0-1 0,-1 2 0,0-1 0,0-1 0,-1 1 0,3 0 0,-3-1 0,0 1 0,3-1 0,-5 1 0,5-1 0,-1 0 0,-4 1 0,7-2 0,-6 2 0,2-1 0,2-1 0,-4 2 0,3-1 0,-1 0 0,-2 1 0,4-2 0,-2 1 0,-1 0 0,2 0 0,-3 0 0,3 0 0,-2 1 0,1-1 0,-1 1 0,3-2 0,-5 4 0,5-4 0,-4 3 0,3-3 0,0 2 0,-2 0 0,2-1 0,-1 2 0,0-1 0,1-1 0,-2 2 0,-4-3 0,5 3 0,-1-2 0,2-1 0,1 2 0,-4 0 0,3 3 0,1-2 0,1 3 0,-1-2 0,1 2 0,-2-1 0,2 0 0,-2-2 0,1 2 0,-2-4 0,2 5 0,-1-4 0,2 4 0,-3-4 0,2 2 0,-2-3 0,0 2 0,1-2 0,-1 2 0,-1-2 0,3 1 0,-3-1 0,2 1 0,-2 0 0,1-1 0,-2 2 0,5-3 0,-6 2 0,5-1 0,-2-1 0,0 3 0,-1-4 0,3 4 0,-3-4 0,2 4 0,-3-3 0,3 2 0,-2-2 0,2 1 0,-1 0 0,-1 0 0,2 1 0,-2-2 0,2 3 0,-1-3 0,0 3 0,1-1 0,-1 0 0,1 1 0,-3 0 0,5 0 0,-4 1 0,3-2 0,-1 2 0,-1 0 0,1 0 0,2 0 0,-3 1 0,3-2 0,-3 1 0,1-1 0,-1 1 0,2 0 0,-1 0 0,0-1 0,0 1 0,-1-3 0,1 2 0,0 1 0,0-1 0,1 2 0,-2-2 0,3 1 0,-3 0 0,2 0 0,-1-1 0,1 1 0,-1 0 0,1 0 0,-1 0 0,0-2 0,-1 1 0,1 0 0,-1 2 0,4-2 0,-4 2 0,3-1 0,-2 1 0,0 1 0,2-1 0,-1-1 0,2 2 0,-2-1 0,0 2 0,1-2 0,1 1 0,-3 1 0,4-2 0,-3 2 0,1-2 0,0-1 0,-3 2 0,3-3 0,-3 0 0,0 0 0,0-3 0,0 2 0,0-3 0,0 1 0,-1 2 0,2-3 0,-3 4 0,37-8 0,-21 4 0,28-3 0,-28 2 0,2 1 0,4-4 0,-3 3 0,4-2 0,-3 3 0,-2-1 0,5 0 0,-4-1 0,7 0 0,-8 1 0,3-2 0,-3-2 0,-2 1 0,2-7 0,-4 4 0,-2-2 0,-3-1 0,-4 4 0,-2-2 0,-2 6 0,2 1 0,-4 1 0,5 0 0,-4 0 0,3 0 0,-1 0 0,-4 0 0,4 0 0,1 0 0,-3 1 0,4-1 0,-4 1 0,2 1 0,1 0 0,-2 0 0,1 1 0,0-2 0,-1 3 0,3-2 0,-3 0 0,2 1 0,-1 0 0,-1 2 0,3-1 0,-5 1 0,7 0 0,-5-1 0,5 1 0,-5 1 0,2 0 0,2 2 0,-2-1 0,3 0 0,0 1 0,0-2 0,-4 6 0,4-6 0,-2 4 0,4-4 0,-2 1 0,-2 1 0,2-1 0,-3-1 0,3 1 0,-3-3 0,3 4 0,-4-2 0,4 0 0,-3 0 0,1 1 0,-1-3 0,0 3 0,0-5 0,-1 4 0,2-2 0,-2 2 0,2-2 0,-4 1 0,4-1 0,-1-1 0,-2 3 0,3-3 0,-1 3 0,-2-1 0,4 0 0,-3-1 0,2 3 0,0-3 0,-2 2 0,3-1 0,-3 0 0,2 3 0,1-4 0,-5 4 0,6-5 0,-4 3 0,2-2 0,-1 2 0,-3 2 0,4-3 0,0 2 0,-3-2 0,5 1 0,-7 3 0,9-4 0,-5 2 0,2-2 0,1 1 0,-6-1 0,7 2 0,-5-5 0,0 4 0,4-2 0,-7-1 0,5 2 0,-1-3 0,0 4 0,0 0 0,1-1 0,-2 1 0,3-1 0,-2-1 0,-3 3 0,5-2 0,-3 2 0,2-2 0,2 1 0,-4 0 0,4 3 0,-1-5 0,-1 11 0,2-11 0,1 7 0,-1-3 0,2-4 0,0 8 0,1-5 0,1 5 0,1-3 0,0 0 0,3 1 0,1 1 0,7-1 0,6 3 0,4-4 0,16 6 0,8-2 0,14 3 0,9-1 0,10-4-474,4 0 474,10-7 0,6 2-483,-45-6 0,0 0 483,1 0 0,-2 0 0,45 0-389,-7 0 389,-12 0 0,7-6 0,7 0 0,-43-1 0,4-1 0,23-6 0,2-1 0,-19 7 0,0 0-174,19-7 1,-3 0 173,18 0 0,-1-1 0,-11 2 0,-6 0 929,-6 10-929,7-16 401,-26 13-401,11-10 0,-26 7 0,6-2 846,1-1-846,-4-3 0,8-2 0,-9 5 0,10-7 0,-15 7 0,-1-2 0,-7 3 0,-10 3 0,1-2 0,-9 3 0,2-1 0,-4 1 0,0-5 0,-1 0 0,0-7 0,-2 8 0,-1-5 0,-5 5 0,-33-10 0,-1 2 0,-35 1 0,3 6 0,-8 10-427,28 1 1,-2 1 426,2 1 0,-2 0 0,-10 0 0,-2 0-492,-4 0 0,-2 0 246,1 0 1,-2 0 245,-5 0 0,-1 0 0,6 3 0,-3 3 0,9 0 0,-5 3 0,5 0 0,-6 1 0,2 1 0,-17 6 0,5 1 0,-8 5-522,13 9 522,-9 4 0,13 7 0,-5-1 0,12-7 0,15-3 0,-10 9 766,24-14-766,-1 10 983,17-17-472,9-3 79,2 1-590,2-6 0,4-3 0,31-3 0,7-4 0,26-5 0,22-3 0,9-14-492,-27 10 0,3 0 47,8-6 0,2 1-47,10 3 0,3 3 164,-23 2 0,1 0 0,1 1 199,-3 0 1,1 1 0,-1-1 128,30 0 0,-2-2 0,-8 0 0,-2 0 0,-11 0 0,-3 0-339,-3 1 0,-4-1 339,-10 2 0,-3 0 0,45-6 0,-30-1 0,1 4 983,-18-7-398,-9 8 398,-15-1 0,-7 6 0,-13 0-595,-28 2-388,-7 0 0,-33 1 0,-5 0 0,-15 0 0,-3 0-919,-11 0 919,12 0 0,7 0 0,15-2 0,19-1 0,17-1 0,17-2 0,10 1 0,13-8 919,-5 3-919,4-3 0,1 3 0,1-5 0,6 1 0,0-1 0,2-3 0,-4 7 0,6-9 0,-11 8 0,9-3 0,-7 3 0,0 2 0,1-2 0,-1 3 0,-1 0 0,2 0 0,-4 4 0,-3-2 0,0 3 0,-5-6 0,-2-5 0,-1 3 0,-8-7 0,0 8 0,-11-7 0,1 5 0,-4 0 0,-5 4 0,2 0 0,-6 2 0,0 2 0,-3 3 0,-7 2 0,-4 0 0,0 0 0,-6 0 0,6 0 0,-6 0 0,6 0 0,-2 0 0,-14 0 0,12 0 0,-4 0 0,19 0 0,6 0 0,1 0 0,-1 0 0,3 0 0,9 0 0,4 0 0,42-5 0,-9-1 0,30-3 0,-16 2 0,5 0 0,-4 3 0,8-7 0,0 9 0,-1-9 0,13 5 0,-6-5 0,7 2 0,-2-1 0,-3-1 0,2 2 0,-6 1 0,6 3 0,-14 3 0,-3-5 0,-13 2 0,-6-1 0,2 0 0,-9 4 0,5-2 0,-3 2 0,5 2 0,0-2 0,-1-1 0,4 2 0,-8-3 0,3 3 0,-6 0 0,-3 1 0,5-2 0,-4 2 0,2-2 0,1 2 0,0 0 0,7 0 0,-8 0 0,12 0 0,-8 0 0,13 0 0,4 0 0,-2 0 0,2 2 0,-4 1 0,1 1 0,-3 1 0,-1-3 0,3 7 0,-5-6 0,27 11 0,-19-7 0,18 5 0,-17 0 0,-1-4 0,3 5 0,-17-8 0,3 4 0,4-4 0,-2 0 0,30 2 0,-19-2 0,24 5 0,-17-4 0,2 1 0,0-2 0,-3-2 0,0-1 0,3-2 0,-15 0 0,3 0 0,-13 0 0,-2 0 0,-6 0 0,-9-16 0,-1 10 0,-5-12 0,5 13 0,-4 1 0,-4-7 0,-3-1 0,-2 1 0,-2-2 0,3 4 0,1-1 0,-5 2 0,4 0 0,-4 4 0,1-4 0,0 2 0,2 0 0,-6 0 0,9 2 0,-2 0 0,1-2 0,5 4 0,-6-7 0,9 7 0,-3-4 0,-2 1 0,1-2 0,0 0 0,-2 2 0,4-1 0,-5 3 0,0-4 0,4 2 0,-4-2 0,4 2 0,-1-2 0,2 4 0,-1-1 0,-1-1 0,2 2 0,-3-1 0,2 1 0,0-1 0,-1 0 0,2 0 0,-5-3 0,0 3 0,-4-7 0,-5 1 0,4 0 0,-6-1 0,5 2 0,0 0 0,3 1 0,2 2 0,1 0 0,2 3 0,0-3 0,1 3 0,3 0 0,-7-4 0,9 5 0,-7-5 0,5 1 0,1 0 0,-2-4 0,6 3 0,-3-2 0,2 0 0,1 0 0,1-1 0,3 2 0,2 0 0,3 2 0,-2 0 0,2 2 0,1 0 0,-2 0 0,3 1 0,-3 1 0,5 0 0,-4 2 0,3-2 0,-4 2 0,2-1 0,3 1 0,-3 0 0,1 0 0,0 0 0,-3 0 0,4 0 0,-1 0 0,-2 0 0,3 0 0,-4 0 0,5 0 0,-5 0 0,4 2 0,-3-1 0,1 3 0,0-1 0,-2 1 0,1 1 0,0 0 0,0 1 0,-1 0 0,0-1 0,0 1 0,0-1 0,1 1 0,-1-2 0,1 3 0,-1-3 0,0 3 0,1-3 0,0-1 0,1 1 0,2-1 0,-4 0 0,4 0 0,-5-1 0,3 2 0,1 0 0,-2 0 0,5 2 0,-6-3 0,3 0 0,-2-1 0,-1 1 0,4 0 0,-1 1 0,-4-3 0,6 4 0,-6-4 0,4 4 0,-1-3 0,-1 2 0,2-2 0,-3 2 0,3-2 0,-2 4 0,2-3 0,-2 1 0,2-1 0,-4 0 0,5 0 0,-4 2 0,4-2 0,-2 0 0,0-1 0,4 2 0,-6-3 0,4 4 0,-3-4 0,-1 1 0,5 1 0,-4-1 0,2 1 0,4 0 0,-4 0 0,4 1 0,-7-1 0,1-2 0,2 2 0,3-1 0,-4 1 0,9-1 0,-12 1 0,10-1 0,-9-1 0,3 2 0,5 0 0,-6 1 0,5-1 0,-6 1 0,-1-3 0,3 2 0,-2-1 0,2 0 0,0 2 0,-1-2 0,0 2 0,2-1 0,-5-1 0,4 3 0,-1-1 0,-2 1 0,3-2 0,1 1 0,-2 1 0,4 1 0,-8-2 0,6 4 0,0-3 0,2 2 0,-1 0 0,-4-4 0,2 4 0,-5-3 0,6 4 0,-6-4 0,4 4 0,-1-2 0,3 4 0,-5-5 0,7 8 0,-4-5 0,9 3 0,-6-1 0,2-5 0,-7 4 0,-1-5 0,2 4 0,-1-5 0,4 6 0,-3-5 0,-2 2 0,5 1 0,-5-4 0,3 4 0,-2-2 0,2 0 0,0 2 0,0-2 0,-1 2 0,-2-2 0,3 4 0,-3-5 0,4 6 0,-4-5 0,0 3 0,0 0 0,-2-2 0,0 4 0,0-2 0,-1 1 0,-1 0 0,-1 1 0,-1-1 0,0 1 0,-1 2 0,-1-3 0,-1 2 0,-2-1 0,-4-3 0,-4 6 0,-7-3 0,-10 9 0,-11 0 0,-11 3 0,-10 0 0,-6-2 0,-7 0 0,-10-2 0,11-2-623,-21 0 623,11 1 0,35-9 0,-1-1 0,-45 13 0,1-7 0,4 7 0,-1-7 0,8 3 0,2-3 0,-3 1 0,1-2 0,15-2 0,-1 0 0,17-4 0,1 1 0,-14 3 0,2 0 0,-18 2 0,6 2 0,3-2 0,3 2 0,2-3 0,11 2 0,8-1 0,-4 7 0,23-9 0,-10 4 623,27-8-623,0-4 0,59-16 0,-5-2 0,53-14 0,-25 4 0,11 3 0,-3 0-492,-28 12 0,1 1 262,2-2 1,1 0 229,3 0 0,-1 0-358,-4 1 0,-2 0 358,41-15 0,-6 8 0,-9-2 0,8-3 0,-12 2 0,6-4-132,-6 2 132,0 5 0,-13-1 0,-2 5 0,6-6 983,-20 4-587,15 1 368,-17 3-764,-1 6 148,13 1-148,-17-2 0,8 2 0,-13-3 0,3 1 0,-9 1 0,5 1 0,2-7 0,-12 7 0,9-4 0,-17 4 0,5 1 0,-5 0 0,-1 1 0,-4 2 0,1 0 0,2 0 0,0 4 0,-2 2 0,-4 5 0,-2-1 0,4 7 0,-4-7 0,1 8 0,-3-3 0,0 1 0,0 5 0,0-2 0,0 6 0,0-5 0,0 8 0,0-9 0,0 6 0,-2-8 0,-6 15 0,3-18 0,-3 13 0,5-16 0,0-1 0,1 7 0,-3-6 0,1 12 0,-2 0 0,-1 10 0,1-1 0,0-3 0,-2-1 0,2-8 0,-5 13 0,5-14 0,-2 11 0,1-15 0,3 3 0,-3-9 0,-1 2 0,3-4 0,-11 0 0,2 2 0,-13-3 0,-4-1 0,-32 5 0,10-4 0,-26 2 0,13-4 0,-6-3 0,-3 0 0,-3 0 0,3 0 0,-6 0 0,8 0 0,19 0 0,0 0 0,-19 0 0,-22 0 0,37 0 0,0 0 0,6 2 0,-2 3 0,3 1 0,2 4 0,-11-6 0,7 8 0,-11-5 0,12 4 0,-8-1 0,4-4 0,-5 7 0,5 1 0,-7 4 0,10-2 0,-11 0 0,9-2 0,-9-2 0,-1 1 0,-1-2 0,1 6 0,2 1 0,3 6 0,-8-1 0,11 3 0,1 3 0,6-8 0,8 7 0,-4-13 0,8 11 0,1-13 0,-6 17 0,9-13 0,4 4 0,11-9 0,12-4 0,3-5 0,33-1 0,0-1 0,35-1 0,-6 0 0,14-5 0,-3 1 0,18-7 0,-7 7-561,14-1 561,-4 5 0,4 0 0,-2-3 0,-5 0 0,3 0 0,-11 0 0,9 3 0,1 0 0,-6 0 0,10-2 0,-13-4 0,11 2 0,-6-1 0,-15 3 0,0 1 0,-19-3 0,0-1 0,19 0 0,-1-2 0,17-8 0,-7 3 0,-2 4 0,-8-5 0,-10-2 0,3-2 0,-18 0 0,16-3 0,-23 4 0,1-4 561,-14 7-561,-4-2 0,-1 0 0,1-1 0,-5 0 0,2-2 0,-5 3 0,7-10 0,-4 7 0,4-11 0,0 5 0,3-5 0,-6 8 0,2-1 0,-2 2 0,-6 4 0,3-8 0,-6 12 0,0-7 0,-3 9 0,1-4 0,-3 4 0,-1 1 0,-1 0 0,-2 2 0,-4-3 0,-10 2 0,-3 3 0,-14 1 0,1 4 0,-15 0 0,-5 0 0,-4 0 0,-4 0 0,-2 0 0,-12 8 0,-3-3 0,-7 11 0,5-6 0,-2 6 0,-1-1 0,3 0 0,4-1 0,7 0 0,10 0 0,6 5 0,2-3 0,7 7 0,-4-6 0,1 7 0,0-3 0,8-3 0,3 5 0,13-12 0,2 4 0,9-10 0,1 5 0,3-7 0,-1 9 0,4-8 0,0 6 0,-1-2 0,3-1 0,-3 5 0,3 0 0,-1 7 0,2 2 0,0 6 0,1-5 0,0 5 0,2 0 0,0-4 0,5 4 0,1-6 0,-3-3 0,5-2 0,-4-4 0,5-1 0,-3-4 0,4 1 0,-4-3 0,16-1 0,-3-1 0,10-3 0,3 0 0,-5 0 0,8 0 0,-5 0 0,2 0 0,4 0 0,0 0 0,0 0 0,2 0 0,-1 0 0,5 0 0,-2 0 0,2 0 0,3 0 0,-4 0 0,7 0 0,-2 0 0,1 0 0,11 0 0,-7 0 0,29 0 0,-22 0 0,16 0 0,-24 0 0,-4 0 0,2 0 0,-13 0 0,15 0 0,-12 0 0,14-2 0,-12 1 0,5-1 0,0-1 0,-6 3 0,9-7 0,-15 6 0,-4-6 0,-1 7 0,-11-3 0,2 2 0,-12 0 0,0 0 0,-40 0 0,21-1 0,-31 2 0,32 0 0,-4 3 0,-2-1 0,0 4 0,-5-2 0,2 2 0,3-2 0,-5 1 0,5 3 0,0-4 0,-2 5 0,6-4 0,-7 1 0,0 0 0,0-1 0,-2 2 0,2-1 0,3 0 0,-2-3 0,6 2 0,-4-1 0,1 2 0,4-2 0,-3-2 0,8 1 0,-6-2 0,2 3 0,3-2 0,-5 1 0,2-1 0,-4 5 0,-4-1 0,1 3 0,-7 1 0,4-1 0,-5 4 0,6-3 0,-5 1 0,7-6 0,-8 6 0,6-7 0,3 5 0,-7-5 0,9 2 0,-10 3 0,4-3 0,-2 2 0,3-2 0,-2-2 0,5 2 0,-5 1 0,4-2 0,2 2 0,0-3 0,-3 2 0,3-3 0,-9 5 0,11-5 0,-11 3 0,4 0 0,-5-1 0,0 1 0,-4-1 0,3-3 0,-8 5 0,1-6 0,-12 3 0,-2-4 0,-8 5 0,-3-1 0,-3 4 0,-4-5 0,-1 5 0,0-7 0,0 6 0,3-6 0,14 1 0,-5-2 0,8 0 0,-26 0 0,22 0 0,-13 0 0,24 0 0,0 0 0,0 0 0,10 0 0,4-1 0,3-3 0,0-5 0,-10-1 0,-1-2 0,-24-4 0,8-1 0,-7 1 0,6 1 0,13 12 0,-5-7 0,13 9 0,1-5 0,12 6 0,-2-4 0,11 4 0,6-13 0,6 2 0,8-5 0,-1 0 0,1 8 0,1-8 0,-1 8 0,3-8 0,3 5 0,9-5 0,4 4 0,2-5 0,-7 5 0,0-4 0,-7 7 0,3-2 0,0 2 0,1 2 0,9-4 0,4 3 0,13-3 0,5 0 0,8 2 0,10 1 0,9 2 0,-11 3 0,3 0 0,-24-1 0,0 0-491,28 1 1,-1 2 490,-26-2 0,-3 1 0,7 1 0,1 2 0,-5-1 0,-2 0-121,39-3 121,-6 0 0,5-3 0,-18 1 0,2 2 0,-30-4 0,-5 6 0,-6-6 0,0 5 975,-3-7-975,-3 5 127,2-4-127,-9 8 0,0-2 0,-7 0 0,-4 1 0,7-2 0,2 1 0,5 1 0,0-1 0,3-1 0,-2-1 0,5-2 0,1 0 0,0 0 0,3 3 0,-3-3 0,2 3 0,17-6 0,-11 1 0,22 3 0,-25-4 0,14 6 0,-6-7 0,-2 5 0,-2-3 0,-9 4 0,-7 1 0,-6 1 0,-6 1 0,-3-1 0,4 0 0,-1-3 0,2 4 0,5-4 0,-11 3 0,5-2 0,1-1 0,-8 2 0,10-6 0,-8 4 0,2-7 0,-4 5 0,3-4 0,-5 3 0,2 0 0,2-5 0,-3 4 0,3-8 0,-3 3 0,1 1 0,-3-3 0,3 4 0,-3 1 0,2 0 0,-2 3 0,0-1 0,-1 1 0,-1-3 0,-4 2 0,3 2 0,-7-6 0,4 7 0,-3-6 0,3 8 0,-6-5 0,2 5 0,-8-3 0,6 0 0,-8 2 0,8-1 0,-16-1 0,8 0 0,-8 0 0,4-1 0,3 3 0,-3 1 0,0 0 0,-1 4 0,1-3 0,0 3 0,2 0 0,-2 0 0,6 0 0,-9 0 0,13 3 0,-6 0 0,15 0 0,-2 2 0,31-9 0,-8 0 0,22-8 0,-17 3 0,-2-3 0,1 1 0,-3 2 0,2-2 0,-8 7 0,1-3 0,-6 4 0,4-3 0,-3 0 0,-2-1 0,5 0 0,-5 2 0,5-2 0,-4 3 0,3-2 0,-2 0 0,1 0 0,3-4 0,-3 5 0,1-2 0,2 2 0,-3-1 0,4-2 0,-2 0 0,-1-1 0,6 0 0,-6 4 0,3-1 0,-4 2 0,-2 0 0,5-1 0,-3 0 0,1 0 0,2 0 0,-6 1 0,6-1 0,-4 1 0,1 0 0,2-2 0,-1 3 0,-1-1 0,5-2 0,-7 3 0,8-4 0,-9 2 0,12-2 0,-12 2 0,13-5 0,-11 7 0,3-6 0,-2 7 0,1-2 0,1 0 0,-1 2 0,0-5 0,-1 3 0,0-2 0,4 1 0,-7 2 0,5-3 0,-3 4 0,0-3 0,3 1 0,-2 0 0,3 0 0,-3 1 0,0 1 0,1-1 0,0-1 0,1 2 0,-1-1 0,-1 2 0,1-1 0,1 1 0,-1 0 0,0 1 0,2-1 0,-4 0 0,7 0 0,-8-1 0,3 2 0,1-1 0,-3 1 0,5 0 0,-4 0 0,0 2 0,8 9 0,-10-6 0,5 7 0,-4-9 0,-3 0 0,9 2 0,-7-3 0,4 1 0,0 0 0,-3-3 0,5 4 0,-3-3 0,0 3 0,0-1 0,-2 2 0,2-3 0,-1 4 0,-1-1 0,0 1 0,0 2 0,-2-2 0,-2 3 0,0 0 0,-1 0 0,0 0 0,1 0 0,0-2 0,2 4 0,0-5 0,0 2 0,3 1 0,-4-5 0,4 4 0,-1-4 0,1-1 0,2 3 0,-3-3 0,2 2 0,-1 0 0,-2 0 0,2 1 0,-2 0 0,1 1 0,-1 0 0,1-1 0,0 0 0,0-1 0,1 1 0,-2 1 0,2-3 0,-2 4 0,1-4 0,0 4 0,1-3 0,-3 1 0,4-2 0,-3 2 0,1 1 0,0-1 0,0-1 0,0 0 0,1 1 0,-1-1 0,0 1 0,0-1 0,1 0 0,-1 1 0,1-2 0,0 3 0,-2-3 0,4 4 0,-4-3 0,2 2 0,-1-3 0,-1 2 0,2 0 0,-1 1 0,0-2 0,0 0 0,1 1 0,-2-1 0,2 1 0,-1 0 0,1 0 0,-2 1 0,0-2 0,0 4 0,-1-2 0,0 2 0,-2-1 0,0 0 0,-14 1 0,8-3 0,-10-1 0,6-1 0,3-1 0,-8 3 0,6-1 0,-1-1 0,0 5 0,2-5 0,-2 7 0,0-7 0,2 3 0,-2-1 0,1 2 0,-1-2 0,1 1 0,0-1 0,-2 0 0,2 1 0,-3-3 0,3 2 0,-2-3 0,1 4 0,0-2 0,-1 0 0,2 2 0,-3-3 0,2 2 0,0 0 0,1 0 0,-1 0 0,2 2 0,1-1 0,-2 1 0,2 0 0,-2-1 0,1 1 0,0 1 0,0-2 0,-1 3 0,3-1 0,-3-3 0,0 4 0,0-7 0,-3 6 0,4-3 0,0 1 0,-3 0 0,2-1 0,0 1 0,-1 0 0,3 1 0,-5-1 0,4 1 0,-3-3 0,2 1 0,-2-1 0,0 1 0,2 1 0,-1-1 0,1 0 0,-1 1 0,-4 1 0,5-2 0,-4 2 0,4-2 0,2-1 0,-5 4 0,3-5 0,-1 2 0,-1 0 0,2-1 0,-4 1 0,4-1 0,-2 0 0,1 0 0,-2 1 0,2-2 0,-5 2 0,6-3 0,-5 3 0,4-5 0,-1 5 0,-4-2 0,6 0 0,-5 0 0,3 0 0,0 0 0,-1 1 0,1-2 0,-3 0 0,3-1 0,-6 0 0,0 3 0,3-1 0,-5 1 0,6 0 0,-7-1 0,5 1 0,-14-1 0,9 2 0,-13-1 0,6 3 0,-10-3 0,5 2 0,-2 0 0,-2-4 0,10 6 0,-16-5 0,3 4 0,-27 2 0,11-3 0,-15 3 0,16-5 0,9 0 0,-2 0 0,7-2 0,1-1 0,5 0 0,1-1 0,8 2 0,-2-2 0,-9 3 0,9 0 0,-10-1 0,19 1 0,1-4 0,8 0 0,10-20 0,5 10 0,8-19 0,2 16 0,0-1 0,-2-1 0,10-2 0,-2-1 0,7-2 0,6-1 0,-4 4 0,3-1 0,3 1 0,-10 2 0,7-2 0,-3 2 0,4-2 0,-2 2 0,3-3 0,-3-2 0,2 6 0,2-10 0,-5 8 0,0-10 0,-7 7 0,-2 0 0,-1-2 0,-11 10 0,8-8 0,-12 10 0,3-4 0,-2 2 0,1-3 0,-3 4 0,1-2 0,-6 5 0,1 2 0,1-6 0,2 4 0,0-4 0,1 5 0,0-1 0,-4 3 0,4-3 0,-2 2 0,-1 0 0,5 0 0,-5 2 0,2-1 0,3 0 0,-4 3 0,3-2 0,5 0 0,-6 0 0,5-2 0,-6 4 0,3-4 0,-5 4 0,5-3 0,-4 0 0,1 4 0,1-5 0,-1 1 0,0 0 0,1-1 0,-3 0 0,-2-5 0,-2-4 0,-2-1 0,-3-1 0,-1 5 0,-10-4 0,0 3 0,-13-2 0,-1-4 0,-9 7 0,-2-8 0,-6 5 0,-3-5 0,-6 5 0,1 3 0,2 6 0,7-4 0,9 5 0,-2-6 0,15 8 0,-11-4 0,19 4 0,-6-2 0,14 3 0,-1 1 0,-3 0 0,1-1 0,-8 1 0,8-1 0,-10 1 0,3 0 0,-2-4 0,1 4 0,3-4 0,-1 4 0,1 0 0,-1 0 0,1 0 0,3 0 0,0 0 0,-6 0 0,-2 2 0,-2 2 0,-3 1 0,6 2 0,-3 2 0,-13 10 0,13-2 0,-13 10 0,18-9 0,-8 6 0,5-1 0,0 3 0,0 4 0,7-5 0,-2 0 0,2 11 0,0-8 0,-4 15 0,8-15 0,-1 9 0,6-5 0,-1 0 0,1 1 0,1-11 0,0 14 0,-1-9 0,1 6 0,-1-2 0,3 1 0,0-6 0,0 0 0,0-14 0,0 8 0,0-11 0,0 8 0,0-6 0,0 1 0,0 1 0,0-6 0,0 6 0,0-6 0,0 10 0,0-7 0,0 2 0,0 1 0,0-5 0,0 4 0,0-3 0,0-2 0,-8 15 0,6-13 0,-7 9 0,7-13 0,0 2 0,-3 3 0,1-2 0,-2 0 0,2 0 0,0-2 0,-1 4 0,0-2 0,1 1 0,-1 1 0,2-3 0,-2 2 0,0-1 0,-1-1 0,2 1 0,-2 1 0,3-2 0,-2 1 0,0 0 0,-3 0 0,3-2 0,-4 4 0,5-6 0,-4 6 0,3-5 0,-4 3 0,0 1 0,2-1 0,-1 1 0,4-2 0,-3 1 0,4-1 0,-4 2 0,2 0 0,0-1 0,0 0 0,-1 0 0,3 1 0,-3-2 0,3 3 0,-2-4 0,1 4 0,-2-3 0,-1 4 0,4-6 0,-4 3 0,3 0 0,-1-2 0,-2 4 0,1-4 0,2 0 0,-6 6 0,7-7 0,-6 4 0,2-4 0,-2 3 0,1-4 0,0 1 0,0-3 0,-11 1 0,9-1 0,-7 0 0,13 0 0,-2 0 0,-4 4 0,3-5 0,-5 4 0,5 0 0,-2-3 0,-1 4 0,1-3 0,2 1 0,-4 2 0,5-4 0,-4 4 0,2-3 0,-1 3 0,1-2 0,-2-1 0,-1 6 0,3-7 0,-3 6 0,-3-4 0,2-1 0,-1 3 0,3-3 0,6 1 0,-10-2 0,9 1 0,-8-1 0,5 3 0,0-2 0,-3 3 0,3-2 0,0 0 0,0 2 0,-1-3 0,-1 2 0,1-2 0,1 1 0,-1 1 0,2-2 0,-2 1 0,-1 0 0,3-1 0,-3 1 0,-2-2 0,4 0 0,-2 1 0,2 0 0,0 1 0,-2 1 0,1-1 0,1 0 0,-3-1 0,3 1 0,-1-2 0,1 3 0,-2-4 0,2 4 0,-2-3 0,3 3 0,-3-3 0,-4 5 0,0-1 0,0 0 0,0 0 0,5-2 0,-4 2 0,5 0 0,-2-2 0,3 2 0,0-2 0,-3 3 0,-5-3 0,5 4 0,-2-8 0,6 6 0,0-2 0,-2 1 0,0 3 0,0-6 0,1 4 0,-1-3 0,0 2 0,-2 2 0,4-4 0,-4 4 0,5-3 0,-2 2 0,-2 0 0,3 2 0,-2-3 0,-1 1 0,4-3 0,-7 1 0,8 3 0,-4-2 0,0 1 0,1-3 0,-2 1 0,-1 0 0,1-1 0,-1-1 0,1 1 0,0 0 0,-1-1 0,1 2 0,0-3 0,0 1 0,0-1 0,0 0 0,-2 1 0,4-2 0,-5 1 0,4 2 0,-3-2 0,2 2 0,-2-1 0,1 0 0,2-1 0,30 1 0,-7-2 0,27 0 0,-20 0 0,2-2 0,-6 1 0,0-2 0,-4 1 0,0-2 0,1-1 0,2 1 0,1-4 0,-3 4 0,-1 0 0,-6 3 0,0 0 0,3-3 0,-4 1 0,4-1 0,-5 0 0,3 3 0,0-2 0,0 2 0,-1-2 0,3 0 0,-4-1 0,3 0 0,-2 2 0,0-3 0,2 1 0,-3 0 0,1 0 0,1 1 0,-1-1 0,2 3 0,-2-5 0,0 5 0,3-6 0,-4 5 0,6 0 0,-6-1 0,6 2 0,-5-3 0,2 4 0,-1-2 0,-2 2 0,7-1 0,-6 0 0,2 0 0,2-2 0,-6 2 0,10-1 0,-9 1 0,2 0 0,1 0 0,-4 0 0,5-1 0,0 1 0,-4-1 0,6 2 0,-6-2 0,4 1 0,-2 1 0,0-2 0,0 1 0,0-1 0,-1 0 0,1-1 0,3 0 0,-5 2 0,5-3 0,-5 2 0,6-2 0,-6 2 0,6-1 0,-8 0 0,7 0 0,-1 1 0,-2 1 0,0-1 0,0 0 0,-2-2 0,5 2 0,-5-1 0,3 2 0,0-5 0,1 5 0,0-4 0,-1 4 0,0 0 0,-2-2 0,5 2 0,-7-2 0,11 3 0,-7-4 0,3 3 0,0-2 0,-6 1 0,2 0 0,2-1 0,-6 2 0,10-6 0,-10 6 0,6-4 0,-3 4 0,1-2 0,0 0 0,3 0 0,-5 1 0,3 0 0,1-1 0,-5 0 0,7 2 0,-6-2 0,2 1 0,1-4 0,-4 2 0,3-1 0,0 0 0,-3 2 0,2-4 0,1 2 0,-3 0 0,5-1 0,-6 2 0,5-2 0,-4 0 0,-1 1 0,7-1 0,-6 3 0,8-2 0,-8 1 0,3-1 0,-1 0 0,-2 1 0,6-3 0,-5 4 0,1 0 0,2-4 0,-4 4 0,6-4 0,-5 4 0,2 1 0,0-5 0,-1 6 0,1-5 0,1 2 0,-3 2 0,3-3 0,-2 2 0,1-1 0,-2-1 0,1 1 0,0 1 0,0-1 0,3 0 0,-4-1 0,1 1 0,1-1 0,-2 0 0,3 2 0,0-1 0,-3 2 0,5-6 0,-7 6 0,5-3 0,-2 2 0,4 0 0,-3-1 0,1 0 0,-4 0 0,3-3 0,-1 5 0,2-2 0,-2 3 0,1-4 0,0 3 0,-2-5 0,3 5 0,-4-3 0,5 2 0,-1-1 0,-3-1 0,4 3 0,-2-2 0,7 1 0,-5 0 0,2 0 0,-7 1 0,4-3 0,1 1 0,-3-1 0,11 1 0,-12 3 0,11-6 0,-10 6 0,1-6 0,-1 5 0,0-3 0,1 1 0,-2-2 0,3 3 0,-3-3 0,3 3 0,-2-2 0,2 3 0,1-1 0,-2 0 0,1-1 0,-1-1 0,-2 1 0,3 0 0,2-3 0,-6 1 0,11-2 0,-13 3 0,7-2 0,-5 4 0,3-3 0,-2 0 0,1 4 0,1-5 0,-2 3 0,1-2 0,0 0 0,-4-1 0,6 2 0,1-1 0,-4 2 0,3-3 0,-5 3 0,1-2 0,3 1 0,-1-1 0,0 1 0,-1 1 0,1-2 0,4-2 0,-5 4 0,2-3 0,-1 3 0,-4 1 0,13-6 0,-11 5 0,6-3 0,-5 3 0,-1 2 0,5-6 0,1 5 0,-4-3 0,0 2 0,0-1 0,0 0 0,2 0 0,-2 1 0,3-1 0,-6 1 0,5-4 0,-3 5 0,0-4 0,4 3 0,-5-1 0,2-1 0,-1 2 0,0-2 0,1 0 0,-2 0 0,0 0 0,2-2 0,-4 1 0,3-1 0,-3 1 0,3 1 0</inkml:trace>
</inkml:ink>
</file>

<file path=ppt/ink/ink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8:26.27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336 0 24575,'-14'4'0,"4"0"0,0 2 0,5-1 0,-2-1 0,2-1 0,0-1 0,2 1 0,0-2 0,2 1 0,-2-2 0,1 3 0,-1-3 0,1 3 0,-1-1 0,0-1 0,1 2 0,-1-1 0,1 0 0,-1 2 0,1-3 0,0 2 0,0-1 0,1 1 0,-1 0 0,1 0 0,-2 0 0,1-1 0,-1 1 0,1-1 0,-1 1 0,2 0 0,-1 0 0,1-1 0,0 1 0,-2-1 0,1 3 0,0-1 0,0 0 0,1 0 0,0-2 0,0 2 0,1-1 0,-2 0 0,2 0 0,-2 2 0,1-2 0,0 2 0,0-2 0,0 0 0,0 1 0,-1-2 0,1 1 0,0-1 0,1 3 0,-1-3 0,1 3 0,-3-4 0,2 2 0,-1-1 0,1 0 0,0 1 0,0-1 0,-1 2 0,1-2 0,-2 2 0,1-2 0,2 2 0,-2-2 0,1 1 0,-1 0 0,1 0 0,-1 1 0,1-1 0,-1 1 0,1-1 0,0 0 0,0 0 0,0 1 0,-1-1 0,1 0 0,-1 4 0,-1-1 0,1 1 0,1-3 0,-1-1 0,0-1 0,-1 7 0,1-6 0,-2 7 0,3-6 0,-3 1 0,3 1 0,-3 0 0,1 0 0,-4 9 0,3-9 0,-3 12 0,5-13 0,-2 5 0,4-5 0,-3 0 0,1 1 0,1-2 0,-1 1 0,1 1 0,-1-4 0,0 5 0,1-2 0,-1-1 0,1 2 0,0-4 0,1 2 0,-1 0 0,0 1 0,0 2 0,1-3 0,0 1 0,-1 0 0,1-2 0,-1 4 0,0-3 0,-1 3 0,1-1 0,0 2 0,0-2 0,1 4 0,-1-4 0,1 4 0,0-6 0,0 4 0,-2-5 0,2 2 0,-3-2 0,2-1 0,0 2 0,0-1 0,1 0 0,0 1 0,0-1 0,-1-1 0,0 1 0,-2-3 0,2 4 0,-2-2 0,3 4 0,-1-3 0,1 1 0,-1-1 0,1 1 0,-1-2 0,1 3 0,0-1 0,0 2 0,0 2 0,0-1 0,0 4 0,0-6 0,0 0 0,0-3 0,0 4 0,2 5 0,-2-2 0,2 5 0,-2-8 0,0 4 0,0-6 0,0 4 0,0-6 0,0 1 0,0-1 0,0 3 0,0-1 0,0 2 0,0-3 0,0 1 0,0-2 0,0 1 0,0 0 0,0 0 0,0 0 0,0 0 0,0 0 0,0 0 0,0 1 0,0-1 0,0 1 0,0-1 0,-1 1 0,1 0 0,-1-1 0,1 3 0,0-3 0,0 3 0,0 0 0,-2-3 0,2 4 0,-3-3 0,2 1 0,0-1 0,-1 1 0,2 0 0,-2 0 0,1 5 0,0-5 0,0 7 0,1-7 0,-1 2 0,1-3 0,0 0 0,0-1 0,0 0 0,0-1 0,-1 1 0,1-1 0,-3 4 0,2-3 0,-1 2 0,2-1 0,0-1 0,0 1 0,0 0 0,0 0 0,0 0 0,-2 0 0,2 2 0,-2-2 0,2 2 0,0-2 0,0 2 0,0-2 0,0 5 0,0-2 0,0 0 0,0 0 0,0-2 0,0 1 0,0 1 0,0-1 0,0 2 0,0 0 0,0-1 0,0 1 0,0 0 0,0-2 0,0 3 0,0-2 0,0 2 0,0-1 0,1-1 0,0 0 0,1 0 0,-2 2 0,1-1 0,-1 1 0,0-1 0,0-2 0,0 5 0,1-3 0,0 4 0,1-5 0,-2 1 0,1 3 0,-1 0 0,0 3 0,1-4 0,0 3 0,-1-6 0,3 4 0,-3-3 0,3 2 0,0 0 0,-1 4 0,2-5 0,-2 0 0,-1-5 0,0 4 0,1-3 0,1 5 0,-2-8 0,2 5 0,-3-4 0,1 2 0,0-1 0,0 0 0,2 3 0,-3 0 0,3 0 0,-2 1 0,2-2 0,0 0 0,0 1 0,0-3 0,-2 1 0,5 1 0,-5-2 0,5 3 0,-5-5 0,0 1 0,0 3 0,0-4 0,0 6 0,1-4 0,1 3 0,-1 2 0,1 0 0,2 4 0,2-3 0,-3 0 0,3-3 0,-6-3 0,1 1 0,0-1 0,-1 1 0,1 0 0,-1 1 0,3 2 0,-2 0 0,0-1 0,0-2 0,-2 1 0,2-1 0,0-1 0,-1 2 0,1 0 0,-1-2 0,2 2 0,-2-2 0,1-1 0,-1 0 0,1 1 0,0 0 0,0 0 0,-1-1 0,1 0 0,-1 0 0,0 0 0,1 0 0,-2 1 0,2-3 0,-2 3 0,2-3 0,-1 3 0,2 1 0,0-1 0,0 1 0,1-1 0,-4-1 0,2 0 0,-1 0 0,-1-1 0,3 0 0,-2 1 0,1 0 0,0 0 0,-1 1 0,1-2 0,-1 2 0,1-2 0,-1 2 0,0-1 0,0 0 0,-1 1 0,0-2 0,0 2 0,0-2 0,0 2 0,0-2 0,0 1 0,-4-9 0,2 5 0,-4-8 0,5 6 0,-1-1 0,1 3 0,0-3 0,-1 1 0,0-1 0,0-1 0,0 1 0,-1 0 0,3 2 0,-3 1 0,2-2 0,0 1 0,0-2 0,0 2 0,0-1 0,0 0 0,-1 0 0,1 1 0,-1-2 0,1 2 0,0-1 0,1 0 0,-2-1 0,0-1 0,-1-1 0,1 2 0,1 0 0,-1 0 0,2 1 0,-2-2 0,1 2 0,0-2 0,-1 0 0,0 0 0,-1 0 0,1 2 0,2-3 0,-1 4 0,0-4 0,0 4 0,0-1 0,1 0 0,-1 1 0,1-1 0,-2 0 0,1 0 0,0 0 0,0-3 0,0 4 0,1-4 0,-6 0 0,5 1 0,-4-2 0,3 3 0,2-1 0,-3 0 0,2 0 0,0 2 0,-1 0 0,2 0 0,-1 0 0,-1-1 0,2 0 0,-2 0 0,1-3 0,0 4 0,-1-3 0,0 0 0,1 2 0,0-2 0,1 0 0,-1 2 0,0-3 0,1 1 0,0 0 0,-2-5 0,2 6 0,-2-8 0,2 6 0,0-9 0,0 6 0,-1-3 0,-1-1 0,0 5 0,0-8 0,0 3 0,2 2 0,-2-2 0,1 0 0,1 2 0,-3-3 0,3 6 0,-2 3 0,2-2 0,-1 1 0,1-2 0,-2-1 0,2 0 0,-2-1 0,2-3 0,-2 6 0,1-3 0,-1 3 0,0-2 0,1 3 0,-1-6 0,1 6 0,1-7 0,-1 0 0,0-1 0,-1-3 0,2 1 0,-3-1 0,2 3 0,-5-5 0,6 8 0,-2-2 0,2 3 0,-4-2 0,3 6 0,-3-6 0,3 8 0,1-1 0,-2 0 0,2 2 0,-2-1 0,1 1 0,-1-6 0,0 5 0,0-4 0,0 4 0,1 1 0,-1 0 0,1 1 0,-1-3 0,2 4 0,-1-5 0,1 4 0,0-4 0,-1 3 0,1 0 0,-1 0 0,0 2 0,1-1 0,-2 10 0,1-2 0,0 6 0,1 2 0,0-5 0,0 5 0,0-5 0,-1-3 0,1 5 0,-1-4 0,1 3 0,0-1 0,0-2 0,0 1 0,0 0 0,-1-2 0,1 1 0,-1 0 0,1 2 0,-1 0 0,1-1 0,-1-1 0,1 2 0,-3-2 0,2 2 0,-3-2 0,2 1 0,1 5 0,-1 0 0,2 2 0,0 3 0,0-8 0,0 5 0,0-4 0,0 2 0,0-1 0,0 0 0,0-3 0,0 2 0,0-1 0,0 1 0,0-2 0,0-2 0,0 1 0,0-1 0,0 2 0,0 0 0,0 0 0,0-2 0,0-2 0,0 2 0,0-1 0,0 0 0,0 2 0,0-2 0,0 6 0,0-2 0,0 0 0,0 1 0,0-2 0,0 7 0,0-7 0,0 1 0,0-5 0,0 1 0,2 1 0,-2 1 0,1 0 0,1-4 0,-2 2 0,2 0 0,0 1 0,-1 0 0,2 0 0,-3 0 0,1-1 0,0 0 0,0 4 0,1-4 0,0 5 0,-1-5 0,1-1 0,-2 2 0,2-3 0,-2 2 0,6 2 0,-5-3 0,5 5 0,-6-5 0,3 2 0,-3-1 0,4 1 0,-3 0 0,2-2 0,-3 1 0,1-3 0,0 3 0,0-2 0,1-1 0,1 2 0,-1-1 0,1 1 0,-1-1 0,0 3 0,1-1 0,-3 1 0,4-1 0,-2-2 0,0 1 0,0 0 0,-2 0 0,2 0 0,-1-1 0,1 1 0,-1-2 0,-1 2 0,2-2 0,-1 2 0,0-2 0,1 2 0,-1 0 0,1 0 0,-1 1 0,2-3 0,-2 2 0,1-1 0,-1 1 0,0-2 0,0 0 0,0 1 0,1 0 0,0-1 0,0 0 0,1 0 0,0 0 0,1 0 0,0 1 0,-1-3 0,2 3 0,-3-2 0,2 0 0,-2 0 0,2 0 0,-1-1 0,-1-2 0,0 1 0,1-2 0,1 0 0,1 0 0,-1-1 0,2-1 0,-1 2 0,-2-1 0,0 3 0</inkml:trace>
</inkml:ink>
</file>

<file path=ppt/ink/ink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8:34.159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386 1 24575,'-7'0'0,"1"1"0,2 2 0,-2 4 0,-5 5 0,-1-1 0,-2 5 0,5-3 0,-7 2 0,3 0 0,0-5 0,3 10 0,2-8 0,-3 10 0,-2-4 0,-1 1 0,1 2 0,0-1 0,3 0 0,-1-1 0,1 5 0,1-2 0,-4 2 0,2-3 0,1 0 0,-3 0 0,5 0 0,-1 9 0,1-7 0,2 10 0,0-6 0,-1 5 0,0-4 0,-2 2 0,4-5 0,-1 5 0,1-1 0,0 1 0,-2-2 0,2 2 0,1-1 0,1 4 0,1-10 0,2 6 0,0-10 0,0 5 0,0 0 0,-2-6 0,2 3 0,-2-1 0,2-4 0,0 7 0,0-5 0,0-3 0,0 2 0,0-6 0,0-1 0,0 0 0,0-6 0,0 0 0,1-3 0,5-7 0,0-14 0,17-6 0,-8-8 0,15-8 0,-9 4 0,4-12 0,-4 4 0,-3 1 0,-2 4 0,-2 7 0,1-3 0,4 7 0,-7-3 0,5 4 0,-11 2 0,7-1 0,-3-3 0,-1 11 0,0-3 0,-6 16 0,-1-6 0,1 8 0,-2-4 0,1 6 0,0-2 0,-1 2 0,2-1 0,-1-1 0,0 1 0,1-2 0,-3-1 0,3 1 0,0-2 0,-1-5 0,2 1 0,-2-6 0,1 4 0,-1-3 0,0 2 0,-2-6 0,2 3 0,2 4 0,-1 0 0,2 8 0,-5-5 0,1-1 0,-1 3 0,1-2 0,0 5 0,0-1 0,-1-1 0,0 0 0,0 1 0,0-1 0,0 3 0,1-1 0,-1 3 0,1 0 0,-1-1 0,0 2 0,0-2 0,0 2 0,0-2 0,0 2 0,0-1 0,0 0 0,0 1 0,0-1 0,0 0 0,0 1 0,0-1 0,1 0 0,0 1 0,1-1 0,1 2 0,-1 1 0,5 9 0,-1 1 0,8 8 0,-5 2 0,10-1 0,-7 5 0,10-5 0,-8-1 0,5-2 0,-4 0 0,-1-3 0,7 4 0,-5-4 0,11 3 0,-5 2 0,-4-7 0,1 6 0,-12-12 0,8 4 0,-11-6 0,6 1 0,-7-1 0,3-1 0,-3 1 0,1 1 0,1 0 0,-2 0 0,4 1 0,-3-1 0,1 0 0,-1-1 0,-1 0 0,5 4 0,-2-3 0,6 7 0,-6-8 0,3 3 0,-3-2 0,1 0 0,-1 0 0,7 1 0,-7 1 0,10 1 0,-8-2 0,1 0 0,-2-2 0,-3 1 0,1-2 0,4 6 0,-2-3 0,3 3 0,-3-5 0,3 5 0,-2-4 0,3 4 0,-1 1 0,-4-6 0,5 7 0,1-1 0,-2-3 0,3 4 0,-8-6 0,0 1 0,-1-1 0,1 3 0,4-2 0,-4 0 0,4 2 0,0-2 0,0 4 0,2-4 0,7 10 0,-10-9 0,14 10 0,-16-11 0,7 3 0,-4-5 0,0 2 0,4-2 0,0 6 0,4-3 0,7 8 0,-5-8 0,3 2 0,-8-4 0,1 2 0,-1 1 0,0-2 0,-1 4 0,-4-6 0,0 4 0,0-4 0,-2 1 0,7 5 0,2 0 0,4 3 0,-3-2 0,-6-4 0,1 5 0,-7-8 0,9 8 0,-3-4 0,-4-2 0,6 3 0,-7-4 0,3 3 0,-2-1 0,2 1 0,0-1 0,-2 0 0,3 0 0,-5-1 0,1 1 0,0-3 0,1 3 0,-1-3 0,-1 1 0,0 1 0,1-1 0,-1 1 0,0-1 0,-1-1 0,2 1 0,-2-1 0,2 1 0,-3-1 0,3 0 0,-3 0 0,2 1 0,-2-3 0,-1 3 0,1-4 0,0 3 0,1-2 0,2 2 0,6 5 0,-5-3 0,12 5 0,-14-8 0,8 3 0,-5-1 0,1-1 0,0 1 0,1 1 0,-6-3 0,4 2 0,-4-1 0,3 0 0,4 1 0,0 1 0,-1-3 0,-4 3 0,-1-5 0,6 5 0,-4-2 0,5 1 0,-5-2 0,4 4 0,3 2 0,-1 0 0,1-1 0,-2 0 0,-5-4 0,4 6 0,-6-5 0,2 1 0,0 1 0,-1-4 0,4 4 0,-4-2 0,2-1 0,-2 0 0,-2-2 0,2 2 0,-2-1 0,2 1 0,-2 0 0,1-1 0,-1-1 0,-1 2 0,0-2 0,2 4 0,-1-2 0,2 1 0,-1 0 0,3 2 0,0-1 0,1 2 0,4-1 0,-6-1 0,6 0 0,2 3 0,-4 0 0,6 2 0,-5-2 0,1 1 0,7 2 0,-2 1 0,6 1 0,-8-2 0,7-1 0,-4 0 0,5 1 0,0-2 0,-3 1 0,0-4 0,-6-1 0,-2-1 0,-6-1 0,1-1 0,-6-2 0,-1-2 0,-1-2 0,0 0 0,0 0 0,0 1 0,0-1 0,0 1 0,-4-2 0,3 2 0,-3 1 0,3-1 0,-1 1 0,0 0 0,0 1 0,-2-1 0,3 1 0,-4 0 0,3 0 0,-1 0 0,-1 1 0,2-1 0,-2 0 0,2 1 0,-2-1 0,1 0 0,0 1 0,-3-1 0,3 1 0,-2-1 0,2 0 0,-3 0 0,2-1 0,-2 1 0,3-1 0,0 1 0,0-1 0,1 2 0,-1-1 0,-1-1 0,1 1 0,-4-4 0,4 4 0,-2-2 0,3 1 0,0 0 0,-1 0 0,1 0 0,-2 0 0,1-1 0,-1 0 0,0 1 0,-2 0 0,2 1 0,-2-1 0,1 2 0,1-1 0,-1 0 0,2 1 0,0-2 0,0 2 0,-1-1 0,1-1 0,-2 1 0,-1-1 0,-1 0 0,0 0 0,3 0 0,-7-1 0,7 2 0,-6-2 0,6 2 0,-1 0 0,1-1 0,-10-2 0,4 0 0,-10 0 0,2-2 0,-3 4 0,5-3 0,-4 2 0,11 1 0,-1 0 0,-4-4 0,2 3 0,-2-4 0,0 3 0,3-1 0,-4 1 0,-2-1 0,-13-3 0,0 2 0,-5-2 0,8 0 0,6 3 0,-3-8 0,2 6 0,-7-2 0,9 2 0,-9-2 0,7 0 0,-5-5 0,-16-2 0,14 2 0,-13-4 0,14 4 0,5 1 0,-4 3 0,8 0 0,0 0 0,-1-2 0,-2-2 0,0 1 0,-1-5 0,-1 4 0,2-9 0,-6 5 0,-2-4 0,-13-6 0,4 3 0,-1-4 0,5 7 0,5 0 0,1 4 0,-2-3 0,9 7 0,-7-4 0,1-2 0,-17-6 0,15 4 0,-7-1 0,15 10 0,6-1 0,-8 0 0,8-1 0,-12-6 0,5 7 0,-4-7 0,-17-10 0,26 16 0,-18-18 0,24 21 0,-1-4 0,-3 2 0,4 0 0,2 5 0,1-8 0,5 9 0,-3-6 0,2 9 0,1-5 0,1 6 0,-5-11 0,4 10 0,-2-7 0,3 9 0,2-5 0,-1 4 0,0-2 0,-1 1 0,2 0 0,-2 0 0,3-3 0,-2 2 0,2-1 0,-1 0 0,1 4 0,0-4 0,0 4 0,0-1 0,0 2 0,0-3 0,0 2 0,0-2 0,0 3 0,0-1 0,0-1 0,1 2 0,0-2 0,0 1 0,-1 1 0,1-1 0,0 0 0,0 0 0,1-1 0,-2 2 0,1 0 0,0-1 0,0 0 0,0 0 0,-1 0 0,1 0 0,-1 1 0,1-1 0,-1 0 0,4 12 0,2-3 0,8 11 0,-6-7 0,1-2 0,3 4 0,-6-5 0,9 7 0,-8-5 0,2 4 0,4 1 0,-7-5 0,7 6 0,-9-9 0,9 10 0,-4-2 0,1 0 0,3 1 0,-2-2 0,0-4 0,-2 5 0,4-2 0,-4 1 0,7 1 0,-7-1 0,4 0 0,-7-3 0,5 4 0,-2-6 0,2 6 0,2-1 0,-6-1 0,3-2 0,-8-4 0,5 3 0,-3-3 0,0 5 0,4-1 0,-4-1 0,12 10 0,-4-6 0,4 5 0,-2-1 0,-1-2 0,0 4 0,4 1 0,-7-7 0,0-2 0,4 5 0,-4-6 0,9 8 0,-10-8 0,9 4 0,-8-3 0,4 1 0,-1 2 0,-4-4 0,3 1 0,3 0 0,-6-6 0,3 5 0,2-1 0,-6-2 0,5 0 0,-4 1 0,-1-5 0,3 7 0,-6-6 0,2 1 0,-6-2 0,2-1 0,-2 0 0,4 1 0,-2-1 0,5 2 0,-4-2 0,6 3 0,-3-2 0,4 2 0,-4-1 0,1-2 0,6 3 0,1-2 0,7 7 0,-1-5 0,0 1 0,9-2 0,-4 1 0,14 1 0,-8-2 0,11 3 0,-7-6 0,-1 6 0,-14-7 0,-9 2 0,-7-2 0,-6 0 0,-6 0 0,-4 0 0,-4-1 0,1 0 0,-6-6 0,-2 3 0,0-4 0,-4 1 0,8 1 0,-3-1 0,0-1 0,9 5 0,-1-4 0,5 3 0,-4-4 0,3 2 0,-4-5 0,4 3 0,1-2 0,-1 2 0,3 1 0,1 2 0,1-1 0,-1 2 0,1 0 0,-1-1 0,2 1 0,1-1 0,0 1 0,0-1 0,-2 2 0,1 0 0,0-2 0,0 3 0,0-2 0,-1 2 0,0 0 0,1 1 0,-2 1 0,2 0 0,0 0 0</inkml:trace>
</inkml:ink>
</file>

<file path=ppt/ink/ink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8:26.438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1 111 24575,'44'-3'0,"1"1"0,9 2 0,2 0 0,2 0 0,5 0 0,-4 0 0,9 0 0,-3 0 0,-3 0 0,-2 0 0,-5 0 0,-4 0 0,0 0 0,-12 0 0,10 0 0,-19 0 0,13 0 0,-15 0 0,0 0 0,5 0 0,-4 0 0,2 0 0,-4 0 0,-6 0 0,-3 0 0,-1 0 0,13 0 0,-9 0 0,6 0 0,-4 0 0,-10 0 0,7 0 0,-9 0 0,3 0 0,-3-2 0,-1 2 0,0-2 0,2 1 0,2 0 0,1-2 0,4 3 0,-10-1 0,4 1 0,-2 0 0,-3-1 0,3-1 0,0 1 0,-3 0 0,6 1 0,-7 0 0,3-2 0,-4 2 0,2-2 0,-3 2 0,2-2 0,-4 2 0,1-2 0,-1 1 0,0 1 0,2-2 0,0 2 0,0-2 0,2 1 0,-1-1 0,1 0 0,4 0 0,-3 1 0,3-2 0,3-1 0,-5 2 0,7-4 0,-7 5 0,4-1 0,-4 1 0,2 0 0,-5 1 0,4-2 0,-3 0 0,2 2 0,1-4 0,-5 3 0,4 0 0,-1-1 0,-2 1 0,7-3 0,-6 3 0,3-1 0,-2 1 0,0 0 0,2-1 0,-4 1 0,8 0 0,-5-1 0,0 1 0,4-2 0,-9 2 0,5 0 0,-5 1 0,0-1 0,0 0 0,0 0 0,2 0 0,3-1 0,-1 2 0,1-2 0,2 0 0,-1 1 0,2-1 0,1 2 0,-4-1 0,1 0 0,-4 0 0,2 1 0,-2 0 0,0 0 0,-1 0 0,-2 0 0,-1 0 0,0 0 0</inkml:trace>
</inkml:ink>
</file>

<file path=ppt/ink/ink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8:54.28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158 1 24575,'0'6'0,"0"0"0,0-4 0,1 0 0,0 1 0,1-1 0,0 1 0,0-1 0,-1 0 0,1 0 0,0 0 0,1-1 0,-2 2 0,1-2 0,0 2 0,-1-1 0,1 1 0,-1-1 0,1 1 0,-1 0 0,2-2 0,-3 3 0,2-3 0,-1 5 0,0-4 0,0 3 0,0-3 0,0 0 0,0 1 0,0 0 0,1 0 0,-1 0 0,-1-1 0,0 2 0,2-2 0,-1 2 0,0-2 0,0 0 0,0 1 0,0-1 0,0 2 0,0-2 0,0 1 0,1 0 0,-1-1 0,1 1 0,-1 0 0,0-1 0,1 2 0,-2-1 0,1-1 0,0 1 0,-1 0 0,1 0 0,0-1 0,0 0 0,1 0 0,-2 2 0,1-2 0,-1 1 0,2-1 0,-2 1 0,2 0 0,-1-2 0,0 4 0,0-3 0,0 2 0,-1-2 0,2 0 0,-2 1 0,1 0 0,0 0 0,0 0 0,1 0 0,-1 1 0,0-1 0,-1 0 0,0 0 0,0-1 0,1 1 0,0 1 0,0-1 0,1 1 0,-1-2 0,-1 1 0,1 0 0,0 0 0,1-1 0,-2 0 0,0 1 0,1 0 0,2 1 0,-2 0 0,2 0 0,-2 0 0,-1-1 0,1 0 0,0 0 0,-1-1 0,2 1 0,-2-1 0,1 1 0,0 0 0,0-1 0,0 1 0,0 0 0,0 0 0,-1 0 0,1 0 0,-1 0 0,2 0 0,-2-1 0,3 1 0,-2 0 0,0-1 0,0 1 0,0-1 0,-1 1 0,1-1 0,0 1 0,-1 0 0,2-1 0,-1 2 0,1 1 0,0-3 0,0 3 0,0-4 0,-1 2 0,0-1 0,1 1 0,-1 0 0,1-1 0,0 1 0,0-1 0,-1 0 0,1 1 0,0-1 0,-1 0 0,1 1 0,0-2 0,-1 3 0,1-2 0,-1 0 0,0 1 0,1-1 0,-2 2 0,2-1 0,-2 0 0,1-1 0,0 1 0,-1-1 0,1 1 0,-1 0 0,0-1 0,0 1 0,0 2 0,0-2 0,0 1 0,0-2 0,0 1 0,0-1 0,0 1 0,0 0 0,0-1 0,1 1 0,-1 0 0,1-1 0,-1 1 0,1 0 0,-1-1 0,1 1 0,0 0 0,-1 0 0,1 1 0,-1-2 0,0 0 0,1 1 0,-1 0 0,1 1 0,-1-1 0,1-1 0,-1 1 0,1 0 0,-1 2 0,0-3 0,0 1 0,1 5 0,2-4 0,-1 4 0,-1-6 0,0 1 0,0-1 0,-1 4 0,0-3 0,2 2 0,-1-1 0,0-2 0,0 2 0,0-2 0,-1 1 0,2 0 0,-1-1 0,1 1 0,-2-1 0,2 1 0,-1 0 0,0 0 0,0 1 0,0-2 0,0 0 0,0 1 0,1-1 0,-2 1 0,0 0 0,2-1 0,0 1 0,0-1 0,-1 0 0,0 0 0,-1 1 0,1 1 0,-1-1 0,1 1 0,-1 0 0,0-1 0,1 0 0,-1-1 0,1 1 0,-1 0 0,0 1 0,0-2 0,0 2 0,1-2 0,0 3 0,0-3 0,0 1 0,-1 1 0,0-2 0,0 2 0,0-2 0,0 1 0,0-1 0,1 1 0,-1 1 0,1-2 0,-1 2 0,0-1 0,0-1 0,0 1 0,0 0 0,0-1 0,1 2 0,-1-2 0,1 2 0,-1-2 0,0 2 0,0-2 0,0 1 0,0 1 0,0-1 0,0 1 0,0-1 0,0 1 0,0-2 0,0 1 0,0-1 0,0 2 0,0-1 0,0 0 0,0-1 0,0 1 0,0-1 0,0 1 0,0 0 0,0 0 0,0 0 0,0 1 0,0-2 0,0 2 0,0-2 0,0 2 0,0-2 0,0 1 0,0 1 0,0-2 0,0 2 0,0-2 0,0 1 0,0-1 0,0 1 0,0 0 0,0-1 0,0 1 0,0 0 0,0 0 0,0 0 0,0 0 0,0-1 0,0 1 0,0-1 0,0 2 0,0-1 0,0 1 0,0 0 0,0 2 0,0-1 0,0 2 0,0-4 0,0 4 0,0-4 0,0 2 0,0-3 0,0 1 0,1-1 0,-1 1 0,1 0 0,-1 0 0,0 0 0,0 1 0,0-2 0,0 1 0,0 0 0,0-1 0,0 1 0,0 0 0,0-1 0,0 1 0,0 0 0,0 0 0,1 0 0,-1 0 0,1-1 0,-1 1 0,0-1 0,0 1 0,0 0 0,0 0 0,0 0 0,0 1 0,0-1 0,0 1 0,0-1 0,0 1 0,0-1 0,0 1 0,0 2 0,0-2 0,0 1 0,0-2 0,0 1 0,0 0 0,0-1 0,0 3 0,0-3 0,0 2 0,0-2 0,0 2 0,0-2 0,0 1 0,0-1 0,0 0 0,0 1 0,0 0 0,0-1 0,0 0 0,0-1 0,0 1 0,0 0 0,-1-1 0,1 1 0,-1 0 0,-1-1 0,2 1 0,-3-1 0,3 3 0,-2-1 0,2 1 0,-2 0 0,1-2 0,0 3 0,-1-4 0,2 2 0,-2-1 0,1 0 0,1 1 0,-1-2 0,-1 0 0,1 1 0,-1-2 0,0 2 0,2 0 0,-2-1 0,2 2 0,-1-2 0,0 1 0,0 0 0,0 0 0,0 1 0,0 1 0,1-2 0,-5 1 0,4 1 0,-2-2 0,3 2 0,-1-2 0,1 0 0,-1-1 0,1 2 0,-1-1 0,1 1 0,-1-1 0,1 0 0,0 1 0,-1-1 0,1 1 0,-1-1 0,0 0 0,1 1 0,-1 0 0,0 1 0,1-2 0,-1-1 0,0 1 0,0 0 0,-1 2 0,2-3 0,0 2 0,0-2 0,0 2 0,0-2 0,0 1 0,-1 1 0,0-2 0,1 2 0,0-2 0,0 1 0,0-1 0,0 1 0,-1 1 0,0-2 0,1 2 0,0-2 0,0 1 0,0-1 0,0 1 0,0 0 0,-1-1 0,0 1 0,1 2 0,0-3 0,0 3 0,0-3 0,0 0 0,-1 1 0,-1-1 0,0 1 0,1-1 0,-1 0 0,0 0 0,-1 0 0,1 1 0,0-1 0,1 2 0,0-1 0,-1 0 0,0 3 0,1-3 0,-1 2 0,2-1 0,-2-2 0,0 2 0,0-2 0,-1 1 0,2-1 0,-1 3 0,0-3 0,1 3 0,0-2 0,1-1 0,0 1 0,-1 0 0,1-1 0,-1 1 0,0 2 0,0-2 0,0 3 0,0-2 0,0-1 0,1 4 0,-2-4 0,2 1 0,-1-1 0,0-1 0,1 1 0,-1 0 0,0-1 0,1 2 0,-1-2 0,1 2 0,-1-1 0,0 1 0,0-2 0,0 0 0,0 2 0,1-1 0,-1 1 0,1-1 0,-1 0 0,0 0 0,0-1 0,0 1 0,1 0 0,-1 0 0,1 0 0,-1 0 0,1 0 0,-1-1 0,1 1 0,-2-1 0,2 1 0,-1-1 0,0 2 0,1-2 0,-1 2 0,1-2 0,0 2 0,-1-2 0,1 2 0,-2-2 0,2 2 0,-1-1 0,1 0 0,-1 0 0,0-1 0,0 2 0,0-2 0,1 2 0,-1-2 0,1 0 0,-2 1 0,2-1 0,-1 2 0,1-1 0,-1-1 0,0 0 0,-1 1 0,0 0 0,1 2 0,-1-1 0,1-1 0,-2 0 0,1 1 0,-1-1 0,2 2 0,-1-2 0,1 2 0,-1-2 0,0 0 0,0-1 0,0 1 0,-2-1 0,3 2 0,-2-2 0,3 2 0,-1-2 0,0 4 0,-1-4 0,1 3 0,0-3 0,0 0 0,0 2 0,-1-2 0,-1 1 0,1-1 0,0 0 0,1 1 0,-1 0 0,1 0 0,-1 0 0,1-1 0,-2 2 0,0-1 0,0 1 0,0 0 0,1 0 0,0 0 0,0-1 0,0-1 0,1 3 0,-2-3 0,2 3 0,-1-1 0,0-3 0,0 3 0,0-3 0,0 3 0,1-2 0,-1 0 0,-1 1 0,0-2 0,0 0 0,1 1 0,0-1 0,0 1 0,0-1 0,0 2 0,0-1 0,0 0 0,1 0 0,-2 1 0,2-1 0,-1 0 0,0 0 0,1 1 0,-1-1 0,-1 0 0,1 0 0,-1 0 0,1 0 0,1 1 0,-2-1 0,3 1 0,-2-1 0,1 1 0,-1-2 0,1 2 0,-2-2 0,2 1 0,-1 0 0,1 1 0,-2-1 0,3 2 0,-3-3 0,2 3 0,0-2 0,-2 0 0,3 1 0,-3-2 0,2 1 0,-1 1 0,1-1 0,-1 2 0,2-1 0,-2 0 0,2 3 0,-3-3 0,2 3 0,-2-2 0,1 0 0,0 0 0,0-1 0,0 3 0,0-3 0,1 2 0,0-1 0,1-2 0,-2 2 0,2-1 0,-2-1 0,2 3 0,-3-4 0,2 3 0,-3-1 0,-1 0 0,-4 1 0,3-1 0,-1 0 0,6-3 0,0 1 0</inkml:trace>
</inkml:ink>
</file>

<file path=ppt/ink/ink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9:16.44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3074 0 24575,'-8'0'0,"2"0"0,1 0 0,1 0 0,0 0 0,1 0 0,1 0 0,-2 0 0,1 0 0,0 0 0,1 0 0,-1 0 0,0 0 0,-1 0 0,2 0 0,0 0 0,-1 0 0,0 0 0,0 0 0,-2 0 0,1 0 0,-1 0 0,3 0 0,-1 0 0,-1 0 0,1 0 0,-1 0 0,1 0 0,0 0 0,0 0 0,-5 0 0,5 0 0,-6 0 0,7 0 0,-2 0 0,2 0 0,-2 0 0,2 0 0,-2 0 0,1 0 0,0 0 0,-1 0 0,2 0 0,-1 0 0,0 0 0,1 0 0,-2 0 0,2 0 0,-1 0 0,0 0 0,0 0 0,0 0 0,0 0 0,1 0 0,-1 0 0,0 0 0,0 0 0,0 0 0,-1 0 0,1 0 0,0 0 0,0 0 0,1 0 0,-2 0 0,1 0 0,-1 0 0,2 0 0,-1 0 0,0 0 0,1 0 0,-1 0 0,0 0 0,0 0 0,0 0 0,0 0 0,1 0 0,-2 0 0,0 0 0,-1 0 0,2 0 0,1 0 0,-1 0 0,1 0 0,-2 0 0,2 0 0,-2 0 0,2 0 0,-1 0 0,0 0 0,1 0 0,-1 0 0,0 0 0,1 0 0,-2 0 0,1 0 0,0 0 0,0 0 0,1 0 0,-1 0 0,0 0 0,0 0 0,0 0 0,1 0 0,-1 0 0,1 0 0,-2 0 0,2 0 0,-1 0 0,0 0 0,-2 0 0,1 0 0,-2 0 0,3 0 0,-1 0 0,2 0 0,-4 0 0,3 0 0,-2 0 0,2 0 0,0 0 0,0 0 0,-1 0 0,1 0 0,0 0 0,0 0 0,1 0 0,-1 0 0,0 0 0,1 0 0,-1 0 0,-1 0 0,2 0 0,-2 0 0,2 0 0,-1 0 0,1 0 0,-1 0 0,-1 0 0,1 0 0,-1 0 0,1 0 0,1 0 0,-1 0 0,0 0 0,0 0 0,1 0 0,-1 0 0,-1 0 0,2 0 0,-2 0 0,2 0 0,-1 0 0,-1 0 0,2 0 0,-2 0 0,1 0 0,0 0 0,0 0 0,0 0 0,1 0 0,-1 0 0,1 0 0,-2 0 0,1 0 0,0 0 0,0 0 0,1 0 0,-3 0 0,2 0 0,-2 0 0,0 0 0,1 0 0,-2 0 0,3 0 0,-1 0 0,2 0 0,-2 0 0,2 0 0,-1 0 0,0 0 0,1 0 0,-3 0 0,1 0 0,-1 0 0,2 0 0,1 0 0,-1 0 0,0 0 0,0 0 0,0 0 0,0 0 0,1 0 0,-1 0 0,-1 0 0,-1 0 0,1 0 0,-1 0 0,1 0 0,0 0 0,1 0 0,-2 0 0,2 0 0,-1 0 0,-1 0 0,2 0 0,-1 0 0,2 0 0,-1 0 0,0 0 0,0 0 0,0 0 0,0 0 0,0 0 0,0 0 0,-1 0 0,2 0 0,-1 0 0,0 0 0,0 0 0,-1 0 0,0 0 0,1 0 0,0 0 0,0 0 0,-2 0 0,1 0 0,-1 0 0,2 0 0,1 0 0,-1 0 0,1 0 0,-2 0 0,1 0 0,1 0 0,-2 0 0,1 0 0,-1 0 0,0 0 0,1 0 0,0 0 0,-2 0 0,1 0 0,-1 0 0,3 0 0,-1 0 0,-1 0 0,1 0 0,0 0 0,1 0 0,-1 0 0,0 0 0,0 0 0,-1 0 0,1 0 0,-1 0 0,2 0 0,-3 0 0,0 0 0,-1 0 0,2 0 0,1 0 0,1 0 0,-1 0 0,0 0 0,1 0 0,-1 0 0,0 0 0,0 0 0,-3 0 0,3 0 0,-3 0 0,1 0 0,1 0 0,-1 0 0,0 0 0,-1 0 0,1 0 0,-2 0 0,5 0 0,-6 0 0,3 0 0,-1 1 0,1-1 0,-1 1 0,1-1 0,1 0 0,-2 0 0,3 1 0,-3-1 0,0 3 0,0-3 0,0 1 0,1-1 0,-4 0 0,5 1 0,-5-1 0,6 1 0,0-1 0,-1 1 0,-1-1 0,2 2 0,-2-2 0,2 1 0,0-1 0,0 0 0,0 0 0,-1 0 0,1 0 0,-2 1 0,1-1 0,1 1 0,0-1 0,-2 0 0,0 2 0,1-2 0,0 2 0,1-2 0,-1 0 0,-1 0 0,1 0 0,1 1 0,-3-1 0,5 1 0,-5-1 0,3 0 0,0 1 0,-1-1 0,-1 2 0,1-1 0,-2 0 0,3-1 0,-1 0 0,1 1 0,0-1 0,0 1 0,1-1 0,-1 1 0,1-1 0,-1 1 0,-2-1 0,3 0 0,-4 0 0,4 0 0,-2 1 0,2-1 0,-1 1 0,0-1 0,0 0 0,-1 0 0,1 1 0,1 0 0,-2 0 0,2 0 0,-4 0 0,4-1 0,-2 1 0,2-1 0,-1 0 0,0 0 0,1 0 0,-1 1 0,0-1 0,1 1 0,-1 0 0,0-1 0,1 1 0,-1-1 0,-1 0 0,2 0 0,-3 0 0,2 0 0,0 0 0,-1 1 0,2-1 0,-2 1 0,1-1 0,0 0 0,-3 0 0,3 0 0,-2 0 0,2 0 0,1 0 0,-1 0 0,1 0 0,-2 2 0,2-2 0,-4 2 0,4-1 0,-4-1 0,4 1 0,-2-1 0,2 0 0,-2 1 0,2-1 0,-4 1 0,5 0 0,-4-1 0,3 1 0,-1-1 0,-1 0 0,2 1 0,-3-1 0,2 1 0,0 0 0,-1-1 0,2 1 0,-2 0 0,2-1 0,-1 1 0,-2-1 0,3 0 0,-4 0 0,4 0 0,-2 0 0,1 0 0,0 1 0,-1-1 0,2 1 0,-2-1 0,1 0 0,-3 0 0,4 2 0,-3-2 0,3 2 0,-2-2 0,1 0 0,0 1 0,0-1 0,-1 1 0,0-1 0,-3 0 0,3 0 0,0 0 0,2 0 0,0 0 0,-2 0 0,1 0 0,-1 1 0,1-1 0,0 1 0,0-1 0,-1 0 0,1 0 0,0 0 0,0 1 0,-1-1 0,1 1 0,-1-1 0,1 0 0,0 0 0,-1 0 0,0 0 0,-1 0 0,-1 0 0,2 0 0,-4 0 0,3 0 0,-4 1 0,5-1 0,0 2 0,1-2 0,-1 1 0,1-1 0,0 0 0,-1 0 0,3 1 0,-4-1 0,1 1 0,0-1 0,-2 0 0,4 0 0,-1 0 0,0 0 0,1 0 0,-1 0 0,0 0 0,1 1 0,-1-1 0,-1 1 0,2-1 0,-2 0 0,1 0 0,1 0 0,-1 0 0,0 0 0,1 0 0,-1 0 0,0 0 0,0 1 0,-1-1 0,1 1 0,0-1 0,-1 0 0,-1 0 0,2 0 0,0 1 0,1-1 0,-3 1 0,1-1 0,0 1 0,1-1 0,0 1 0,-1-1 0,0 0 0,1 0 0,-1 0 0,1 0 0,0 0 0,-2 0 0,1 0 0,-1 0 0,3 1 0,-2-1 0,1 1 0,-1-1 0,1 1 0,0-1 0,-1 1 0,0-1 0,1 0 0,1 0 0,-1 0 0,0 0 0,0 0 0,1 0 0,-2 0 0,0 0 0,-1 0 0,0 0 0,1 0 0,-1 0 0,0 0 0,0 0 0,-2 0 0,3 0 0,-7 0 0,5 0 0,-8 0 0,8 0 0,-7 2 0,4-2 0,-2 2 0,2-2 0,-4 0 0,7 0 0,-10 0 0,11 0 0,-5 0 0,5 0 0,-1 0 0,0 0 0,2 0 0,1 1 0,-1-1 0,1 1 0,-1-1 0,1 0 0,-1 0 0,-1 0 0,1 0 0,-1 1 0,-2-1 0,3 1 0,-11-1 0,9 0 0,-7 0 0,6 0 0,-3 0 0,3 0 0,-2 0 0,4 0 0,1 0 0,-3 0 0,4 0 0,-4 0 0,3 1 0,-2-1 0,-1 1 0,4-1 0,-2 0 0,3 1 0,-1-1 0,0 1 0,-1-1 0,0 0 0,1 1 0,0 0 0,0 0 0,0 1 0,-1-2 0,1 1 0,-1-1 0,2 1 0,-2-1 0,-1 1 0,2 1 0,-3-2 0,-1 2 0,2-2 0,-3 0 0,4 1 0,2-1 0,-4 1 0,1 1 0,-1-2 0,-1 2 0,2-1 0,1 0 0,1 1 0,-2-1 0,2 0 0,-3-1 0,4 1 0,-2-1 0,2 1 0,-1-1 0,-1 0 0,3 1 0,-3-1 0,0 2 0,-2-2 0,1 1 0,-1 0 0,4-1 0,-2 1 0,1-1 0,0 1 0,-1-1 0,1 1 0,-1-1 0,0 1 0,0-1 0,-2 1 0,2-1 0,-3 0 0,3 2 0,-1-2 0,-3 2 0,3-1 0,-4-1 0,5 1 0,0-1 0,-2 1 0,-3 0 0,1 2 0,-3-2 0,4 1 0,-1-2 0,0 1 0,2-1 0,-10 3 0,8-2 0,-9 2 0,11-3 0,0 2 0,3-2 0,-2 1 0,2 1 0,-2-2 0,2 1 0,-1 0 0,1-1 0,0 2 0,0-2 0,0 2 0,-1 0 0,1 0 0,-1 0 0,0-2 0,0 2 0,1-1 0,-1 0 0,3 1 0,-3-2 0,3 3 0,-2-3 0,0 3 0,0-2 0,-1 1 0,1 0 0,-3 0 0,5 1 0,-6 0 0,5 0 0,-3-2 0,2 1 0,0 0 0,0-1 0,-2 2 0,2-2 0,-2 1 0,3 0 0,-4 1 0,3 0 0,-3-1 0,3-1 0,0 0 0,-2 0 0,4 1 0,-5-2 0,4 1 0,-1 0 0,0 0 0,1 0 0,-1 0 0,1-1 0,-2 0 0,1 1 0,0-1 0,0 1 0,0-1 0,1 0 0,-1 2 0,1-2 0,-1 2 0,0-2 0,0 0 0,0 1 0,0-1 0,1 1 0,-1-1 0,0 0 0,1 0 0,-2 0 0,1 0 0,1 0 0,-2 0 0,0 0 0,0 0 0,1 0 0,1 0 0,-3 1 0,2 0 0,-4 0 0,6 1 0,-5-2 0,4 1 0,-2-1 0,-1 0 0,1 0 0,-1 0 0,1 0 0,-1 0 0,1 0 0,-2 1 0,3-1 0,0 1 0,1 0 0,-1-1 0,-1 1 0,0-1 0,0 1 0,2-1 0,-2 2 0,2-2 0,-1 1 0,-1 0 0,1-1 0,-1 1 0,0-1 0,2 0 0,-2 1 0,2-1 0,-2 1 0,2-1 0,-2 1 0,2-1 0,-2 1 0,1-1 0,-1 0 0,1 0 0,1 1 0,-1-1 0,1 1 0,-2-1 0,0 0 0,2 0 0,-1 2 0,0-2 0,1 2 0,-1-2 0,-1 0 0,1 0 0,0 1 0,1-1 0,-1 1 0,1-1 0,-1 0 0,0 0 0,1 1 0,-2-1 0,2 1 0,0-1 0,-2 1 0,1-1 0,0 1 0,0-1 0,1 0 0,-2 0 0,1 0 0,-2 1 0,3-1 0,0 1 0,-1-1 0,0 0 0,0 0 0,1 2 0,-1-1 0,1 0 0,-1-1 0,0 0 0,10 2 0,-5-1 0,7 0 0,-4 0 0,-2 0 0,2 0 0,-2-1 0,-1 0 0,1 0 0,-1 1 0,1-1 0,0 1 0,-1 0 0,1-1 0,0 1 0,0-1 0,0 1 0,0-1 0,0 2 0,-1-2 0,1 2 0,1-2 0,-1 1 0,1 0 0,-1-1 0,1 1 0,-1-1 0,0 2 0,0-1 0,0 1 0,1 0 0,-2-2 0,2 2 0,-2-2 0,1 1 0,0-1 0,-1 0 0,1 0 0,0 0 0,0 0 0,0 2 0,0-2 0,-1 3 0,1-3 0,0 1 0,0-1 0,0 1 0,0 1 0,-1-1 0,1 1 0,-1-1 0,3-1 0,-3 2 0,3-2 0,-3 2 0,0-2 0,1 2 0,0 0 0,0-1 0,0 1 0,-1-1 0,1 0 0,-1 0 0,1 0 0,0 0 0,-1-1 0,1 3 0,-1-2 0,1 1 0,0-2 0,0 2 0,1-2 0,-2 1 0,2 1 0,-2-1 0,1 0 0,0 0 0,0 0 0,3 2 0,-2-3 0,0 3 0,-3-2 0,2 0 0,-1 2 0,2-3 0,-2 2 0,2-2 0,-3 2 0,3-2 0,-2 2 0,0-1 0,0 2 0,0-3 0,1 2 0,0-2 0,0 1 0,-1 0 0,1 0 0,0 0 0,-1 1 0,1-2 0,-1 2 0,0-1 0,2 1 0,-1-1 0,0 1 0,0-2 0,-1 1 0,2-1 0,-2 0 0,1 1 0,0 0 0,-1 0 0,2 0 0,-2-1 0,3 1 0,-2-1 0,2 2 0,-3-1 0,0 0 0,1 0 0,-1-1 0,2 0 0,-2 0 0,2 1 0,-1 0 0,0-1 0,0 1 0,-1 0 0,1-1 0,-1 0 0,2 1 0,-2 0 0,2 0 0,-2-1 0,2 0 0,-2 2 0,1-1 0,2 1 0,-3-2 0,4 1 0,-4 0 0,1-1 0,-1 2 0,1-1 0,1 0 0,3 2 0,-2-2 0,0 1 0,-3-1 0,1-1 0,0 1 0,0 1 0,1-1 0,0 0 0,-2-1 0,1 0 0,1 1 0,-1-1 0,0 1 0,1-1 0,-1 1 0,2-1 0,-2 2 0,0-2 0,1 2 0,-1-1 0,-1-1 0,2 0 0,-1 0 0,1 1 0,1 1 0,-1-1 0,0 1 0,-2-2 0,0 1 0,2 1 0,-1-2 0,0 2 0,0-1 0,0-1 0,5 4 0,-5-3 0,5 2 0,-5-1 0,-1-1 0,1 1 0,-1-1 0,1-1 0,-1 1 0,1-1 0,1 2 0,-2-1 0,3 0 0,-3 0 0,1 0 0,1-1 0,-2 2 0,3-2 0,-3 2 0,2-2 0,-2 2 0,1-2 0,1 2 0,-1-1 0,0-1 0,-1 1 0,0 0 0,1-1 0,0 1 0,1 0 0,1 2 0,-2-3 0,0 3 0,-1-2 0,0 0 0,1-1 0,0 1 0,0 0 0,0 0 0,-1 0 0,1 0 0,1 1 0,-1-1 0,0 1 0,-1-2 0,1 1 0,0 0 0,1 0 0,-1 1 0,0-2 0,-1 2 0,2-1 0,-2 0 0,2 1 0,-2-1 0,0 1 0,1-1 0,-1 0 0,4 0 0,-3 0 0,1 1 0,-2-2 0,-1 2 0,4-2 0,-4 1 0,5 0 0,-1 0 0,-3 1 0,3 0 0,-4-1 0,7 2 0,-3-2 0,3 4 0,-5-4 0,-1 0 0,1 0 0,-1 0 0,1 0 0,-1 1 0,1 0 0,-1-1 0,1 1 0,-1-1 0,0 0 0,1 0 0,-1 1 0,2-1 0,-2 1 0,1 0 0,-2-1 0,3 2 0,-1-2 0,0 1 0,0 1 0,-1-3 0,1 2 0,-1-1 0,1 1 0,0-1 0,-1 2 0,0-3 0,1 3 0,-1-3 0,1 2 0,-1-1 0,1 1 0,-1-1 0,2 1 0,-1-1 0,0-1 0,2 3 0,-1-1 0,2 1 0,-3-2 0,0 1 0,0-2 0,0 2 0,0-1 0,0 0 0,0 0 0,0 0 0,1 0 0,0 0 0,-1 0 0,0-1 0,0 1 0,-1 0 0,1 0 0,-1 0 0,1 1 0,0 0 0,1-1 0,-1 1 0,0 0 0,0 0 0,-1 0 0,2 0 0,-1 0 0,0 0 0,0 1 0,-1-2 0,0 0 0,4 4 0,0-3 0,0 2 0,-1-4 0,-3 1 0,1 0 0,7 3 0,-4-3 0,4 5 0,-5-6 0,0 3 0,1-3 0,-2 2 0,0-1 0,-1-1 0,1 2 0,-1-1 0,1 0 0,-2 0 0,2 1 0,-2 0 0,2 0 0,-2-2 0,0 1 0,0 0 0,2 0 0,-1 0 0,1 1 0,-2-2 0,2 1 0,-2 0 0,1-1 0,-1 2 0,1 0 0,0 0 0,0-1 0,1 0 0,-2 0 0,5 4 0,-4-3 0,4 3 0,-5-4 0,3 2 0,0-2 0,1 2 0,-1-3 0,-2 3 0,3-3 0,-3 3 0,2-3 0,-1 3 0,-1-2 0,3 0 0,-2 0 0,1-1 0,0 2 0,0-2 0,-1 2 0,1-2 0,-2 1 0,2 3 0,0-3 0,-1 2 0,0-3 0,-1 1 0,-1-1 0,4 2 0,-4-2 0,4 2 0,-4 0 0,1-1 0,-1 0 0,3 0 0,-3 1 0,4 0 0,-3 0 0,0 0 0,1-1 0,-3 0 0,3 0 0,-3 0 0,2 0 0,0 0 0,0 1 0,0-1 0,0 1 0,-1-1 0,2 1 0,-1 0 0,1 1 0,-1-2 0,0 1 0,0-1 0,0 2 0,1-2 0,-3 2 0,3-3 0,-3 3 0,3-2 0,1 3 0,-2-2 0,3 1 0,-3-3 0,0 3 0,0-3 0,-1 2 0,2-1 0,-2-1 0,1 2 0,0-1 0,-3 1 0,4 0 0,-3 0 0,3-1 0,-2 2 0,2-2 0,-2 1 0,1 0 0,-1-1 0,0 0 0,1 1 0,0 0 0,-1 0 0,3 0 0,-2 0 0,1-1 0,-1 1 0,-1-1 0,1 0 0,0 1 0,-1 0 0,1-1 0,0 0 0,-1 1 0,1-1 0,-1 1 0,1-2 0,0 2 0,2 0 0,-2-1 0,2 1 0,-4-1 0,3 1 0,-3-1 0,3 1 0,-2-1 0,2 0 0,-2 1 0,1-1 0,-1 0 0,3 1 0,-2-2 0,0 2 0,0-2 0,-2 3 0,3-2 0,-2 1 0,1 0 0,0-1 0,-1 0 0,1 1 0,0 0 0,0 0 0,1 0 0,0 0 0,-2 0 0,0-1 0,3 2 0,-1-2 0,1 3 0,-2-2 0,-1 1 0,1-2 0,-2 0 0,3 1 0,-2-1 0,1 1 0,-1-1 0,1 1 0,-1-1 0,2 1 0,-1-1 0,-1-1 0,0 3 0,0-3 0,1 4 0,0-2 0,6 7 0,-4-5 0,4 3 0,-3-3 0,2 5 0,-1-4 0,6 8 0,-7-10 0,4 7 0,-4-6 0,0 2 0,0-1 0,2 0 0,-5-2 0,4 2 0,-1-3 0,0 3 0,-1-3 0,-1 1 0,0 0 0,1 1 0,-1-2 0,-1 1 0,-1-1 0,1-1 0,0 1 0,0 1 0,-1-3 0,2 3 0,0-2 0,0 1 0,-1-1 0,-2 0 0,3-1 0,0 1 0,1 0 0,2-1 0,-5 1 0,5 1 0,-1 0 0,1 3 0,1-3 0,-2 3 0,-1-4 0,-1 1 0,-1-1 0,0-1 0,1 2 0,0 1 0,0-2 0,1 1 0,-1 0 0,0-1 0,0 0 0,-1 0 0,0 1 0,-1-2 0,2 3 0,-1-2 0,0 0 0,0 0 0,1 0 0,-1-1 0,0 3 0,0-3 0,1 3 0,0-2 0,0 1 0,-1 0 0,1 0 0,-1-1 0,1 2 0,1-1 0,-2 0 0,2 1 0,-3-1 0,1-1 0,-1 2 0,2-3 0,-2 3 0,1-3 0,-2 3 0,2-3 0,1 3 0,0-1 0,1 0 0,-2 0 0,0 0 0,1 1 0,0 0 0,0-1 0,-1 0 0,4 3 0,-4-2 0,3 3 0,-1-2 0,-3-2 0,3 2 0,-2-1 0,2 1 0,0-1 0,-1 1 0,7 3 0,-7-2 0,5 2 0,-6-4 0,-1 0 0,1-1 0,-1 1 0,1-1 0,-1 0 0,2 1 0,-1-2 0,1 3 0,-2-3 0,2 1 0,-3 1 0,2-3 0,0 5 0,-2-4 0,3 2 0,-3-1 0,2-2 0,0 3 0,-1-2 0,2 2 0,-4-1 0,4-1 0,-3 2 0,4-1 0,-2 1 0,2-1 0,-3-1 0,1 2 0,-2-2 0,4 1 0,-3 1 0,3-1 0,-2 1 0,1 0 0,-1-1 0,2 2 0,-1-2 0,0 1 0,-2 0 0,1-1 0,-1 0 0,2-1 0,-1 1 0,-1 0 0,0 0 0,1 0 0,0-1 0,0 0 0,1 1 0,-2-1 0,1 0 0,0 1 0,1 0 0,-1 1 0,1-1 0,0 0 0,0 1 0,6 0 0,-6 1 0,5-1 0,-5 0 0,3 3 0,-2-3 0,2 3 0,-3-4 0,1 1 0,0 2 0,1-1 0,-2 1 0,-1-3 0,0 1 0,0-1 0,5 3 0,0 3 0,1-3 0,-2 1 0,-4-3 0,3 0 0,-3 0 0,2 1 0,-2-3 0,0 3 0,-1-3 0,0 3 0,0-4 0,0 3 0,1-1 0,-2 1 0,3 0 0,-3 0 0,2 0 0,-2-1 0,2 1 0,-2-1 0,2 0 0,-1 2 0,1-2 0,-1 5 0,0-6 0,3 8 0,-3-7 0,8 8 0,-8-7 0,4 4 0,-3-4 0,-1-1 0,0 3 0,1-3 0,-2 2 0,1 1 0,1-3 0,-3 2 0,4-2 0,-3 0 0,3 2 0,1 0 0,-2-1 0,1-1 0,-3 0 0,1-2 0,2 2 0,3 2 0,0 2 0,1 0 0,-4-2 0,6 5 0,-7-6 0,11 8 0,-9-7 0,3 1 0,-4-1 0,-1-1 0,1 1 0,1 0 0,-2-1 0,9 5 0,-8-5 0,4 4 0,-4-5 0,-3 0 0,3 0 0,-2 0 0,2 3 0,-1-3 0,-1 3 0,1-2 0,0-1 0,0 1 0,3 1 0,-4-1 0,1 2 0,-1-3 0,0 1 0,0-1 0,0 2 0,1-1 0,0 0 0,1 2 0,-2-1 0,2 2 0,1 1 0,-1-2 0,2 4 0,0-5 0,-2 3 0,2-3 0,0 4 0,-2-3 0,3 2 0,-4-3 0,0 2 0,0-2 0,1 1 0,-1-1 0,2 0 0,-2-1 0,1 2 0,-2-3 0,0 2 0,1-2 0,-1 2 0,1-2 0,1 1 0,-1 0 0,2 1 0,0 0 0,-2 1 0,3 0 0,-3-3 0,3 2 0,-4-2 0,4 3 0,-4-3 0,1 1 0,0 0 0,4 0 0,-1 1 0,1-1 0,-4 0 0,3 2 0,-2-2 0,2 3 0,-3-4 0,0-1 0,-1 2 0,1-2 0,-1 0 0,0-1 0</inkml:trace>
</inkml:ink>
</file>

<file path=ppt/ink/ink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31.770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138 10 24575,'-4'2'0,"3"3"0,7-2 0,3 4 0,6-3 0,-1 1 0,-4-2 0,0 0 0,-6 0 0,3-2 0,-5 2 0,3-3 0,-4 2 0,1-2 0,-1 2 0,1-1 0,2 2 0,0-2 0,0 1 0,-2 0 0,-1-1 0,0 2 0,2-3 0,-1 3 0,3-2 0,0 3 0,1-2 0,1 0 0,-5 0 0,5 1 0,-3-2 0,1 2 0,-1 0 0,-2-3 0,1 2 0,-1-2 0,0 0 0,-1 1 0,1 0 0,-1 0 0,3 1 0,0-2 0,1 3 0,-2-2 0,1 1 0,0-2 0,0 2 0,0 0 0,-1-1 0,0 0 0,-1-1 0,0 1 0,-7 0 0,1-1 0,-7 0 0,4 0 0,-1 0 0,2 0 0,0 0 0,3 0 0,-1 0 0,2 0 0,-2 0 0,2-2 0,-1 0 0,0 0 0,0 0 0,-1 0 0,1-1 0,1 1 0,-1 0 0,3-2 0,-4 2 0,3-2 0,-3 3 0,3-1 0,-2 0 0,2 1 0,-1-2 0,-1 2 0,1-3 0,0 2 0,0 1 0,0-1 0,0 1 0,2-1 0,-2 1 0,1 0 0,-1 0 0,0-1 0,0 2 0,-1-1 0,0 0 0,1 1 0,-1 0 0,1-1 0,0-1 0,0 1 0,-2-1 0,0 2 0,-1-2 0,2 2 0,-3-2 0,1 1 0,-1-1 0,0 2 0,1-3 0,-2 2 0,1-1 0,-1 1 0,4 1 0,-3-1 0,4 0 0,-1 0 0,-2-1 0,2 2 0,-2-2 0,2 2 0,0-1 0,1 1 0,-1-1 0,1 1 0,-1-2 0,1 2 0,-2-1 0,3 0 0,-3-1 0,2 1 0,-1-1 0,0 2 0,1-1 0,0 1 0,-1-1 0,0 0 0,-3 1 0,3-1 0,-2 0 0,2 1 0,0-1 0,0 0 0,-1 0 0,2 0 0,-1-1 0,1 2 0,0-1 0,-3 1 0,2-1 0,-2 1 0,1-2 0,1 2 0,0-1 0,-1 1 0,2 0 0,0 0 0,1 0 0</inkml:trace>
</inkml:ink>
</file>

<file path=ppt/ink/ink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40.674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123 102 24575,'2'3'0,"0"0"0,-1-1 0,0 0 0,0 1 0,0-1 0,1-3 0,0-1 0,0-3 0,0 2 0,-2 1 0,1 0 0,0 1 0,-1-2 0,2 3 0,-1-3 0,1 2 0,-1-1 0,0 0 0,-1 0 0,1 0 0,0 1 0,0-1 0,0 0 0,0 0 0,0 0 0,0 0 0,1 0 0,-2 5 0,1-3 0,-2 5 0,1-3 0,-1 0 0,1 1 0,-1 0 0,1 0 0,-2-1 0,2 0 0,-1 0 0,1 0 0,-1 1 0,1-1 0,-1 2 0,1-2 0,0 2 0,-1-2 0,0 2 0,-1-3 0,0 2 0,0-2 0,0 1 0,0-1 0,1 1 0,-2-2 0,2 0 0,-1-1 0,1-1 0,1 0 0,-1 0 0,0 0 0,-1 0 0,1 0 0,-2 0 0,3 0 0,-3 1 0,3-1 0,-1 1 0,0 0 0,0-1 0,-1 0 0,0 0 0,0-1 0,1 1 0,-1 0 0,1 1 0,-1-2 0,-1 2 0,1-3 0,-1 3 0,0-2 0,1 2 0,0-1 0,1 1 0,-2-1 0,1 1 0,-1-1 0,1 1 0,-1-1 0,1 2 0,0-1 0,0-1 0,0 2 0,-3-3 0,1 2 0,1-1 0,0 1 0,2 0 0,-2-2 0,1 1 0,0-1 0,0 0 0,0 1 0,0 1 0,0-1 0,0 1 0,1-1 0,0 1 0,-1-2 0,1 3 0,0-3 0,1 2 0,-1 0 0,-1-2 0,0 3 0,0-3 0,1 2 0,0-1 0,0-1 0,0 2 0,0-2 0,0 3 0,-1-2 0,1 1 0,-4-5 0,3 3 0,-2-2 0,4 4 0</inkml:trace>
</inkml:ink>
</file>

<file path=ppt/ink/ink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49.527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 1 24575,'1'4'0,"0"0"0,-1 0 0,0-1 0,0 1 0,1-2 0,0 2 0,0-2 0,0 1 0,0-2 0,-1 1 0,2-1 0,-2 1 0,2 0 0,0 0 0,-1 2 0,3-1 0,-4 2 0,3-4 0,-2 0 0,0-1 0,2 2 0,-2 0 0,2 1 0,0-2 0,-2 1 0,2 0 0,-2 0 0,1 0 0,0 0 0,0-1 0,-1 2 0,1-2 0,0 1 0,0 0 0,1-1 0,-1 0 0,-1 1 0,1 0 0,-1 0 0,0 1 0,1-1 0,-2 0 0,1 0 0,0-1 0,-1 1 0,2-2 0,-1 3 0,1-2 0,-1 3 0,0-2 0,0 2 0,0-3 0,1 2 0,-2-1 0,1-1 0,0 1 0,1-1 0,-1 1 0,1 0 0,0 2 0,0-2 0,0 1 0,-1-1 0,0 0 0,1-1 0,0 2 0,0-2 0,-1 2 0,0-1 0,0 0 0,0 0 0,1 0 0,-1-1 0,0 0 0,0 1 0,-1 0 0,2 0 0,-2 0 0,2 0 0,-2 1 0,2-1 0,-2 0 0,1 1 0,0 0 0,-1-1 0,1 0 0,-1 0 0,0 0 0,1-1 0,-1 1 0,1 1 0,0-1 0,-1 3 0,1-3 0,-1 1 0,3 0 0,-1 1 0,2-2 0,-3 1 0,-1-1 0,2 0 0,-1 1 0,0-2 0,0 2 0,0-1 0,1 0 0,-1 1 0,0-1 0,0-1 0,1 1 0,0 0 0,0 0 0,0 2 0,0-2 0,0 0 0,-1 1 0,0-1 0,1 1 0,-2 0 0,3-1 0,-3 0 0,3 0 0,-3 0 0,2 0 0,-1 1 0,0-1 0,1 1 0,-1-1 0,0 0 0,0-1 0,0 2 0,0-1 0,0 1 0,1-1 0,-1-1 0,0 1 0,0-1 0,-1 1 0,1-1 0,-1 1 0,2-2 0,-2 3 0,2-2 0,0 3 0,-1-2 0,3 2 0,-4-2 0,3 2 0,-2-3 0,0 2 0,1-2 0,-1 1 0,0 3 0,0-3 0,0 3 0,0-3 0,1 1 0,0-1 0,-1 2 0,1-2 0,-1 1 0,2 0 0,-2 0 0,2-1 0,-3 1 0,1-2 0,0 0 0,-1 1 0,1-1 0,0 1 0,-1 0 0,2-1 0,-2 1 0,1-1 0,0 1 0,0 1 0,0-1 0,0 1 0,-1 0 0,1-2 0,0 1 0,0-1 0,0 1 0,0-1 0,-1 2 0,1-2 0,0 0 0,-1 1 0,1-1 0,-1 1 0,0 0 0,0 3 0,1-2 0,-1 2 0,2-1 0,-1-2 0,0 0 0,0 0 0,-1-1 0,0 1 0,4 2 0,-3-2 0,2 1 0,-3-1 0,0 1 0,0 0 0,1 1 0,-1 0 0,1-1 0,-1 1 0,1-1 0,-1 0 0,2 0 0,-2 0 0,1 0 0,-1-1 0,0 1 0,0-1 0,0 0 0,0 0 0,0 0 0,1-1 0,-1 1 0,1-1 0,-1 1 0,0 0 0,0 0 0,1-1 0,-1 1 0,1-1 0,-1 1 0,0 0 0,0 0 0,0 0 0,0 0 0,0 0 0,0 0 0,0 0 0,0 0 0,0 0 0,1 0 0,-1 0 0,1 1 0,-1-1 0,0 1 0,0-1 0,0 1 0,0-1 0,0 1 0,0-1 0,0 0 0,0 0 0,0 0 0,1-1 0,-1 1 0,2 0 0,-2 0 0,2 0 0,-2 0 0,2-1 0,-2 1 0,2 0 0,-2 0 0,1 0 0,-1 0 0,0 0 0,0 0 0,0 0 0,1 0 0,-1 1 0,1-1 0,0 0 0,-1 2 0,1-1 0,-1 1 0,1-2 0,-1 1 0,1-1 0,-1 0 0,0-1 0</inkml:trace>
</inkml:ink>
</file>

<file path=ppt/ink/ink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07.112"/>
    </inkml:context>
    <inkml:brush xml:id="br0">
      <inkml:brushProperty name="width" value="0.2" units="cm"/>
      <inkml:brushProperty name="height" value="0.2" units="cm"/>
      <inkml:brushProperty name="color" value="#13FDFF"/>
    </inkml:brush>
  </inkml:definitions>
  <inkml:trace contextRef="#ctx0" brushRef="#br0">121 107 24575,'0'-12'0,"0"2"0,0 8 0,2-2 0,-1-2 0,1 1 0,1-1 0,-1 3 0,1-1 0,1-1 0,-3 1 0,4-1 0,-4 1 0,4 1 0,-2-2 0,0 1 0,1 0 0,-2 0 0,2-2 0,-2 2 0,0-2 0,6 10 0,-5-1 0,4 3 0,-5-1 0,-1-3 0,2 4 0,-1-2 0,0 2 0,1-1 0,-3-2 0,3 3 0,-1-1 0,0-1 0,2 3 0,-4-4 0,3 4 0,-2-2 0,1-1 0,1 3 0,-2-4 0,1 3 0,-1-1 0,1-1 0,0 2 0,-1-1 0,1 1 0,-1-1 0,2 0 0,-2-1 0,1 2 0,-1-1 0,0 0 0,0 1 0,1-1 0,-2 0 0,2 0 0,-1 0 0,2-1 0,-1 2 0,-1-1 0,1 1 0,0-2 0,-2 4 0,3-5 0,-3 4 0,3-2 0,-3-1 0,2 4 0,-2-4 0,1 0 0,-1 3 0,1-3 0,1 3 0,-1-3 0,1 4 0,-1-4 0,-1 3 0,1-3 0,-1 1 0,2 1 0,-2-2 0,1 2 0,-1-1 0,0 0 0,1 1 0,-1-2 0,1 2 0,-1 0 0,0 0 0,0 0 0,0-1 0,0 1 0,0-1 0,0 1 0,0-1 0,0 0 0,0 0 0,0 1 0,0-2 0,0 2 0,0-1 0,0 0 0,0 1 0,0 1 0,0-2 0,0 1 0,0-1 0,1-1 0,1 7 0,-1-6 0,1 4 0,-2-6 0,0 1 0,2 3 0,-1-2 0,2 1 0,-3-1 0,1 0 0,0 1 0,0 0 0,0-2 0,0 2 0,0-1 0,0 0 0,0 1 0,-1-2 0,0 3 0,0-3 0,1 3 0,-1-2 0,1 0 0,0 2 0,0-4 0,0 4 0,0-3 0,-1 1 0,0 1 0,0-2 0,0 2 0,0-1 0,1 0 0,-1 1 0,1-1 0,0 1 0,-1 0 0,1 0 0,-1-1 0,0-1 0,0 2 0,0-1 0,0 1 0,0-2 0,2 3 0,-2-3 0,2 2 0,-2-1 0,0 0 0,0 2 0,0-3 0,0 2 0,0-1 0,0 0 0,0 1 0,0-2 0,0 2 0,0-1 0,0 1 0,0 0 0,0-2 0,-1 3 0,1-3 0,-2 2 0,1-1 0,-1-1 0,1 2 0,0-1 0,1 0 0,-1 0 0,0 0 0,-1 1 0,0-1 0,1 1 0,-1-1 0,2 1 0,-2-2 0,2 3 0,-2-3 0,0 3 0,1-1 0,-1 0 0,2 0 0,-2 0 0,2-2 0,-2 2 0,2-1 0,-2-1 0,0 3 0,1-2 0,0 0 0,0 1 0,-1-3 0,0 3 0,1-1 0,0 0 0,0 1 0,0-2 0,-1 2 0,2 0 0,-2-2 0,1 5 0,-2-5 0,1 4 0,0-3 0,-1-1 0,2 2 0,-1-2 0,0 1 0,1 0 0,-2-1 0,1 1 0,0 0 0,-2-2 0,3 4 0,-1 1 0,2-2 0,0 2 0,0-5 0,0 2 0,0 1 0,0-1 0,0 0 0,0 0 0,0 1 0,0-2 0,0 4 0,0-5 0,0 4 0,0-1 0,0-2 0,0 3 0,0-3 0,-1 1 0,0 1 0,-1-1 0,0 0 0,1 0 0,-3 0 0,4 0 0,-3 2 0,2-3 0,1 1 0,-3 0 0,2-1 0,-2 1 0,0 0 0,1 0 0,-1 0 0,2 0 0,-2 1 0,2-1 0,-2-1 0,1 4 0,-1-6 0,1 6 0,-1-4 0,2 1 0,-3 0 0,2 0 0,-1-1 0,1 2 0,0-2 0,-2-1 0,-1 2 0,2-2 0,-2 2 0,3-1 0,-1 0 0,-1 2 0,1-3 0,-1 2 0,1-1 0,2-1 0,-3 3 0,1-3 0,-2 2 0,0-2 0,0 0 0,2 1 0,0 0 0,-1 2 0,1-1 0,-2 0 0,2-2 0,-1 0 0,-2 2 0,3 0 0,-1-1 0,0 1 0,2-3 0,-2 3 0,-2-3 0,3 3 0,-2-3 0,3 4 0,0-2 0,1 1 0,-1 0 0,0 0 0,0 2 0,2-2 0,-1 0 0,0 0 0,-1 0 0,2 0 0,-2 1 0,1-2 0,0 2 0,0-1 0,1 0 0,-3 1 0,3-2 0,-3 2 0,2-2 0,-1 1 0,0 0 0,-1-1 0,1 1 0,0 0 0,0-1 0,0 2 0,0-2 0,0 1 0,0 0 0,1 0 0,6-18 0,-2 11 0,3-15 0,-4 15 0,-1-1 0,2-6 0,-1 4 0,2-2 0,-1 2 0,-1 3 0,1-4 0,-1 1 0,3 1 0,-4-1 0,4 2 0,-5-3 0,3 0 0,-3 1 0,4 1 0,-3-1 0,3 1 0,-3-2 0,2 1 0,-1 1 0,0-2 0,1 3 0,-1-3 0,1 1 0,-1 1 0,1-2 0,-1 3 0,0-2 0,0-1 0,0 3 0,0-5 0,0 5 0,0-3 0,1 1 0,0 1 0,0-1 0,1 0 0,-2 0 0,0 0 0,0-1 0,1 2 0,-1-1 0,0 1 0,0-2 0,-1 1 0,0-1 0,1 1 0,1 0 0,-1-1 0,-1 2 0,0-2 0,1 2 0</inkml:trace>
</inkml:ink>
</file>

<file path=ppt/ink/ink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20.314"/>
    </inkml:context>
    <inkml:brush xml:id="br0">
      <inkml:brushProperty name="width" value="0.2" units="cm"/>
      <inkml:brushProperty name="height" value="0.2" units="cm"/>
      <inkml:brushProperty name="color" value="#13FDFF"/>
    </inkml:brush>
  </inkml:definitions>
  <inkml:trace contextRef="#ctx0" brushRef="#br0">2613 0 24575,'-10'12'0,"-2"2"0,8-10 0,-5 4 0,5-4 0,-7 0 0,4 1 0,-2 1 0,2-1 0,2 0 0,0 1 0,1-4 0,0 4 0,-2-2 0,1 2 0,-4 0 0,4-1 0,-3 1 0,3-1 0,-8 6 0,5-3 0,-4 1 0,-1 2 0,3-2 0,-6-1 0,5 6 0,-4-8 0,-1 9 0,1-9 0,-2 8 0,-3-3 0,4 4 0,-6-2 0,6 0 0,2-1 0,2-3 0,4-1 0,0-2 0,3-1 0,-7 4 0,4-1 0,-7 5 0,5-2 0,-4 0 0,1-2 0,-6 6 0,6-7 0,-1 3 0,6-6 0,-1 2 0,-2-2 0,-3 8 0,-4-4 0,4 1 0,-4 2 0,7-5 0,-1 3 0,-2-1 0,6-3 0,-3 3 0,4-4 0,-2 3 0,-2 2 0,-8 6 0,2-4 0,-4 5 0,5-5 0,4-3 0,-4 7 0,3-5 0,-1 4 0,-4-1 0,4-2 0,-4-2 0,7 0 0,-4-1 0,6 1 0,-3-2 0,2 2 0,3-6 0,-4 3 0,7-3 0,-7-1 0,8 1 0,-4 0 0,3-1 0,-4 4 0,4-3 0,-6 6 0,3-5 0,-2 4 0,-2-2 0,4-1 0,-3 0 0,4-3 0,0 1 0,0 2 0,0-2 0,0 2 0,-1-2 0,0 2 0,2-2 0,-1 1 0,2-3 0,1 1 0,-3-1 0,2 2 0,-1-1 0,0 0 0,3 0 0,-5 0 0,-2 0 0,3 1 0,-9 0 0,10 0 0,-10 3 0,9-3 0,-4 2 0,0-1 0,1-2 0,1 1 0,-8 2 0,8 0 0,-9 2 0,5 0 0,5-4 0,-6 3 0,6-4 0,-9 9 0,4-7 0,-1 6 0,3-8 0,4 0 0,-2 1 0,0 0 0,-2 0 0,1 1 0,-1-2 0,-6 6 0,3 0 0,-13 3 0,8 0 0,-5-1 0,6 1 0,-4 1 0,2 0 0,1-3 0,1-2 0,1 1 0,4-4 0,-2 3 0,5-3 0,-1 0 0,-1-2 0,5 0 0,-4 0 0,5-2 0,-2 3 0,0-4 0,-2 2 0,-2 0 0,-5 6 0,-1-5 0,-2 4 0,1-5 0,-3 1 0,-3 2 0,1-2 0,2 2 0,3 3 0,1-6 0,0 6 0,-6-8 0,5 2 0,-3-1 0,0 2 0,6 0 0,-5 3 0,2-3 0,-1 4 0,-5-3 0,12 2 0,-8-1 0,11 0 0,-10-1 0,9 1 0,-3-2 0,-1 2 0,5-3 0,-10 5 0,3-4 0,1 4 0,1-3 0,3 0 0,3-2 0,-1 1 0,-2-1 0,5 1 0,-3-1 0,1 3 0,4-5 0,-2 4 0,0-4 0,2 2 0,-2-1 0,1 1 0,0 0 0,-1 0 0,-1 0 0,0-1 0,2 1 0,0-1 0,0 1 0,-1 0 0,0-2 0,0 1 0,1-1 0,0 2 0,-5-2 0,3 2 0,-2-1 0,2-1 0,1 1 0,0-1 0,0 1 0,0 1 0,-3-1 0,2 1 0,-3-1 0,4 1 0,0-1 0,-2 0 0,5 0 0,-4-1 0,3 3 0,-2-3 0,1 2 0,0-1 0,0-1 0,-1 1 0,2 1 0,-3-1 0,4 2 0,-4 4 0,6 6 0,-2-1 0,3-1 0,0-6 0,0-2 0,-1 3 0,0-1 0,0 2 0,0-2 0,1-1 0,0 1 0,0 1 0,0 0 0,0-2 0,1 1 0,4 0 0,-2-2 0,3 0 0,-1-2 0,-1 1 0,4 0 0,-4-2 0,2 3 0,-1-3 0,0 1 0,4 0 0,-4 1 0,1-1 0,-1 1 0,-2-1 0,4 3 0,-3-2 0,0 2 0,1-2 0,-2 0 0,4 1 0,-3-3 0,3 3 0,-3-2 0,2 1 0,0 0 0,0 0 0,-1 1 0,2-2 0,-3 0 0,7-1 0,-6 0 0,4 0 0,-6 1 0,1-1 0,3 1 0,-2 0 0,2-1 0,-2 2 0,1-2 0,-1 1 0,1-1 0,0 0 0,-1 0 0,2 0 0,-3 0 0,1 1 0,0 0 0,1 0 0,1 1 0,-3-1 0,2 0 0,-1-1 0,-1 2 0,3-1 0,-3 1 0,2 0 0,1 0 0,-3 0 0,2 0 0,-1-1 0,-1 0 0,2 0 0,1 0 0,-4-1 0,5 0 0,-5 1 0,3 0 0,0 0 0,-3 0 0,4 1 0,-3-1 0,1-1 0,1 1 0,-2 0 0,2-1 0,-1 1 0,0 0 0,1 0 0,-1 1 0,0-1 0,0 1 0,0-2 0,1 1 0,-1-1 0,1 1 0,-2-1 0,2 1 0,-1 0 0,0 0 0,1 0 0,-1 1 0,0-2 0,3 1 0,-4-1 0,2 1 0,0-1 0,-2 1 0,4 0 0,-4-1 0,1 1 0,1-1 0,-2 0 0,4 1 0,-5-1 0,4 1 0,-3-1 0,1 0 0,2 1 0,-3 0 0,2 0 0,-1 0 0,-1 1 0,2-2 0,-1 0 0,0 0 0,2 1 0,-3 0 0,2-1 0,0 0 0,-1 0 0,1 0 0,-1 1 0,-1 0 0,5 1 0,-5-2 0,2 2 0,1-1 0,-4 0 0,5 0 0,-4-1 0,1 0 0,1 0 0,0 0 0,0 1 0,-1-1 0,0 1 0,1 1 0,-1-2 0,1 2 0,-2-2 0,0 1 0,4 0 0,-4 0 0,2 0 0,2-1 0,-4 0 0,3 1 0,-2-1 0,1 2 0,1-2 0,-2 2 0,0-2 0,-1 1 0,3 0 0,0-1 0,-2 2 0,1-2 0,-2 1 0,1-1 0,2 1 0,-3-1 0,7 1 0,-7-1 0,4 1 0,-2-1 0,-2 2 0,2-2 0,-1 1 0,0 0 0,1-1 0,-1 1 0,1-1 0,0 0 0,-1 0 0,1 0 0,0 1 0,-1-1 0,1 3 0,-2-2 0,2 0 0,-1 0 0,1 1 0,0-1 0,-1 2 0,0-2 0,0 2 0,0-2 0,2 3 0,-3-3 0,2 4 0,0-5 0,-2 3 0,4-2 0,-4 1 0,5 0 0,-5 0 0,5-1 0,-5 1 0,2-1 0,-1 1 0,1-1 0,0 0 0,-3 0 0,4 0 0,-3-1 0,7 4 0,-4-4 0,5 4 0,-6-4 0,-1 0 0,0 0 0,0 1 0,2-1 0,-1 1 0,1 0 0,-3-1 0,3 1 0,-3 0 0,2-1 0,-1 1 0,0-1 0,2 0 0,-2 0 0,4 0 0,-5 1 0,1-1 0,2 1 0,-3 0 0,3-1 0,-2 1 0,-1-1 0,3 1 0,-3-1 0,1 1 0,1 0 0,1 0 0,-2 0 0,3-1 0,-4 0 0,3 0 0,-1 0 0,2 0 0,0 0 0,2 0 0,-3 0 0,2 0 0,-1 0 0,-2 0 0,4 0 0,-4 0 0,-1 0 0,2 1 0,-3-1 0,2 1 0,-1 0 0,0-1 0,2 1 0,-1-1 0,0 0 0,2 0 0,-4 0 0,3 0 0,-2 0 0,2 0 0,-2 0 0,6 0 0,-5 0 0,3 0 0,-5 0 0,1 0 0,2 0 0,3 0 0,2 0 0,-2 1 0,3 0 0,-3 1 0,-1-2 0,0 2 0,-5-2 0,0 0 0,2 1 0,-2-1 0,2 1 0,-1-1 0,0 0 0,0 0 0,1 0 0,-2 0 0,2 0 0,-1 0 0,2 0 0,-2 0 0,3 0 0,-4 0 0,6 0 0,-6 0 0,3 0 0,-1 0 0,5 0 0,0 0 0,4 0 0,-1 0 0,3 0 0,1 0 0,0 0 0,6 0 0,-6 0 0,3 0 0,0 0 0,-6 0 0,2 0 0,-6 0 0,3 0 0,-7 0 0,1 0 0,-4 0 0,1 0 0,1 0 0,-1 0 0,1 0 0,-2 0 0,2 0 0,0 0 0,-2 0 0,3 0 0,-3 0 0,3 0 0,-2 0 0,2 0 0,-3 0 0,5 0 0,-6 0 0,4 0 0,-2 0 0,-1 0 0,3 0 0,-3 0 0,1 0 0,2 0 0,-1 0 0,1 0 0,3 0 0,-3 0 0,2 0 0,-1 0 0,-2 0 0,0 0 0,1 0 0,-1 0 0,0 0 0,1 0 0,3 0 0,-2 0 0,0 0 0,-2 0 0,-3 0 0,2 0 0,1 0 0,0 0 0,-1 0 0,0 0 0,0 0 0,0 0 0,3 0 0,-4 0 0,3 0 0,-2 0 0,-1 0 0,2 0 0,-1 0 0,0 0 0,1 0 0,-1 0 0,0 0 0,2 0 0,-3 0 0,5 0 0,-5 0 0,3 0 0,-1 0 0,-2 0 0,2 0 0,-1 0 0,0 0 0,0 0 0,1 0 0,-2 0 0,2 0 0,-1 0 0,1 0 0,-1 0 0,0 0 0,0 0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08.364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516 1 24575,'-25'2'0,"4"0"0,18-2 0,-6 0 0,0 2 0,-1-1 0,-2 0 0,5-1 0,-3 1 0,1 0 0,0 1 0,0 1 0,2 3 0,1 2 0,-1 3 0,3-5 0,-1 2 0,1 0 0,-1-1 0,-1 3 0,0-5 0,-1 1 0,-1 0 0,2-1 0,-2 2 0,-1-2 0,3 0 0,-3 1 0,3-1 0,-2-1 0,0 1 0,-1 0 0,2 0 0,-2 1 0,3-1 0,-2 0 0,1 1 0,0-1 0,-1 3 0,2-3 0,-2 2 0,2-2 0,0 2 0,-2-2 0,2 1 0,-1 2 0,1-1 0,2 1 0,-2-1 0,3 1 0,-2 1 0,2 1 0,0-3 0,-1 2 0,0-2 0,0 1 0,0 1 0,0-1 0,0 0 0,-1 1 0,-1-4 0,2 4 0,-3-4 0,2 3 0,-2-3 0,2 3 0,-3-2 0,4 5 0,-2-5 0,2 3 0,-3-5 0,-1 1 0,-1 2 0,4-2 0,0 4 0,4-1 0,1 2 0,3 1 0,-1-4 0,2 2 0,-2 0 0,0 0 0,1 1 0,-1-2 0,-2 2 0,2 0 0,0-1 0,1-1 0,0 1 0,-1-1 0,0 2 0,-1-2 0,2 1 0,-1 0 0,4-1 0,3 5 0,-3-8 0,2 4 0,-1-6 0,1 3 0,2-2 0,3 1 0,2-1 0,-5-1 0,3 0 0,-5 0 0,-1-2 0,9 5 0,-10-5 0,7 4 0,-5-4 0,-1 1 0,4 3 0,-5 0 0,0 4 0,0-2 0,-4 2 0,4-2 0,-3 3 0,2-3 0,-1 3 0,0-3 0,2 1 0,-1-1 0,0-1 0,2 3 0,-3-2 0,2 1 0,-1-1 0,1 0 0,0-1 0,1 5 0,-4-5 0,6 7 0,-7-9 0,6 8 0,-6-4 0,2-2 0,2 5 0,-2-7 0,3 5 0,0-2 0,-3 0 0,4 0 0,-2-2 0,1 1 0,1 0 0,-1-1 0,1 0 0,-1 0 0,4-1 0,-3 1 0,1-1 0,-1 0 0,-1-1 0,2 2 0,0-3 0,-1 1 0,2 1 0,-1 1 0,-1-1 0,1 3 0,-4-3 0,3 2 0,-1 0 0,1-1 0,-3 2 0,4-2 0,-4 1 0,5 1 0,-3-1 0,-1 0 0,4 1 0,4-1 0,-4 0 0,11 4 0,-14-7 0,5 6 0,-2-4 0,-1-1 0,5 5 0,-5-4 0,6 2 0,-4-1 0,-1-2 0,-1 0 0,-3-1 0,1 2 0,2 0 0,0 1 0,-1 0 0,0-1 0,-1 0 0,1 1 0,-1-3 0,5 3 0,-3-3 0,0 2 0,0-2 0,3 4 0,-3-3 0,2 4 0,-2-4 0,-1 3 0,2-3 0,1 4 0,-5-3 0,4 0 0,-1 2 0,-3-4 0,4 2 0,2 2 0,-4-3 0,5 3 0,-6-5 0,0 0 0,5 5 0,-6-6 0,5 5 0,-4-4 0,-1 1 0,9 0 0,-10 0 0,8 1 0,-5-2 0,-2 2 0,11 3 0,-12-5 0,7 5 0,-1 0 0,-4-2 0,5 3 0,-2-2 0,-4-1 0,3 0 0,3 4 0,-4-4 0,9 7 0,-10-7 0,9 7 0,-6-6 0,1 4 0,0-3 0,1 0 0,-3-1 0,6 3 0,-6-4 0,-2 1 0,0-2 0,5 4 0,-4-2 0,3 2 0,-1 0 0,-4-3 0,11 6 0,-12-7 0,12 8 0,-7-4 0,1 0 0,1 0 0,-6-4 0,6 2 0,-4-2 0,7 4 0,-10-7 0,4 4 0,0-3 0,-4 2 0,7-1 0,-6 1 0,3-2 0,3 2 0,-6-3 0,6 1 0,-3 3 0,0-2 0,3 2 0,-4-1 0,1-2 0,2 3 0,-4-3 0,2 3 0,-1-2 0,1 1 0,0 1 0,0-1 0,-2 0 0,2 0 0,1 2 0,-4-2 0,5 2 0,-2-2 0,-2-1 0,4 1 0,-5-1 0,3 3 0,-1-2 0,1 2 0,2-3 0,4 1 0,0 3 0,2-4 0,0 2 0,4-1 0,1-1 0,5 3 0,1-1 0,0 2 0,6 1 0,1 4 0,3-4 0,6 5 0,-2-3 0,2-2 0,4 6 0,-8-8 0,-2 5 0,-8-2 0,-12-5 0,3 3 0,-12-5 0,8-1 0,-7 2 0,8 1 0,-1 0 0,-4 1 0,1-1 0,-1-2 0,-5-1 0,5-1 0,-1 2 0,-2-1 0,6 1 0,-9-2 0,9 0 0,-10 0 0,7 0 0,-5 0 0,-1 0 0,5 0 0,-5 0 0,3 0 0,0 0 0,0-2 0,0 1 0,-1-4 0,-1 4 0,1-3 0,-1 2 0,2-4 0,2 1 0,0-1 0,6-3 0,-3 6 0,8-7 0,-1 6 0,3-5 0,5 0 0,-2-1 0,1 0 0,4-1 0,-8 5 0,9-7 0,-9 7 0,8-7 0,-10 5 0,10-4 0,-5 3 0,4 0 0,23-10 0,-21 7 0,18-9 0,-18 4 0,2-4 0,4-6 0,2 1 0,-5-5 0,5 6 0,-10-7 0,2 10 0,-15 2 0,6 3 0,-14 9 0,3-1 0,-8 6 0,-1-1 0,4 0 0,-35-1 0,-11-7 0,-45 7 0,-7-5-458,39 9 0,-1 1 458,-2-1 0,0-1 0,3 2 0,-1 0 0,-2 0 0,0 0-229,-34 0 229,-4 0 0,3 0 0,14 0 0,-14 0 0,20 0 0,-6 0 0,6 0 0,0 0 0,11 3 0,-5 0 0,25 4 905,-6 3-905,15-2 240,-6 3-240,3-6 0,-4 2 0,4-2 0,3 2 0,3-2 0,12 0 0,3-2 0,36-2 0,-3 0 0,31-1 0,-15 0 0,8 0 0,-2 0 0,0 0 0,-4 0 0,-7 0 0,-3 0 0,-6 1 0,-1 2 0,-9-1 0,-1 1 0,-7-1 0,1-1 0,3 2 0,-2-2 0,7 3 0,-6-1 0,3 0 0,-7-1 0,3 2 0,-1-2 0,2 3 0,-1-3 0,-1 2 0,2-1 0,0 2 0,1-3 0,-2 2 0,4-1 0,1 4 0,5-1 0,7 2 0,-1 1 0,10-1 0,-4 4 0,0-4 0,-3 0 0,-3-3 0,-7 1 0,-7-4 0,-28-31 0,-3 10 0,-23-26 0,-3 18 0,-12-6 0,-9 3 0,-24-8-492,44 23 0,-2 0 229,-7 0 0,-1 0 263,-3-1 0,-1 2 0,-2 1 0,0 1 0,-2-2 0,0 0 0,-3 4 0,1 1 0,0 0 0,1 0 0,3 1 0,2 1-487,3 4 1,1-1 486,6-4 0,1 0-84,-36-2 84,5-5 0,7 1 0,8 0 0,4 3 0,16-7 983,12 8-541,11-6 541,1 0-921,6-1 35,-2-9-97,4-2 0,0-3 0,-9-28 0,9 12 0,-9-22 0,12 26 0,-2-3 0,5 5 0,3 5 0,1-1 0,3 12 0,-1-5 0,2 4 0,0 4 0,0 5 0,0 11 0,34 12 0,2 2 0,41 11 0,-14-7 0,20 2 0,-4-2 0,8-5 0,0 1 0,-5-8 0,-3 0 0,-10 0 0,-8 0 0,-22 0 0,-14 0 0,-14 0 0,-14 10 0,-6 2 0,-14 9 0,2-2 0,-12-3 0,0 2 0,-15-1 0,-5-3 0,-11 9 0,5-14 0,-3 11 0,10-13 0,2 3 0,2-7 0,2-1 0,-1-2 0,0 0 0,-5 0 0,3 0 0,1 0 0,17-3 0,1 0 0,11-2 0,4 2 0,-1 1 0,11-1 0,-12 0 0,7 0 0,0-1 0,0 1 0,5-3 0,-6-3 0,6 0 0,-4-3 0,6 1 0,-2-3 0,1-1 0,-6-4 0,4 2 0,-1 4 0,2 1 0,4 4 0,-1 2 0,-2-5 0,2 2 0,0-1 0,-2-2 0,4 7 0,-3-5 0</inkml:trace>
</inkml:ink>
</file>

<file path=ppt/ink/ink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53.095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1228 1 24575,'-1'7'0,"-1"-2"0,1-3 0,0-1 0,-2 2 0,3 0 0,-3 1 0,3-1 0,-3-1 0,2 0 0,-1 0 0,-1-1 0,2 1 0,-1 0 0,0 2 0,1-3 0,-1 2 0,0-2 0,1 2 0,-1 0 0,1-1 0,-1 1 0,0-2 0,0 1 0,0 1 0,1-1 0,-1 1 0,1-1 0,0 0 0,0 2 0,0-3 0,0 3 0,-2-3 0,2 1 0,-3 0 0,3 0 0,-2-1 0,2 3 0,-2-3 0,3 4 0,-3-4 0,3 2 0,-4-1 0,3-1 0,-2 1 0,0 1 0,2-2 0,-2 2 0,1-1 0,0-1 0,-2 2 0,2-1 0,0 0 0,0-1 0,1 1 0,-2 0 0,2 0 0,-3 0 0,3 0 0,-1 0 0,-1 0 0,3 0 0,-3 0 0,2 0 0,0 0 0,-4 1 0,4-2 0,-5 0 0,5 0 0,-2 3 0,2-2 0,-1 2 0,-1-3 0,1 0 0,-1 0 0,2 2 0,-1-1 0,0 1 0,0-1 0,-1 0 0,1 1 0,0-2 0,0 2 0,0-3 0,1 3 0,-3-1 0,3 1 0,-3 0 0,3-2 0,-1 2 0,0-2 0,0 1 0,0 0 0,0 1 0,0-1 0,0 1 0,1 0 0,-2-2 0,3 2 0,-4-1 0,4 0 0,-3 0 0,2 0 0,-1 1 0,0-1 0,0 1 0,1-1 0,-1 0 0,1 1 0,-1 0 0,0 0 0,1 0 0,-1-1 0,1 0 0,-1 0 0,0 1 0,1-1 0,-3 0 0,3 0 0,-1 0 0,-1 1 0,2 0 0,-3 1 0,3-2 0,-1-1 0,0 2 0,0-3 0,-1 3 0,1-2 0,1 1 0,-2 0 0,1 1 0,0-1 0,-1 0 0,1 0 0,0-1 0,1 3 0,-2-2 0,1 3 0,0-5 0,0 2 0,0 0 0,0 0 0,-1 0 0,2 0 0,-2 0 0,2 1 0,-1-3 0,1 4 0,-1-4 0,0 4 0,-6-2 0,4 0 0,-3 0 0,5 0 0,0 0 0,-1 0 0,2-1 0,-3 1 0,2-1 0,0 1 0,-2 0 0,4 0 0,-4-1 0,3 1 0,-1 0 0,0 2 0,-1-2 0,0 2 0,0-3 0,1 2 0,0-3 0,-1 3 0,0-2 0,1 3 0,1-3 0,-1 1 0,-2 1 0,2-1 0,-1 1 0,1-1 0,-1 0 0,2 0 0,-1 0 0,0 1 0,0-1 0,-2 1 0,3-1 0,-2 0 0,2 0 0,-1 0 0,-1 0 0,0 0 0,1 1 0,-3-2 0,3 2 0,-2-2 0,2 2 0,-5 0 0,3-1 0,-4 2 0,6-4 0,0 3 0,1-1 0,-2-1 0,2 2 0,-2-1 0,1-1 0,0 1 0,-1 0 0,1-1 0,-1 1 0,0 1 0,1-2 0,-1 1 0,0 1 0,1-2 0,-2 1 0,2 0 0,-2-1 0,2 1 0,0 0 0,0 0 0,-1 1 0,-1-1 0,-2 5 0,3-4 0,-3 3 0,3-4 0,2 0 0,-2 0 0,1-1 0,0 4 0,-1-4 0,2 6 0,-3-6 0,1 2 0,0-1 0,1 0 0,-1-1 0,2 2 0,-1-2 0,0 2 0,0-1 0,-1 0 0,0 1 0,0-1 0,0 1 0,2-1 0,-1-1 0,0 1 0,-1-1 0,1 1 0,1 1 0,-2-2 0,2 1 0,-2-1 0,1 0 0,0 2 0,-1-2 0,2 3 0,-2-4 0,2 3 0,-1-1 0,-1-1 0,1 2 0,-1-3 0,1 2 0,-2-1 0,2 0 0,-2 1 0,1-1 0,1 1 0,-1 1 0,1-1 0,0 0 0,-1 0 0,1-1 0,-2 1 0,1 1 0,0-1 0,-1 0 0,2-1 0,0 0 0,-1 0 0,1 2 0,-1-1 0,-1 0 0,1-1 0,0 0 0,1 1 0,0 0 0,0 0 0,-1 0 0,0 0 0,-1 0 0,1 0 0,-1 0 0,2-1 0,-2 1 0,2-2 0,0 3 0,-1-3 0,1 3 0,-1-2 0,-2 0 0,2 1 0,-2-1 0,3 1 0,-1 0 0,0 0 0,0-1 0,-1 2 0,0-2 0,0 2 0,0-1 0,-1 1 0,2-1 0,-2 2 0,1-2 0,2 0 0,-4-1 0,4 1 0,-5 1 0,4-2 0,-6 5 0,6-4 0,-4 4 0,3-4 0,-1 0 0,2 0 0,-1 1 0,1-2 0,2 2 0,-4-2 0,4 1 0,-2-1 0,1 2 0,-1-1 0,-1 1 0,1 0 0,1-2 0,1 1 0,-1 0 0,-1 0 0,1 0 0,-1-1 0,0 1 0,-2 1 0,1-2 0,0 2 0,1-2 0,1 3 0,-1-2 0,-2 1 0,3-1 0,-3 2 0,4-2 0,-3 0 0,2 1 0,-2-2 0,1 3 0,-1 1 0,1-2 0,-1 2 0,1-2 0,-2-2 0,2 2 0,-2-1 0,3 2 0,0-3 0,-1 2 0,2-2 0,-2 1 0,1 1 0,-2-2 0,2 2 0,-1-1 0,0-1 0,1 2 0,-2-3 0,3 2 0,-2-1 0,1 0 0,-1 2 0,0-3 0,-1 4 0,2-3 0,-1 2 0,1-2 0,1 2 0,-2-3 0,2 3 0,-3-1 0,1 0 0,0 0 0,-1 1 0,2-2 0,-1 2 0,1-2 0,0 1 0,-1-2 0,1 3 0,-1-2 0,1 2 0,-1-2 0,-1 1 0,1-1 0,0 2 0,0-1 0,0 1 0,0-1 0,0 0 0,1-1 0,0 2 0,-5-2 0,4 1 0,-4 0 0,4 0 0,-1 2 0,0-3 0,-2 3 0,3-2 0,0 3 0,0-3 0,0 2 0,-1-2 0,1 0 0,0 0 0,0 1 0,1 0 0,0-1 0,-1 0 0,0 0 0,-1 1 0,1-2 0,1 1 0,0-1 0,0 1 0,-3-1 0,1 1 0,-1 0 0,1 0 0,1 0 0,0-1 0,0 1 0,0 0 0,0 0 0,1-1 0,0 1 0,-1-1 0,-2 0 0,2 1 0,-4-1 0,4 1 0,-1-1 0,2 1 0,-1-2 0,0 4 0,0-3 0,-3 3 0,5-3 0,-4 0 0,4 1 0,-1-2 0,0 1 0</inkml:trace>
</inkml:ink>
</file>

<file path=ppt/ink/ink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2:06.435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2135 1 24575,'-6'3'0,"1"-1"0,3 0 0,0-2 0,0 3 0,-1-2 0,0 3 0,0-4 0,1 1 0,-2 1 0,2-2 0,-1 3 0,1-3 0,1 3 0,-2-2 0,0 1 0,0 0 0,-1-2 0,4 2 0,-4-2 0,2 2 0,-1-2 0,-1 2 0,3-1 0,-2 0 0,0 0 0,2 0 0,-4-1 0,4 2 0,-2-2 0,0 2 0,0-2 0,1 3 0,-2-3 0,4 3 0,-3-2 0,1 1 0,0-1 0,-2 0 0,2 0 0,-1 0 0,2 1 0,-2-1 0,1 1 0,0-1 0,0 1 0,0 1 0,-1-2 0,1 2 0,0-2 0,-2 2 0,0-1 0,1 1 0,0-3 0,3 3 0,-3-2 0,1 2 0,-1-2 0,0 0 0,1 1 0,0-2 0,-1 3 0,1-2 0,0 1 0,-1-1 0,0 1 0,-1-1 0,2 1 0,-1-1 0,0 1 0,1-2 0,-2 3 0,0-2 0,1 3 0,0-3 0,-1 3 0,-1-2 0,-1 2 0,1-1 0,0-1 0,2 0 0,-2 0 0,1 0 0,0-1 0,-1 1 0,1-1 0,3 1 0,-4-1 0,4 1 0,-4-1 0,3 0 0,-3 0 0,2 0 0,0 0 0,0 1 0,2-1 0,-4 0 0,3 0 0,-1-1 0,1 3 0,0-3 0,-1 3 0,0-3 0,1 2 0,-1-1 0,0 0 0,0 2 0,0-3 0,-1 3 0,1-2 0,0 1 0,-1 1 0,0-1 0,0 1 0,1-2 0,-1 1 0,2-1 0,-1 1 0,0 0 0,1 0 0,-2-1 0,2 1 0,-1-1 0,1 1 0,-1-1 0,1 1 0,-2-1 0,2 1 0,-1-1 0,1 1 0,-1-1 0,1 0 0,-2 1 0,2 0 0,-2-1 0,2 0 0,-2 1 0,1-1 0,-2 1 0,2 0 0,-1 2 0,-1-3 0,3 2 0,-4-1 0,4-1 0,-2 2 0,1-2 0,0 2 0,-3-2 0,5 2 0,-5-2 0,4 0 0,-1 1 0,-1-2 0,1 2 0,1-1 0,-1 0 0,1 1 0,-3-2 0,2 2 0,-3-2 0,3 1 0,0 0 0,-2 0 0,2 1 0,-2 0 0,3-1 0,-1 0 0,-2 1 0,1-2 0,-1 3 0,1-3 0,0 2 0,-2-1 0,1 0 0,-2 2 0,3-2 0,-5 2 0,4-2 0,-4 1 0,6-1 0,-4-1 0,5 2 0,-8-2 0,7 1 0,-5 0 0,3 0 0,1 1 0,-3 0 0,4-1 0,-3 0 0,2 1 0,-2 0 0,3 0 0,-3-1 0,3 0 0,0 0 0,-2 0 0,3 1 0,-3-2 0,1 1 0,0 1 0,-1-2 0,2 3 0,-3-3 0,1 4 0,-1-3 0,2 1 0,0-1 0,2 0 0,-2 0 0,1 1 0,-1-1 0,-2 2 0,2-1 0,-1 0 0,2 0 0,-3-1 0,3 1 0,-5 0 0,3-1 0,0 1 0,-1 0 0,3-2 0,0 3 0,-1-3 0,2 2 0,-1-1 0,1 0 0,-1 1 0,1-1 0,-4 1 0,4-1 0,-4 1 0,4-1 0,-2 1 0,2-1 0,-2 0 0,2 0 0,-1 0 0,0 0 0,1 0 0,-1 0 0,0 1 0,0-1 0,-1 2 0,1-3 0,-3 1 0,4 0 0,-2 0 0,2 0 0,0 1 0,-1-2 0,-2 2 0,2 0 0,-3-1 0,2 0 0,0 0 0,0 1 0,1-1 0,-1 2 0,2-2 0,-2 0 0,1 0 0,-1 0 0,1 0 0,0 1 0,-2-1 0,2 0 0,-2 0 0,0-1 0,3 3 0,-3-3 0,0 2 0,2-1 0,-3 0 0,3 1 0,-2-1 0,1 1 0,-1 0 0,0-1 0,0 2 0,0-3 0,1 2 0,0-1 0,0 0 0,-1 2 0,0-2 0,-1 1 0,2 3 0,-1-4 0,1 3 0,1-4 0,-1 2 0,2-2 0,-2 3 0,1-3 0,-1 3 0,-2-3 0,3 2 0,-3-1 0,4 1 0,-2 0 0,1-1 0,0 1 0,-3-1 0,1 1 0,-3 0 0,2-1 0,1 1 0,-1-1 0,2 2 0,-1-2 0,-1 3 0,2-3 0,-2 2 0,1-2 0,1 1 0,0 0 0,0 0 0,0-2 0,1 2 0,-9 0 0,9 1 0,-10-3 0,13 2 0,-6-1 0,3 1 0,-2-1 0,-1 0 0,4 2 0,-1-3 0,-1 2 0,-1-1 0,0 0 0,-1 0 0,2 0 0,-1-1 0,2 1 0,1 1 0,-4 0 0,4 0 0,-3 0 0,1-1 0,2 1 0,-2 1 0,-1-2 0,3 2 0,-4-3 0,4 3 0,-1-3 0,-1 3 0,2-3 0,-1 2 0,1-1 0,0 0 0,-2 0 0,1 1 0,-2-2 0,2 3 0,0-3 0,-2 1 0,0-1 0,-2 1 0,3 0 0,-1 2 0,4-1 0,-5-1 0,4 1 0,-6-2 0,4 2 0,-1 0 0,0 0 0,0 1 0,-1 1 0,0-2 0,2 0 0,-2 0 0,0-2 0,1 3 0,-1-2 0,5 1 0,-2-1 0,1 1 0,-1-1 0,0 0 0,0 0 0,0 0 0,-1 0 0,2 1 0,-2-1 0,1 1 0,0-1 0,-1 0 0,2 2 0,-1-3 0,1 2 0,-1-2 0,1 2 0,-7-2 0,6 3 0,-4-3 0,4 1 0,0 1 0,-2-2 0,1 3 0,0-3 0,0 3 0,1-2 0,-2 1 0,1 0 0,-1-2 0,-1 1 0,3 0 0,-4-1 0,6 2 0,-6-2 0,3 3 0,-2-3 0,1 3 0,-1-1 0,0-1 0,-1 2 0,2-2 0,-2 4 0,-5-3 0,4 2 0,-3 0 0,3-1 0,2-2 0,-5 6 0,5-6 0,-5 6 0,5-6 0,0 1 0,-2 1 0,2-2 0,-5 4 0,4-5 0,-3 4 0,7-3 0,-1 0 0,2 0 0,-1 0 0,-1-1 0,2 2 0,-2-1 0,-1 0 0,3 1 0,-4-1 0,4 1 0,-2-1 0,1 0 0,0 0 0,-2-1 0,1 1 0,0 1 0,-1-2 0,2 2 0,-1-1 0,2-1 0,0 1 0,-1 1 0,-1-2 0,0 2 0,1-1 0,-1 0 0,1 1 0,-2-1 0,1 1 0,0-2 0,1 2 0,0-2 0,1 1 0,-1-1 0,-1 2 0,1-2 0,0 3 0,-2-3 0,2 1 0,-1 0 0,2-1 0,0 1 0,-1 1 0,-2-2 0,1 3 0,-1-3 0,2 1 0,-2 0 0,4 0 0,-5 3 0,5-2 0,-3 0 0,2-1 0,-1 0 0,-1-1 0,2 1 0,-3 0 0,3 1 0,-2-1 0,-1 1 0,2-1 0,-4-1 0,4 2 0,-1-2 0,-4 1 0,4-1 0,-3 2 0,3-2 0,0 2 0,2-1 0,-3-1 0,3 1 0,-2-1 0,2 1 0,-2-1 0,2 1 0,-2-1 0,1 0 0,1 1 0,-2-1 0,1 1 0,-1 0 0,-1-1 0,3 3 0,-2-3 0,0 2 0,1-2 0,-1 0 0,2 0 0,-1 0 0,-2 1 0,1-1 0,-3 1 0,4 1 0,-2-2 0,1 2 0,-1-1 0,2-1 0,0 1 0,1-1 0,-2 1 0,1-1 0,0 2 0,1-2 0,0 1 0,-2 0 0,0-1 0,0 2 0,1-2 0,1 2 0,-1-2 0,1 1 0,-1-1 0,8 3 0,-3-2 0,6 3 0,-6-4 0,1 1 0,0 0 0,0 0 0,1 0 0,2 0 0,-3-1 0,2 0 0,-3 0 0,0 0 0,1 0 0,0 0 0,0 0 0,1 1 0,-2-1 0,1 1 0,1-1 0,-2 0 0,3 0 0,-2 1 0,0 0 0,1 0 0,-2 0 0,2-1 0,-2 0 0,2 0 0,-1 1 0,1-1 0,-1 1 0,0-1 0,0 1 0,-1 0 0,1-1 0,0 0 0,-1 0 0,1 0 0,0 0 0,0 1 0,0 0 0,2 0 0,-3 0 0,2 0 0,-2 0 0,1-1 0,0 1 0,0 0 0,0 1 0,0-1 0,-1 1 0,1-2 0,-1 1 0,1 0 0,0-1 0,-1 2 0,1-1 0,0 0 0,-1-1 0,1 1 0,1 0 0,-2-1 0,2 0 0,-2 1 0,0 0 0,1-1 0,-1 1 0,2 0 0,-2-1 0,1 0 0,0 0 0,2 1 0,-1-1 0,1 1 0,-3-1 0,2 0 0,-2 0 0,4 1 0,-4 0 0,3 0 0,-3-1 0,0 0 0,1 1 0,0 0 0,0 0 0,0 0 0,-1-1 0,1 1 0,0-1 0,0 2 0,1-2 0,-2 1 0,1-1 0,1 2 0,-2-1 0,3 2 0,-2-3 0,0 0 0,0 0 0,5 1 0,-5 0 0,5 0 0,-6-1 0,1 0 0,1 2 0,0-1 0,1 0 0,-2 0 0,0 0 0,1-1 0,-1 1 0,0-1 0,-1 0 0,2 2 0,-1-2 0,1 2 0,0-2 0,-2 0 0,2 0 0,-1 0 0,0 0 0,0 0 0,-1 0 0,1 0 0,-1 0 0,2 0 0,-2 3 0,2-2 0,-1 3 0,1-4 0,-2 0 0,1 1 0,1-1 0,-1 1 0,2-1 0,-2 0 0,1 0 0,1 2 0,-1-1 0,0 1 0,-1-2 0,0 0 0,-1 0 0,1 0 0,0 1 0,0-1 0,-1 1 0,3 0 0,-1 0 0,1 1 0,-2-1 0,0-1 0,-1 0 0,1 0 0,2 0 0,-2 0 0,2 0 0,-3 1 0,1 0 0,0-1 0,0 1 0,1 0 0,-2 0 0,1 0 0,0-1 0,0 0 0,6 1 0,-5 0 0,6-1 0,-6 0 0,0 1 0,-1 0 0,-1-1 0,1 0 0,2 0 0,-1 1 0,1-1 0,-3 1 0,2 0 0,-1 0 0,0 1 0,1-1 0,-1-1 0,0 2 0,1-2 0,0 2 0,1-1 0,0 0 0,-4 1 0,2-2 0,-1 2 0,0-2 0,1 2 0,0-2 0,-2 5 0,2-4 0,-1 3 0,0-4 0,1 1 0,1 0 0,-1-1 0,0 2 0,0-2 0,0 2 0,1-2 0,-1 2 0,0-1 0,0 0 0,-1 1 0,1-2 0,1 1 0,-1-1 0,1 0 0,-2 0 0,1 1 0,4 1 0,-2-1 0,9 4 0,-9-4 0,3 2 0,-5-3 0,1 1 0,1-1 0,1 1 0,2-1 0,-2 2 0,0-1 0,1 0 0,-1 1 0,-1-1 0,5 0 0,-1-1 0,3 1 0,1-1 0,-4 1 0,1-1 0,-2 0 0,0 0 0,-1 0 0,4 2 0,-2-2 0,1 2 0,-2-2 0,1 0 0,-3 0 0,10 4 0,-12-4 0,7 4 0,-8-4 0,6 3 0,-2-1 0,1 2 0,-1-1 0,-4-2 0,1 2 0,-2-3 0,0 1 0,1-1 0,0 0 0,1 1 0,-1-1 0,0 1 0,2-1 0,-2 0 0,3 1 0,-2-1 0,0 1 0,0-1 0,5 0 0,-2 0 0,12 0 0,-3 2 0,5-2 0,-7 2 0,-3-1 0,-3 0 0,-2 0 0,1 0 0,-3-1 0,1 1 0,-1-1 0,4 0 0,0 0 0,2 0 0,-3 0 0,-4 0 0,1 0 0,-1 1 0,3 0 0,-2-1 0,1 0 0,-2 0 0,0 0 0,1 0 0,5 0 0,1 0 0,0 0 0,1 0 0,-5 0 0,0 0 0,-1 0 0,-1 0 0,1 0 0,-2 0 0,1 0 0,-2 0 0,1 0 0,0 0 0,1 0 0,0 0 0,-1 0 0,1 0 0,-2 0 0,-1 0 0</inkml:trace>
</inkml:ink>
</file>

<file path=ppt/ink/ink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3:41.384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606 294 24575,'8'0'0,"-1"0"0,-1-1 0,-1 1 0,-2-1 0,1 1 0,-2-1 0,1 1 0,-2-1 0,1 1 0,0 0 0,0 0 0,0 0 0,1-1 0,0 1 0,0-1 0,0 0 0,-1 1 0,1-1 0,0 1 0,0-1 0,0 0 0,3 0 0,-2-1 0,3 2 0,-5-2 0,3 2 0,-3-1 0,1 1 0,0-2 0,0 2 0,1-2 0,-2 1 0,2 1 0,1-1 0,-1 0 0,2 0 0,-3-1 0,2 0 0,1-1 0,0 2 0,-1-1 0,1 2 0,-3-2 0,1 1 0,-3 0 0,1 0 0,1 1 0,2 0 0,-3-1 0,3 1 0,-4-1 0,0 0 0,1 1 0,-1-1 0,1 1 0,3 0 0,-4-1 0,4 1 0,-4-3 0,1 3 0,1-3 0,-2 1 0,2 1 0,-1-3 0,0 3 0,0-3 0,1 2 0,-2-2 0,2 2 0,-1-3 0,-1 3 0,0-2 0,-1 1 0,1 0 0,0 0 0,0-1 0,-1 3 0,1-2 0,0 2 0,-1-1 0,0-1 0,0 1 0,0-2 0,0 1 0,0 0 0,0 0 0,0 1 0,0 0 0,7 0 0,-4 2 0,7-2 0,-6 2 0,3-1 0,-2 1 0,0-3 0,1 3 0,-2-2 0,1 2 0,-2-1 0,1 1 0,-1 0 0,0 0 0,4 0 0,-4 0 0,4-1 0,-5 0 0,2 0 0,-1 0 0,0 0 0,0 1 0,-1-1 0,0-1 0,0 1 0,0-1 0,1 1 0,-1 1 0,1-1 0,2 0 0,-3 0 0,4 0 0,-5-1 0,2 1 0,-1-1 0,1 2 0,0-1 0,-1 0 0,3 0 0,-3-1 0,4 0 0,-3 0 0,1 0 0,-1 0 0,0-2 0,3 3 0,-2-3 0,0 4 0,0-3 0,-1 3 0,0-3 0,0 2 0,0-1 0,0 1 0,-1 0 0,1 1 0,0 0 0,0-1 0,-1 1 0,0-1 0,0 1 0,0-2 0,1 1 0,-2-1 0,2 2 0,-2-1 0,1-1 0,1 1 0,-1-2 0,3 1 0,-2 1 0,4-2 0,-4 1 0,2-1 0,-3 2 0,2 0 0,-2-1 0,1 2 0,-1-2 0,1 1 0,-1-1 0,2 1 0,-1-1 0,1 1 0,1-1 0,-2 1 0,1-2 0,-1 2 0,-1 0 0,1 0 0,-1 1 0,0-1 0,1 1 0,-1-2 0,1 1 0,-1 0 0,1 0 0,3 1 0,-3-2 0,2 0 0,-2 0 0,0 1 0,1 0 0,-2 0 0,1-1 0,-1 0 0,3 1 0,-2-1 0,3 0 0,0 0 0,-3-1 0,4 1 0,-5-1 0,3 2 0,-3-1 0,1 2 0,-1-1 0,-1-1 0,3 2 0,-3-4 0,6 4 0,-5-4 0,4 3 0,0-3 0,-3 2 0,1 0 0,-2 1 0,-3 0 0,-2 2 0,1 0 0,-2 3 0,0-3 0,1 4 0,-7-3 0,-1 3 0,0-2 0,2 0 0,2-1 0,4 1 0,-3-3 0,4 3 0,-3-3 0,4 2 0,-6-2 0,4 3 0,-2-2 0,-3 3 0,2-3 0,-3 1 0,4 2 0,1-2 0,-1 1 0,1-2 0,-2-1 0,3 3 0,-2-3 0,2 3 0,-3-3 0,2 4 0,1-3 0,-4 1 0,6 1 0,-4-2 0,3 0 0,-1 0 0,-1 0 0,2 1 0,-1-1 0,1 1 0,-1 0 0,1-1 0,-2-1 0,2 1 0,-2 1 0,1 0 0,0 0 0,0-1 0,-2 0 0,2-1 0,-2 0 0,3 2 0,-2 0 0,-1-1 0,1 1 0,-1 0 0,1 1 0,-1-1 0,0 0 0,-1 0 0,3 0 0,0-1 0,1 0 0,1 1 0,-1-1 0,1 1 0,-1-1 0,1 0 0,-2 0 0,2 0 0,0 1 0,-1-2 0,1 1 0,0 0 0,-2 0 0,2 0 0,-3 0 0,2 3 0,-1-3 0,-1 3 0,1-4 0,0 1 0,0 1 0,0-2 0,1 2 0,-2-1 0,1-1 0,0 3 0,-1-3 0,3 4 0,-2-3 0,1 1 0,-3-1 0,2-1 0,-2 0 0,2 0 0,-1 0 0,0 0 0,0 0 0,1 1 0,0 0 0,-2 0 0,1 0 0,1 0 0,0-1 0,-2 1 0,0-1 0,-2 0 0,1 3 0,-2-3 0,2 3 0,-1-2 0,2 0 0,-3 0 0,4 1 0,-2-1 0,3 1 0,-1-2 0,1 0 0,-1 1 0,2 0 0,-1-1 0,-2 1 0,2 0 0,-2 0 0,2 0 0,0 1 0,-1-2 0,0 1 0,-1 0 0,-1 1 0,2-1 0,-1 1 0,1 0 0,-1-1 0,1 1 0,-1-2 0,1 1 0,3 0 0,-4 0 0,3 1 0,-3-1 0,2 0 0,-1 2 0,-1-2 0,1 1 0,0 0 0,0 0 0,2-1 0,-2 0 0,2-1 0,-1 2 0,0-1 0,1 1 0,-2-1 0,-1 2 0,2-2 0,-2 0 0,4 0 0,-2 1 0,1-2 0,-1 3 0,1-3 0,-2 1 0,2 1 0,-1-1 0,1 1 0,0-1 0,-1-1 0,1 2 0,-1-1 0,1 1 0,-1-1 0,1 1 0,-6-2 0,6 3 0,-6-3 0,6 2 0,-1-1 0,1 0 0,0 1 0,-2-2 0,2 3 0,-4-2 0,3 0 0,1 0 0,-1 0 0,0 0 0,-1 2 0,1-2 0,0 0 0,1 0 0,-1-1 0,2 2 0,-2-2 0,1 1 0,0-1 0,-2 2 0,2 0 0,-2 0 0,2-1 0,-1 0 0,1 1 0,1 0 0,-2-1 0,2 1 0,-3 0 0,2-1 0,0 1 0,0-1 0,1 1 0,-2 0 0,1 0 0,-1-1 0,2 1 0,-4 0 0,4 0 0,-3 1 0,2-2 0,1 2 0,-2-1 0,2 0 0,-3-1 0,3 2 0,-2-2 0,1 2 0,0-1 0,-1 0 0,1 0 0,0 0 0,-1 0 0,2 0 0,-1-1 0,-1 0 0,1 1 0,-1-1 0,-2 1 0,4 0 0,-4-1 0,4 1 0,-2 0 0,0-1 0,2 2 0,-5-3 0,5 2 0,-5 0 0,3-1 0,-1 1 0,-2-1 0,3 1 0,-7-1 0,4 2 0,-2-1 0,1 0 0,4 0 0,-4-2 0,4 2 0,-4-2 0,5 3 0,-5-2 0,3 1 0,-3 1 0,2-2 0,-5 2 0,3-1 0,-6 0 0,6 0 0,-3 0 0,1-1 0,2 0 0,-2 0 0,1-1 0,1 3 0,-4-2 0,3 2 0,-2-1 0,3 0 0,-6-1 0,7 1 0,-4-2 0,4 3 0,-2-1 0,2 1 0,-7-1 0,6 1 0,-10-2 0,6 3 0,-2 2 0,4-1 0,-3 3 0,2-3 0,-4 0 0,5 0 0,-4 1 0,8 1 0,-6-3 0,6 1 0,0-3 0,2 0 0,2 1 0,1-2 0,0 0 0</inkml:trace>
</inkml:ink>
</file>

<file path=ppt/ink/ink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03.676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1680 893 25231,'-30'-3'0,"4"1"0,17 2 0,2 0 0,-1-1 0,1-1 0,-2 0 0,2 0 0,0-2 0,0 2 0,1-1 0,0 1 0,0 0 0,1 0 0,-3 0 0,1-1 0,0-2 0,0 1 0,3-2 0,-1 2 0,0-1 0,1 1 0,0-1 0,1 2 0,-1-1 0,1 0 0,-1 0 0,0-1 0,1 2 0,-1-1 0,0 0 0,-1-1 0,0 0 0,0-1 0,-1 0 0,1-1 0,-1-1 0,0-1 0,-2 0 0,-1 0 0,0-1 0,-1 3 0,-1 0 0,0 1 0,-3 1 0,-1 2 0,0 2 0,-2 1 0,-2 0 0,-3 2 0,-2 3 0,2 2 0,-4 2 0,0 2 0,-1-1 0,-1 1 0,9-4 0,-6 1 0,6-3 0,-2 1 0,6-4 0,-1-1 0,4-1 0,3-8 0,5-5 0,5-6 0,6-5 0,4-2 0,6-5 0,3-2 0,4-2 0,3-1 0,1-1 0,0 0 0,-4 7 0,-3 2 0,-5 7 0,-1 1 0,-3 3 0,-1 1 0,-4 4 0,-8 6 0,-8 9 0,-7 6 0,-5 4 0,-1 5 0,0-3 0,0 1 0,1-1 0,-2 1 0,1-1 0,1-1 0,2-1 0,2-3 0,0 0 0,4-3 0,0-2 0,1-2 0,1-2 0,2-1 0,3-7 0,4-5 0,1-4 0,1-2 0,0-3 0,2-1 0,0 1 0,1 1 0,1 1 0,-2 2 0,1 1 0,-1 1 0,-1 1 0,0 3 0,-2 0 0,-2 2 0,-2 2 0,-4 1 0,-1 4 0,0 0 0,-4 1 0,2 0 0,1 1 0,-1 0 0,-2 0 0,2 0 0,0 0 0,1 0 0,0-1 0,2 0 0,0-2 0,1-1 0,1 1 0,2-2 0,0-1 0,1 1 0,1 0 0,1-1 0,-1-1 0,1 0 0,1 1 0,0 0 0,0 0 0,0 2 0,1-2 0,-4 1 0,1 1 0,-3 2 0,0 1 0,1 1 0,0 0 0,-1 0 0,1 0 0,-2-1 0,0-1 0,1 0 0,2-4 0,1 1 0,2-3 0,0 1 0,1-2 0,0 0 0,0-1 0,0 2 0,0-1 0,1 1 0,0 1 0,0 1 0,0 0 0,-1-1 0,0 2 0,0 0 0,0 2 0,0 0 0,-2 1 0,1-2 0,-2 1 0,1-1 0,0 2 0,0-2 0,1 3 0,1-1 0,-3 0 0,1 3 0,0-1 0,0 2 0,0 1 0,-1-1 0,-1 1 0,1-1 0,0 1 0,0 0 0,0-1 0,-1 0 0,2-1 0,-1 0 0,1 1 0,0-2 0,0 2 0,-1-1 0,1 0 0,-2 2 0,0-2 0,0 3 0,0-1 0,0 0 0,0 0 0,0 0 0,1-2 0,0 1 0,-1-1 0,1 1 0,-1 0 0,1 1 0,0 0 0,0 1 0,-1-2 0,1 1 0,-1 0 0,-2-1 0,2 1 0,-1 0 0,1-1 0,0 0 0,0 0 0,-1 0 0,0-1 0,2 2 0,-2-3 0,2 1 0,0-1 0,-1 0 0,1 0 0,0 0 0,-2 0 0,1 0 0,-1 0 0,1 0 0,0 0 0,0 0 0,-1 0 0,1 0 0,0 0 0,1 0 0,0 0 0,1 0 0,1-1 0,3-1 0,0 1 0,3-1 0,-1 2 0,-1 0 0,1 0 0,-1 0 0,1 0 0,-1 0 0,0 0 0,1 0 0,-2-1 0,2 1 0,-1-2 0,2 1 0,-2 0 0,1 0 0,-2 0 0,2 1 0,-3-2 0,4 2 0,-3-1 0,3 1 0,-2 0 0,-1 0 0,0-1 0,1 1 0,-1-1 0,1 1 0,-1-1 0,0 1 0,0-1 0,1 1 0,-1 0 0,1 0 0,0 0 0,-1 0 0,1 0 0,-1 0 0,1 0 0,0 0 0,-1 0 0,2 0 0,-2 0 0,1 0 0,-1 0 0,1 0 0,-1 0 0,1 0 0,-1 0 0,1 0 0,-1-1 0,0 1 0,0-2 0,-1 1 0,0-2 0,-1 1 0,-1 0 0,-1 0 0,-1 0 0,-1 1 0,0 0 0,-1 1 0,1 0 0,0 0 0,-1 0 0,0 2 0,-1-1 0,-1 3 0,-1 0 0,0 1 0,0 0 0,2 0 0,-1-2 0,2 1 0,-2 0 0,1 1 0,-1-2 0,0 1 0,1-2 0,0 0 0,2-1 0,-2 2 0,0-1 0,-1 0 0,0 1 0,0-1 0,1 0 0,0 0 0,1-1 0,-1 1 0,0 0 0,0 0 0,-1 0 0,0 1 0,-1 0 0,0-1 0,3 1 0,-2-2 0,2 2 0,-1 0 0,1 0 0,1 0 0,0 0 0,0 0 0,1 0 0,-1-1 0,0 0 0,0 1 0,1-1 0,1 1 0,-1-1 0,2 1 0,-3-1 0,2 0 0,-1-1 0,0 1 0,-1-1 0,0 1 0,0 0 0,-1 0 0,0 0 0,-1 0 0,-1 0 0,2 0 0,-1 0 0,3 0 0,-3-1 0,1 1 0,0 0 0,0-1 0,0 1 0,1-2 0,-1 1 0,0 0 0,0-1 0,0 1 0,0 0 0,-1-1 0,1 2 0,-1-2 0,2 2 0,0-2 0,2 2 0,-2-2 0,1 2 0,0-1 0,-1 1 0,1-1 0,-1 2 0,1-1 0,0 1 0,0-1 0,1-1 0,0 1 0,-1-1 0,2 1 0,-2 0 0,1-1 0,-1 1 0,-1 0 0,2 0 0,-1 0 0,2 0 0,-2-1 0,2 1 0,-3 0 0,1 0 0,-1 0 0,-1 1 0,-1-1 0,0 0 0,1 0 0,-1 1 0,1-1 0,0 1 0,1-2 0,0 1 0,1 0 0,-1 1 0,2-1 0,-2 0 0,1-1 0,0 1 0,1-1 0,0-1 0,1 2 0,-1 0 0,1 1 0</inkml:trace>
</inkml:ink>
</file>

<file path=ppt/ink/ink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1.094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0 777 25231,'29'-14'0,"-8"4"0,-9 5 0,-4 1 0,-1 1 0,-1 0 0,0 2 0,2-1 0,-1 2 0,3-1 0,-3 1 0,0 2 0,-3 2 0,0 0 0,-1 1 0,-1-1 0,0 3 0,0-1 0,-2 0 0,0-1 0,0-1 0,0 0 0,1 2 0,0 1 0,2-1 0,2-1 0,1-2 0,3-1 0,0 0 0,3-2 0,-1 0 0,3-1 0,1-4 0,1-2 0,1-4 0,3-2 0,-1 0 0,3-2 0,4-2 0,-1 0 0,1-1 0,-3 2 0,5-3 0,-5 4 0,5-1 0,-6 3 0,-2 3 0,-2 0 0,-2 3 0,2 1 0,-4 2 0,-2 4 0,-4 1 0,-1 4 0,-4 6 0,-3 8 0,-5 4 0,-3 3 0,-8 7 0,-6 2 0,-2-2 0,-2-3 0,-3-3 0,-5 0 0,4-8 0,0-6 0,0-7 0,-4-2 0,7-7 0,3-7 0,9-9 0,7-9 0,5-5 0,6-3 0,4-2 0,7-1 0,7 0 0,3 2 0,5 1 0,1 4 0,4 2 0,1 3 0,1 1 0,1 2 0,0 3 0,1 0 0,-2 3 0,-4 4 0,-3 2 0,-2 1 0,0 2 0,-2 1 0,-5 5 0,-2 0 0,-2 3 0,-5 2 0,-4 3 0,-7 6 0,-8 7 0,-11 5 0,-10 4 0,-5-1 0,-1-2 0,-4-2 0,3-3 0,6-7 0,3-3 0,-2-3 0,5-2 0,2-4 0,10-8 0,6-7 0,6-9 0,9-8 0,7-2 0,6-6 0,1 4 0,1-3 0,3-2 0,0 1 0,-1 4 0,-2 6 0,0-1 0,-4 7 0,-2 3 0,-1 3 0,-3 3 0,2 1 0,0 2 0,0 4 0,1 0 0</inkml:trace>
</inkml:ink>
</file>

<file path=ppt/ink/ink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4.889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373 1156 25231,'-20'-1'0,"1"1"0,-1-1 0,0 0 0,2-1 0,1-2 0,1-2 0,2-2 0,1 0 0,-3-3 0,-2-2 0,3 0 0,-2-2 0,4 1 0,-4-2 0,4 3 0,0 0 0,4 3 0,-3-3 0,3 2 0,-1-3 0,3 3 0,-1-3 0,1 1 0,1-2 0,1 2 0,1-2 0,1 4 0,0-3 0,0 1 0,1-2 0,0 1 0,0-2 0,1 0 0,0-1 0,1 0 0,0-1 0,0 0 0,0-1 0,0 1 0,1-1 0,1 1 0,0 0 0,2 0 0,2 1 0,0-1 0,1 1 0,1-1 0,1 1 0,0 0 0,2 0 0,0 1 0,2 1 0,0 0 0,1 1 0,2-1 0,-1 1 0,1-1 0,1 0 0,1-1 0,0-1 0,1-1 0,1 2 0,0 1 0,0 1 0,-1 1 0,1 2 0,0 2 0,-1 2 0,-1 1 0,-1 3 0,-3 2 0,1 0 0,-2 1 0,1 2 0,-1 0 0,1 2 0,-2 3 0,-2-1 0,1 1 0,0-1 0,0-1 0,0 1 0,-2-3 0,2 0 0,2 0 0,-2-1 0,2 0 0,0 0 0,2 0 0,-2-1 0,-1-1 0,0 0 0,0 1 0,0-1 0,1 2 0,-3-2 0,0 1 0,0-1 0,0 0 0,-2 0 0,0 0 0,0 0 0,0 0 0,-1 0 0,1 0 0,-1 0 0,1 0 0,-1-1 0,1-1 0,0-2 0,0 1 0,0 0 0,1-1 0,-1 0 0,1-2 0,-1 1 0,0 0 0,1 0 0,-1-1 0,0 1 0,-1 0 0,0 1 0,0 0 0,-2 1 0,0 0 0,-2-1 0,-1 2 0,-1-1 0,-2-1 0,0 2 0,-3-3 0,-1 1 0,-1 1 0,0-1 0,0 0 0,0 2 0,0-1 0,0 0 0,-1 1 0,0-2 0,0 1 0,-1 0 0,0 1 0,1 1 0,1-2 0,0 2 0,-2-4 0,1 2 0,-1-2 0,0 0 0,0 1 0,1-1 0,2 2 0,-2 0 0,1-1 0,0 1 0,1 1 0,0 2 0,-2-5 0,-2 2 0,1-1 0,-2 0 0,3 0 0,0 1 0,1 1 0,1 1 0,-1-1 0,0 1 0,1-1 0,0 0 0,-1 0 0,1-1 0,0 1 0,0 0 0,0 0 0,0 0 0,-1-1 0,1 1 0,0-1 0,-1 1 0,0 0 0,0 0 0,0 0 0,-1 0 0,0-1 0,0 1 0,1 0 0,-1 0 0,0 0 0,0-1 0,1 1 0,0 0 0,-1 0 0,1 1 0,0-1 0,0 1 0,-1-1 0,-1 1 0,0-2 0,1 0 0,1 1 0,1 0 0,3 0 0,-1-1 0,1 0 0,2 2 0,1-1 0,4 2 0,2 0 0,1 0 0,0 0 0,-1 0 0,1 0 0,0 0 0,0 0 0,0 0 0,0 0 0,0 0 0,0 0 0,-1 0 0,-1 0 0,1 1 0,-2-1 0,2 2 0,-2-1 0,0 1 0,-2 0 0,1 0 0,0 0 0,1 0 0,0 0 0,1 1 0,0-1 0,-2 0 0,1 0 0,-1 0 0,0 1 0,0-1 0,-1 2 0,-1-2 0,0 2 0,0-1 0,0 1 0,0 0 0,0-1 0,0 0 0,0 1 0,0-1 0,1 0 0,1 1 0,-1-1 0,1 0 0,-1-1 0,1 0 0,0-1 0,0 1 0,1-1 0,1 1 0,0 1 0,0-1 0,0 1 0,1 0 0,0 0 0,1 0 0,-1 1 0,1-1 0,-1 1 0,0-1 0,-2-1 0,1 2 0,-2-3 0,2 2 0,-2-1 0,1 1 0,-1 0 0,0 0 0,0-1 0,1 1 0,-2-1 0,0 1 0,-1-1 0,0 0 0,0 0 0,-1 0 0,1 0 0,-2 1 0,1-1 0,0-1 0,0 1 0,1-1 0,0 1 0,1 1 0,1 0 0,-1 1 0,1 0 0,-1 0 0,0 1 0,0-2 0,0 1 0,-1-2 0,0 1 0,-1-1 0,-1 0 0,-1 3 0,-2 0 0</inkml:trace>
</inkml:ink>
</file>

<file path=ppt/ink/ink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08.364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516 1 24575,'-25'2'0,"4"0"0,18-2 0,-6 0 0,0 2 0,-1-1 0,-2 0 0,5-1 0,-3 1 0,1 0 0,0 1 0,0 1 0,2 3 0,1 2 0,-1 3 0,3-5 0,-1 2 0,1 0 0,-1-1 0,-1 3 0,0-5 0,-1 1 0,-1 0 0,2-1 0,-2 2 0,-1-2 0,3 0 0,-3 1 0,3-1 0,-2-1 0,0 1 0,-1 0 0,2 0 0,-2 1 0,3-1 0,-2 0 0,1 1 0,0-1 0,-1 3 0,2-3 0,-2 2 0,2-2 0,0 2 0,-2-2 0,2 1 0,-1 2 0,1-1 0,2 1 0,-2-1 0,3 1 0,-2 1 0,2 1 0,0-3 0,-1 2 0,0-2 0,0 1 0,0 1 0,0-1 0,0 0 0,-1 1 0,-1-4 0,2 4 0,-3-4 0,2 3 0,-2-3 0,2 3 0,-3-2 0,4 5 0,-2-5 0,2 3 0,-3-5 0,-1 1 0,-1 2 0,4-2 0,0 4 0,4-1 0,1 2 0,3 1 0,-1-4 0,2 2 0,-2 0 0,0 0 0,1 1 0,-1-2 0,-2 2 0,2 0 0,0-1 0,1-1 0,0 1 0,-1-1 0,0 2 0,-1-2 0,2 1 0,-1 0 0,4-1 0,3 5 0,-3-8 0,2 4 0,-1-6 0,1 3 0,2-2 0,3 1 0,2-1 0,-5-1 0,3 0 0,-5 0 0,-1-2 0,9 5 0,-10-5 0,7 4 0,-5-4 0,-1 1 0,4 3 0,-5 0 0,0 4 0,0-2 0,-4 2 0,4-2 0,-3 3 0,2-3 0,-1 3 0,0-3 0,2 1 0,-1-1 0,0-1 0,2 3 0,-3-2 0,2 1 0,-1-1 0,1 0 0,0-1 0,1 5 0,-4-5 0,6 7 0,-7-9 0,6 8 0,-6-4 0,2-2 0,2 5 0,-2-7 0,3 5 0,0-2 0,-3 0 0,4 0 0,-2-2 0,1 1 0,1 0 0,-1-1 0,1 0 0,-1 0 0,4-1 0,-3 1 0,1-1 0,-1 0 0,-1-1 0,2 2 0,0-3 0,-1 1 0,2 1 0,-1 1 0,-1-1 0,1 3 0,-4-3 0,3 2 0,-1 0 0,1-1 0,-3 2 0,4-2 0,-4 1 0,5 1 0,-3-1 0,-1 0 0,4 1 0,4-1 0,-4 0 0,11 4 0,-14-7 0,5 6 0,-2-4 0,-1-1 0,5 5 0,-5-4 0,6 2 0,-4-1 0,-1-2 0,-1 0 0,-3-1 0,1 2 0,2 0 0,0 1 0,-1 0 0,0-1 0,-1 0 0,1 1 0,-1-3 0,5 3 0,-3-3 0,0 2 0,0-2 0,3 4 0,-3-3 0,2 4 0,-2-4 0,-1 3 0,2-3 0,1 4 0,-5-3 0,4 0 0,-1 2 0,-3-4 0,4 2 0,2 2 0,-4-3 0,5 3 0,-6-5 0,0 0 0,5 5 0,-6-6 0,5 5 0,-4-4 0,-1 1 0,9 0 0,-10 0 0,8 1 0,-5-2 0,-2 2 0,11 3 0,-12-5 0,7 5 0,-1 0 0,-4-2 0,5 3 0,-2-2 0,-4-1 0,3 0 0,3 4 0,-4-4 0,9 7 0,-10-7 0,9 7 0,-6-6 0,1 4 0,0-3 0,1 0 0,-3-1 0,6 3 0,-6-4 0,-2 1 0,0-2 0,5 4 0,-4-2 0,3 2 0,-1 0 0,-4-3 0,11 6 0,-12-7 0,12 8 0,-7-4 0,1 0 0,1 0 0,-6-4 0,6 2 0,-4-2 0,7 4 0,-10-7 0,4 4 0,0-3 0,-4 2 0,7-1 0,-6 1 0,3-2 0,3 2 0,-6-3 0,6 1 0,-3 3 0,0-2 0,3 2 0,-4-1 0,1-2 0,2 3 0,-4-3 0,2 3 0,-1-2 0,1 1 0,0 1 0,0-1 0,-2 0 0,2 0 0,1 2 0,-4-2 0,5 2 0,-2-2 0,-2-1 0,4 1 0,-5-1 0,3 3 0,-1-2 0,1 2 0,2-3 0,4 1 0,0 3 0,2-4 0,0 2 0,4-1 0,1-1 0,5 3 0,1-1 0,0 2 0,6 1 0,1 4 0,3-4 0,6 5 0,-2-3 0,2-2 0,4 6 0,-8-8 0,-2 5 0,-8-2 0,-12-5 0,3 3 0,-12-5 0,8-1 0,-7 2 0,8 1 0,-1 0 0,-4 1 0,1-1 0,-1-2 0,-5-1 0,5-1 0,-1 2 0,-2-1 0,6 1 0,-9-2 0,9 0 0,-10 0 0,7 0 0,-5 0 0,-1 0 0,5 0 0,-5 0 0,3 0 0,0 0 0,0-2 0,0 1 0,-1-4 0,-1 4 0,1-3 0,-1 2 0,2-4 0,2 1 0,0-1 0,6-3 0,-3 6 0,8-7 0,-1 6 0,3-5 0,5 0 0,-2-1 0,1 0 0,4-1 0,-8 5 0,9-7 0,-9 7 0,8-7 0,-10 5 0,10-4 0,-5 3 0,4 0 0,23-10 0,-21 7 0,18-9 0,-18 4 0,2-4 0,4-6 0,2 1 0,-5-5 0,5 6 0,-10-7 0,2 10 0,-15 2 0,6 3 0,-14 9 0,3-1 0,-8 6 0,-1-1 0,4 0 0,-35-1 0,-11-7 0,-45 7 0,-7-5-458,39 9 0,-1 1 458,-2-1 0,0-1 0,3 2 0,-1 0 0,-2 0 0,0 0-229,-34 0 229,-4 0 0,3 0 0,14 0 0,-14 0 0,20 0 0,-6 0 0,6 0 0,0 0 0,11 3 0,-5 0 0,25 4 905,-6 3-905,15-2 240,-6 3-240,3-6 0,-4 2 0,4-2 0,3 2 0,3-2 0,12 0 0,3-2 0,36-2 0,-3 0 0,31-1 0,-15 0 0,8 0 0,-2 0 0,0 0 0,-4 0 0,-7 0 0,-3 0 0,-6 1 0,-1 2 0,-9-1 0,-1 1 0,-7-1 0,1-1 0,3 2 0,-2-2 0,7 3 0,-6-1 0,3 0 0,-7-1 0,3 2 0,-1-2 0,2 3 0,-1-3 0,-1 2 0,2-1 0,0 2 0,1-3 0,-2 2 0,4-1 0,1 4 0,5-1 0,7 2 0,-1 1 0,10-1 0,-4 4 0,0-4 0,-3 0 0,-3-3 0,-7 1 0,-7-4 0,-28-31 0,-3 10 0,-23-26 0,-3 18 0,-12-6 0,-9 3 0,-24-8-492,44 23 0,-2 0 229,-7 0 0,-1 0 263,-3-1 0,-1 2 0,-2 1 0,0 1 0,-2-2 0,0 0 0,-3 4 0,1 1 0,0 0 0,1 0 0,3 1 0,2 1-487,3 4 1,1-1 486,6-4 0,1 0-84,-36-2 84,5-5 0,7 1 0,8 0 0,4 3 0,16-7 983,12 8-541,11-6 541,1 0-921,6-1 35,-2-9-97,4-2 0,0-3 0,-9-28 0,9 12 0,-9-22 0,12 26 0,-2-3 0,5 5 0,3 5 0,1-1 0,3 12 0,-1-5 0,2 4 0,0 4 0,0 5 0,0 11 0,34 12 0,2 2 0,41 11 0,-14-7 0,20 2 0,-4-2 0,8-5 0,0 1 0,-5-8 0,-3 0 0,-10 0 0,-8 0 0,-22 0 0,-14 0 0,-14 0 0,-14 10 0,-6 2 0,-14 9 0,2-2 0,-12-3 0,0 2 0,-15-1 0,-5-3 0,-11 9 0,5-14 0,-3 11 0,10-13 0,2 3 0,2-7 0,2-1 0,-1-2 0,0 0 0,-5 0 0,3 0 0,1 0 0,17-3 0,1 0 0,11-2 0,4 2 0,-1 1 0,11-1 0,-12 0 0,7 0 0,0-1 0,0 1 0,5-3 0,-6-3 0,6 0 0,-4-3 0,6 1 0,-2-3 0,1-1 0,-6-4 0,4 2 0,-1 4 0,2 1 0,4 4 0,-1 2 0,-2-5 0,2 2 0,0-1 0,-2-2 0,4 7 0,-3-5 0</inkml:trace>
</inkml:ink>
</file>

<file path=ppt/ink/ink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16.317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1 1 24575,'24'0'0,"-3"0"0,-13 0 0,-2 0 0,5 0 0,-2 1 0,5 0 0,-6 1 0,5 2 0,-6-3 0,2 2 0,2-3 0,-5 1 0,6 0 0,-4-1 0,0 1 0,3 1 0,-4-1 0,3 0 0,1 0 0,-4-1 0,7 4 0,-9-2 0,5 1 0,1 0 0,-3-2 0,4 2 0,-4-2 0,0 2 0,3-2 0,-3 1 0,2-1 0,4 3 0,-5-4 0,3 4 0,-4-4 0,2 2 0,2 0 0,-2 0 0,-2 0 0,3-2 0,-3 1 0,6 3 0,-6-4 0,1 4 0,2-3 0,-4 0 0,3 1 0,1 0 0,-5 1 0,7-1 0,-8 2 0,8 0 0,-7-1 0,3 1 0,-1 1 0,-2-1 0,4 2 0,-3-1 0,0 1 0,1 0 0,-2 0 0,1-1 0,2 1 0,-4-2 0,4 1 0,-1-1 0,-1 0 0,3-1 0,-1-1 0,0 1 0,0-2 0,0 2 0,-1-1 0,2 1 0,-2-1 0,1 1 0,1 0 0,-2 1 0,2-1 0,-2 0 0,0-1 0,2 1 0,1 0 0,-2 0 0,1 0 0,-3 0 0,1 1 0,1-1 0,-1 1 0,1-2 0,0 2 0,0-2 0,0 1 0,1-1 0,-3 1 0,3 0 0,-1 1 0,-1-3 0,0 4 0,2-3 0,-2 1 0,2 0 0,-2-1 0,1 2 0,3-1 0,1 2 0,-3-2 0,6 2 0,-10-4 0,10 4 0,-11-3 0,5 4 0,-2-5 0,0 4 0,2-2 0,1 0 0,-4 0 0,5 0 0,-6 1 0,5 1 0,-3-2 0,0 1 0,1 1 0,-3-1 0,7 1 0,-5 0 0,0-2 0,1 3 0,-2-1 0,3 0 0,-2-1 0,2 1 0,-5 0 0,6 2 0,-6-2 0,2 1 0,3 0 0,-4 0 0,6 0 0,-5 1 0,1-4 0,0 5 0,0-5 0,-1 1 0,3 1 0,-3-1 0,1 0 0,2 1 0,-4-2 0,3 2 0,2 0 0,-3-1 0,4 2 0,-3-2 0,-2 0 0,3-1 0,-1 2 0,-2-3 0,6 2 0,-6-1 0,6 0 0,-6 1 0,4 0 0,-2 0 0,-3-1 0,5 2 0,-4-2 0,1 1 0,2 1 0,-1-2 0,-2 1 0,3 0 0,-3 2 0,1-2 0,1 1 0,-2 0 0,2 0 0,-1 1 0,4-1 0,-3 0 0,0 0 0,-1 0 0,-2-2 0,4 3 0,-3-2 0,3-1 0,-3 4 0,1-6 0,1 6 0,0-4 0,0 3 0,0-1 0,-2-1 0,1 1 0,0-2 0,1 2 0,3-2 0,-5 2 0,3-1 0,-2 0 0,-1 1 0,5-1 0,-5 0 0,2 0 0,-2-1 0,4 6 0,-2-5 0,-2 1 0,1-1 0,0-1 0,1 2 0,0-1 0,-2-1 0,4 3 0,-5-4 0,3 4 0,2-3 0,-7 1 0,9 2 0,-9-2 0,6 2 0,-2 0 0,-2-2 0,3 2 0,-3-2 0,5 3 0,-5-3 0,4 1 0,-3-1 0,0 0 0,3 2 0,-3-1 0,0 0 0,2 0 0,-2-1 0,1 1 0,-2 2 0,5-1 0,-6 0 0,4 1 0,-3-1 0,-1-2 0,5 5 0,-3-5 0,1 3 0,-1-2 0,-1 2 0,3 0 0,-3-3 0,2 4 0,0-4 0,-2 3 0,2-1 0,-2-1 0,3 0 0,-1 0 0,-2 1 0,3 1 0,-3-1 0,2 0 0,-1-1 0,0 4 0,0-5 0,-2 4 0,3-2 0,-3 2 0,1-1 0,0 0 0,-3 1 0,1 0 0,1-1 0,-2 1 0,3 2 0,-3-2 0,2 2 0,2 1 0,-3-5 0,0 1 0</inkml:trace>
</inkml:ink>
</file>

<file path=ppt/ink/ink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27.84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671 0 24575,'-16'0'0,"3"0"0,10 0 0,-1 0 0,-2 0 0,0 0 0,0 0 0,0 0 0,3 0 0,-3 0 0,0 0 0,1 0 0,-1 0 0,1 3 0,1-3 0,-3 4 0,4-3 0,-3 2 0,1 1 0,2-3 0,-3 3 0,2-2 0,1 0 0,-3 2 0,3-2 0,-2 0 0,-1 1 0,2-2 0,-2 3 0,0-2 0,1 1 0,-2-1 0,2-1 0,-1 2 0,1-2 0,0 2 0,-1-2 0,2 0 0,-2 1 0,2 0 0,-1 0 0,-1 2 0,2-1 0,0 0 0,-1 1 0,2-1 0,-1 1 0,-1-1 0,2 0 0,-2 1 0,1-1 0,2 2 0,-3-1 0,2-1 0,-2 1 0,0-1 0,2 0 0,-1 1 0,0 0 0,0 1 0,0-3 0,0 2 0,-1-3 0,0 3 0,0-3 0,0 3 0,1-1 0,1 1 0,-1 0 0,1 0 0,-1-1 0,-1 1 0,1-1 0,1 1 0,-1-1 0,0 2 0,0-3 0,0 2 0,-1-1 0,2 0 0,-1 1 0,-2 0 0,2-2 0,-3 1 0,3 0 0,1-1 0,-3 2 0,2-3 0,-1 5 0,0-5 0,2 4 0,-2-3 0,1 1 0,-2-2 0,1 2 0,0-3 0,0 2 0,0 0 0,1 0 0,-1 1 0,0 0 0,2-1 0,-3 2 0,3-2 0,-2 1 0,-2-1 0,3 0 0,-2-1 0,4 5 0,-2-4 0,1 4 0,-2-4 0,2 1 0,-3 0 0,2-1 0,-2 1 0,2-2 0,0 3 0,-2-2 0,3 0 0,-3 0 0,1 1 0,2 0 0,-3 1 0,4-1 0,-4 1 0,2-2 0,-1 0 0,1 3 0,1-2 0,-1 1 0,0 2 0,0-5 0,1 6 0,1-4 0,0 2 0,-2 1 0,2 0 0,-2-2 0,3 2 0,0-2 0,-2 1 0,2 0 0,-1 0 0,-1 3 0,2-3 0,-2 2 0,0-5 0,1 4 0,-3-2 0,4 3 0,0-2 0,1 2 0,0-4 0,0 5 0,0-2 0,0 1 0,0 1 0,0-2 0,0 0 0</inkml:trace>
</inkml:ink>
</file>

<file path=ppt/ink/ink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36.83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723 134 24575,'0'-12'0,"0"2"0,0 7 0,0 0 0,0-4 0,0 2 0,0-1 0,1 1 0,-1 0 0,2-2 0,-2 0 0,2 4 0,-2-4 0,3 4 0,-2-3 0,10 7 0,-7-1 0,7 4 0,-9-2 0,3-1 0,0 0 0,0 1 0,2 0 0,-3-2 0,1 1 0,1 0 0,0 0 0,0-1 0,4 0 0,-3 0 0,1 0 0,2 0 0,-6 0 0,4 0 0,-4-2 0,2-1 0,1 1 0,7 0 0,1 2 0,-2 0 0,6 2 0,-11-1 0,15 3 0,-15-4 0,8 3 0,-10-2 0,-1 0 0,1 0 0,-2 0 0,2 1 0,-1-1 0,1 0 0,-1 0 0,2 4 0,-2-3 0,1 3 0,-22-5 0,4-2 0,-10 1 0,10-2 0,1 1 0,6 1 0,-3-1 0,5 2 0,-2-1 0,-1 0 0,1-1 0,0 1 0,-5-3 0,3 0 0,-2 1 0,2 0 0,2 2 0,-1 1 0,-2-2 0,2 0 0,0 0 0,0 0 0,2 0 0,-1 0 0,1 0 0,-1-2 0,1 1 0,0 1 0,-1-2 0,1 1 0,-1 1 0,0 0 0,1 1 0,-3-1 0,2 0 0,0 1 0,-2-2 0,5 2 0,-5-2 0,3 1 0,-1 0 0,-3 2 0,4 0 0,-3 0 0,3 0 0,-1 0 0,-1 0 0,1 0 0,-1 1 0,1 1 0,-2 0 0,2-1 0,-2 1 0,1-2 0,1 3 0,-2-2 0,3 0 0,-2 0 0,1 1 0,-1-1 0,2 0 0,-3 0 0,4 1 0,-6-1 0,6 1 0,-6-1 0,6-1 0,-3 1 0,0 1 0,2-1 0,-4 0 0,3 0 0,-2 0 0,2 0 0,0 1 0,0-2 0,-1 2 0,1-1 0,-2 0 0,2 1 0,1-2 0,-2 1 0,1-1 0,-1 1 0,-2 1 0,1-1 0,0 1 0,0-2 0,3 1 0,-2-1 0,0 2 0,3-1 0,-4 2 0,1-3 0,1 2 0,-2-1 0,3 0 0,-3 0 0,2 0 0,-3 0 0,4 1 0,-2-1 0,0 1 0,-1-1 0,0 2 0,-3-1 0,6 0 0,-6 0 0,6 0 0,-3 0 0,3-1 0,-1 2 0,-2-2 0,4 2 0,-5-1 0,6 2 0,-3-3 0,-2 4 0,3-4 0,-2 3 0,1-1 0,2-2 0,-3 4 0,3-1 0,-1-1 0,1 3 0,0-3 0,0 1 0,-1 0 0,1 0 0,-1-1 0,-1 1 0,1-2 0,-2 1 0,2-1 0,-1 0 0,0 1 0,0-1 0,0 1 0,-1-1 0,2 0 0,-4 1 0,4-2 0,-3 0 0,2 0 0,1 0 0,-2 2 0,0-2 0,0 0 0,0 0 0,-1-1 0,1 2 0,0-1 0,2 2 0,-2-3 0,1 3 0,-1-3 0,-1 2 0,3-2 0,-3 1 0,1-1 0,1 1 0,-2-1 0,-1 0 0,1 0 0,-1 0 0,5 2 0,-3-2 0,1 3 0,-3-3 0,0 1 0,0 0 0,1 0 0,1 2 0,0-2 0,1 0 0,0 0 0,0 0 0,-1 3 0,3-1 0,1 4 0,2-1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16.317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1 1 24575,'24'0'0,"-3"0"0,-13 0 0,-2 0 0,5 0 0,-2 1 0,5 0 0,-6 1 0,5 2 0,-6-3 0,2 2 0,2-3 0,-5 1 0,6 0 0,-4-1 0,0 1 0,3 1 0,-4-1 0,3 0 0,1 0 0,-4-1 0,7 4 0,-9-2 0,5 1 0,1 0 0,-3-2 0,4 2 0,-4-2 0,0 2 0,3-2 0,-3 1 0,2-1 0,4 3 0,-5-4 0,3 4 0,-4-4 0,2 2 0,2 0 0,-2 0 0,-2 0 0,3-2 0,-3 1 0,6 3 0,-6-4 0,1 4 0,2-3 0,-4 0 0,3 1 0,1 0 0,-5 1 0,7-1 0,-8 2 0,8 0 0,-7-1 0,3 1 0,-1 1 0,-2-1 0,4 2 0,-3-1 0,0 1 0,1 0 0,-2 0 0,1-1 0,2 1 0,-4-2 0,4 1 0,-1-1 0,-1 0 0,3-1 0,-1-1 0,0 1 0,0-2 0,0 2 0,-1-1 0,2 1 0,-2-1 0,1 1 0,1 0 0,-2 1 0,2-1 0,-2 0 0,0-1 0,2 1 0,1 0 0,-2 0 0,1 0 0,-3 0 0,1 1 0,1-1 0,-1 1 0,1-2 0,0 2 0,0-2 0,0 1 0,1-1 0,-3 1 0,3 0 0,-1 1 0,-1-3 0,0 4 0,2-3 0,-2 1 0,2 0 0,-2-1 0,1 2 0,3-1 0,1 2 0,-3-2 0,6 2 0,-10-4 0,10 4 0,-11-3 0,5 4 0,-2-5 0,0 4 0,2-2 0,1 0 0,-4 0 0,5 0 0,-6 1 0,5 1 0,-3-2 0,0 1 0,1 1 0,-3-1 0,7 1 0,-5 0 0,0-2 0,1 3 0,-2-1 0,3 0 0,-2-1 0,2 1 0,-5 0 0,6 2 0,-6-2 0,2 1 0,3 0 0,-4 0 0,6 0 0,-5 1 0,1-4 0,0 5 0,0-5 0,-1 1 0,3 1 0,-3-1 0,1 0 0,2 1 0,-4-2 0,3 2 0,2 0 0,-3-1 0,4 2 0,-3-2 0,-2 0 0,3-1 0,-1 2 0,-2-3 0,6 2 0,-6-1 0,6 0 0,-6 1 0,4 0 0,-2 0 0,-3-1 0,5 2 0,-4-2 0,1 1 0,2 1 0,-1-2 0,-2 1 0,3 0 0,-3 2 0,1-2 0,1 1 0,-2 0 0,2 0 0,-1 1 0,4-1 0,-3 0 0,0 0 0,-1 0 0,-2-2 0,4 3 0,-3-2 0,3-1 0,-3 4 0,1-6 0,1 6 0,0-4 0,0 3 0,0-1 0,-2-1 0,1 1 0,0-2 0,1 2 0,3-2 0,-5 2 0,3-1 0,-2 0 0,-1 1 0,5-1 0,-5 0 0,2 0 0,-2-1 0,4 6 0,-2-5 0,-2 1 0,1-1 0,0-1 0,1 2 0,0-1 0,-2-1 0,4 3 0,-5-4 0,3 4 0,2-3 0,-7 1 0,9 2 0,-9-2 0,6 2 0,-2 0 0,-2-2 0,3 2 0,-3-2 0,5 3 0,-5-3 0,4 1 0,-3-1 0,0 0 0,3 2 0,-3-1 0,0 0 0,2 0 0,-2-1 0,1 1 0,-2 2 0,5-1 0,-6 0 0,4 1 0,-3-1 0,-1-2 0,5 5 0,-3-5 0,1 3 0,-1-2 0,-1 2 0,3 0 0,-3-3 0,2 4 0,0-4 0,-2 3 0,2-1 0,-2-1 0,3 0 0,-1 0 0,-2 1 0,3 1 0,-3-1 0,2 0 0,-1-1 0,0 4 0,0-5 0,-2 4 0,3-2 0,-3 2 0,1-1 0,0 0 0,-3 1 0,1 0 0,1-1 0,-2 1 0,3 2 0,-3-2 0,2 2 0,2 1 0,-3-5 0,0 1 0</inkml:trace>
</inkml:ink>
</file>

<file path=ppt/ink/ink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49.05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758 417 24575,'-19'0'0,"-1"0"0,8 0 0,1-1 0,-6-1 0,5-2 0,-5 2 0,0-1 0,-2 0 0,-2-1 0,0-4 0,0 3 0,-12-6 0,3 6 0,-16-7 0,4 3 0,0-6 0,-2 6 0,9-2 0,-2 3 0,8 1 0,5 0 0,7 5 0,5-1 0,2 2 0,2-2 0,0 1 0,0-1 0,2 1 0,-4-1 0,5 1 0,-4-1 0,5 1 0,-2 0 0,3-1 0,-4 0 0,3-1 0,-3 0 0,1 1 0,0-2 0,-2 2 0,-1-4 0,1 2 0,-2-2 0,5 2 0,2 3 0,0-3 0,1 0 0,0 1 0,0-4 0,2 5 0,0-3 0,0-3 0,0 3 0,0-3 0,0 2 0,0 3 0,0-5 0,2 3 0,-2-1 0,3 2 0,-3 1 0,0-1 0,1-1 0,-1 1 0,2 0 0,-1 0 0,2-1 0,-2 1 0,2 0 0,-1 1 0,1-1 0,-1 1 0,3-2 0,-5 3 0,6-2 0,-5-1 0,4 4 0,0-5 0,-3 6 0,5-3 0,-5 0 0,2 2 0,2-2 0,-3 4 0,4-3 0,-3 2 0,0-2 0,2 1 0,-2 1 0,1-1 0,1 2 0,-2-1 0,2 0 0,-1 1 0,0-1 0,1 1 0,0 1 0,-1 0 0,4 1 0,-6-2 0,3 1 0,-1 1 0,0 0 0,1 0 0,-1 1 0,0-1 0,2 3 0,-2-5 0,5 4 0,-3-2 0,4 1 0,-4-2 0,4 4 0,-2-4 0,4 3 0,-1 0 0,-1-2 0,3 3 0,-7-3 0,9 2 0,-9 0 0,13 0 0,-8 1 0,5-1 0,-2-1 0,2 1 0,-5-3 0,0 3 0,-4-2 0,-2 0 0,0 1 0,1-1 0,-2 1 0,0-1 0,-1 1 0,5-1 0,-5 2 0,6 0 0,-6-3 0,5 6 0,-3-4 0,3 2 0,-3-2 0,2-2 0,-4 3 0,2-1 0,2-1 0,-2 2 0,3-3 0,-5 3 0,2-3 0,-1 2 0,5 0 0,-5 0 0,4 0 0,-5-2 0,0 2 0,2-2 0,-2 2 0,1 0 0,0-1 0,-1 1 0,9 2 0,-8-1 0,7 1 0,-6-1 0,-2-2 0,1 2 0,0-2 0,-1 0 0,2 1 0,-2 0 0,0 0 0,2 2 0,-1-1 0,1 1 0,-1-3 0,-1 1 0,1-1 0,-1 0 0,1 1 0,-2 1 0,1-1 0,1 1 0,0-2 0,0 3 0,0-4 0,0 1 0,0 2 0,2-1 0,-2 0 0,-1 0 0,2 0 0,-4-1 0,6 2 0,-4-2 0,1 0 0,1 1 0,-4 0 0,4 1 0,-1 0 0,-1-2 0,3 5 0,-3-6 0,0 4 0,5-1 0,-4-2 0,4 3 0,0-3 0,-4 2 0,3-2 0,-4 2 0,1-4 0,-1 5 0,2-4 0,2 4 0,-4-2 0,3-1 0,-3 1 0,2-1 0,-3 0 0,4 1 0,-3-2 0,6 4 0,-5-4 0,5 4 0,-7-3 0,2-1 0,3 3 0,-4-2 0,5 1 0,-6-1 0,1-1 0,2 1 0,-3 0 0,4 0 0,-3 0 0,2 2 0,-1-3 0,0 3 0,0-3 0,1 1 0,0 0 0,-1 1 0,2-2 0,-2 3 0,0-2 0,0 0 0,4 4 0,-3-3 0,3 4 0,-6-7 0,3 5 0,0-4 0,0 3 0,-1-2 0,0 0 0,2 1 0,1 1 0,-2-1 0,-1 1 0,-2-3 0,3 3 0,1-1 0,-1-1 0,2 1 0,-1-1 0,-1 1 0,-1 0 0,-1 0 0,0 0 0,2 0 0,-1 0 0,1-1 0,-2 1 0,1-1 0,0 0 0,1 1 0,-1-2 0,2 4 0,-3-3 0,3 2 0,0 3 0,-2-4 0,2 3 0,-3-4 0,-1 1 0,2 0 0,0 2 0,2-1 0,1 2 0,3 0 0,-3-1 0,7 4 0,-6-3 0,2 3 0,-2-1 0,0-5 0,-3 4 0,4-4 0,-6 1 0,5 1 0,-5-3 0,0 1 0,2 1 0,0 0 0,0 0 0,2 1 0,-4-2 0,6 3 0,-4-2 0,5 4 0,-4-5 0,0 4 0,1-4 0,-4 1 0,3-2 0,-2 2 0,5-1 0,-5 1 0,7 3 0,-6-3 0,3 4 0,-2-5 0,0 3 0,-1-3 0,0 2 0,0-2 0,0 1 0,-2-3 0,2 3 0,-2-2 0,2 0 0,-2 1 0,2-1 0,-1 2 0,-1-1 0,2 1 0,-2-1 0,2 0 0,0 0 0,-1 1 0,3 0 0,-4-1 0,1 0 0,0 1 0,-1-2 0,3 4 0,-2-4 0,3 6 0,-1-4 0,2 4 0,-1-3 0,-2-1 0,5 4 0,-1-2 0,3 2 0,-3-3 0,-2 0 0,0-2 0,-2 1 0,0-1 0,-3 1 0,2-2 0,-1 2 0,1-2 0,-1 1 0,0-1 0,1 3 0,-1-3 0,2 3 0,-2-4 0,1 2 0,-1 0 0,0 0 0,0 1 0,3 1 0,-4-2 0,4 1 0,-4 1 0,0-2 0,1 1 0,-1 0 0,3 0 0,-3 0 0,3 1 0,0 2 0,-1-3 0,3 3 0,-3-2 0,0 0 0,-1 0 0,0-1 0,-1 1 0,2-1 0,-2 1 0,1-1 0,0 0 0,-2-1 0,4 2 0,-4-1 0,1-1 0,2 3 0,-3-3 0,4 4 0,-3-2 0,0-1 0,1 0 0,-2-1 0,3 1 0,-1 1 0,-1-1 0,2-1 0,-2 1 0,2-1 0,-1 1 0,-1-1 0,2 1 0,0-1 0,-1 1 0,0-1 0,0 0 0,1 2 0,-1-2 0,1 3 0,2-3 0,-1 2 0,-1-1 0,-1-1 0,0 0 0,0 0 0,0 0 0,1 1 0,-1-2 0,-12-14 0,5 9 0,-8-13 0,10 14 0,-1-1 0,-3-3 0,2 3 0,-2-4 0,1 4 0,1 1 0,-2-3 0,1 1 0,-1-1 0,2 1 0,17 7 0,-7 0 0,13 4 0,-15-4 0,2 0 0,-5-1 0,6 1 0,-2 0 0,0 0 0,-1-1 0,-1-1 0,0 3 0,1-2 0,-1 3 0,0-3 0,0 1 0,1 1 0,-1-2 0,0 3 0,1-2 0,0 2 0,0-1 0,2 1 0,-3-2 0,1 0 0,4 4 0,-5-4 0,5 4 0,-8-4 0,3 1 0,1 3 0,0-1 0,1 2 0,-4-5 0,1 5 0,0-3 0,0 5 0,0-5 0,3 3 0,-3-4 0,3 3 0,-5-2 0,1 1 0,-1-1 0,3 0 0,-2 0 0,2 1 0,-1 0 0,1 2 0,-2-5 0,1 4 0,-1-3 0,4 1 0,-4 1 0,3-3 0,-1 5 0,4 3 0,-2-5 0,1 4 0,-4-7 0,-1 1 0,2 1 0,-1-1 0,1 0 0,1-1 0,-2 0 0,5 1 0,-6-2 0,3 2 0,-1-1 0,-2 0 0,5 0 0,-3-1 0,3 1 0,0 1 0,-1-1 0,0 0 0,-2-1 0,0 0 0,1 1 0,0 0 0,-1 0 0,2-1 0,-3 2 0,2-1 0,0 1 0,-1-2 0,0 2 0,-1 0 0,0 0 0,-1 2 0,0-1 0,-1 0 0,0 1 0,0-2 0,0 2 0,2 2 0,-2-4 0,4 1 0,-7 3 0,2-5 0,-5 6 0,2-5 0,1-2 0,-2 4 0,1-1 0,-1-1 0,1 1 0,0-2 0,0 2 0,-1-2 0,1 2 0,-2-3 0,2 2 0,-2 0 0,0-1 0,2 0 0,-4 1 0,5-2 0,-3 2 0,1 0 0,-1-2 0,-1 3 0,2-2 0,0 0 0,0 0 0,-1-1 0,-1 1 0,2-1 0,-2 2 0,2-1 0,-1 2 0,1-3 0,-1 2 0,0-1 0,0 2 0,-4-1 0,4 1 0,-3-1 0,4 3 0,0-4 0,-1 5 0,2-5 0,-5 6 0,5-5 0,-7 6 0,7-5 0,-3 2 0,2-4 0,1 0 0,-1 0 0,-1 1 0,-1 1 0,0-1 0,0-1 0,2 0 0,0-1 0,-1 2 0,-2 0 0,0-2 0,0 1 0,-3-1 0,-3-1 0,1 3 0,-7-1 0,9 1 0,-6-2 0,9 1 0,-6-1 0,0 0 0,-2 1 0,-3-1 0,-2 2 0,1-2 0,-8 4 0,3-3 0,-7 2 0,5-3 0,-4 0 0,6-1 0,2 4 0,4-4 0,-1 4 0,9-3 0,-10 0 0,14-1 0,-11-1 0,13 1 0,-7-1 0,7 1 0,-4-1 0,0 0 0,-6 0 0,9 0 0,-2 0 0</inkml:trace>
</inkml:ink>
</file>

<file path=ppt/ink/ink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0:42.14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275 1 24575,'-9'0'0,"-2"0"0,7 0 0,-3 0 0,3 0 0,-3 0 0,4 0 0,-2 0 0,2 0 0,1 0 0,-1 1 0,1 0 0,-1 1 0,1-1 0,-1 1 0,1 0 0,-2 0 0,1 0 0,1 0 0,-1 1 0,1-1 0,-1 2 0,0-1 0,0 1 0,2 0 0,-3-2 0,3 2 0,-2-3 0,1 1 0,1 0 0,-1 1 0,1-1 0,0 0 0,-2 1 0,2 0 0,-3 0 0,3-1 0,-2 1 0,3 0 0,-1 0 0,0-1 0,0 2 0,0-1 0,-1 0 0,2 0 0,-2-1 0,1 0 0,0 1 0,-1-1 0,1 1 0,0 0 0,0-1 0,0 1 0,0 0 0,-1-1 0,0 1 0,1 0 0,1-1 0,0 1 0,-2 0 0,1 0 0,0 0 0,0-1 0,0 0 0,0 1 0,0-1 0,-2 0 0,1 2 0,-2-3 0,3 3 0,-3-3 0,3 1 0,-2 0 0,1-1 0,-2 0 0,2 0 0,-1 0 0,0 0 0,1 2 0,-1-2 0,1 1 0,-1-1 0,0 0 0,0 0 0,0 1 0,1-1 0,0 1 0,-1 0 0,1-1 0,0 0 0,-1 1 0,2-1 0,-1 1 0,0 0 0,1 1 0,-2-1 0,1 0 0,0 0 0,-2 0 0,2 1 0,-4-1 0,4 2 0,-1-2 0,2 1 0,-1-1 0,1 1 0,-1 0 0,0 0 0,1 0 0,-1 1 0,1-2 0,0 1 0,-1-1 0,1 0 0,0 1 0,-1-1 0,1 0 0,0 1 0,-1-2 0,0 1 0,1 1 0,-1-2 0,2 3 0,5-10 0,-3 4 0,5-6 0,-5 5 0,1 1 0,-1 1 0,1-2 0,-2 1 0,2 0 0,-2-1 0,1 2 0,1-2 0,-1 1 0,2-2 0,-2 2 0,1-2 0,-2 1 0,1 0 0,0 1 0,-1-1 0,2 2 0,-1-1 0,-1 0 0,2 0 0,-3-1 0,1-1 0,1 2 0,-1-1 0,1 1 0,0-1 0,-2 1 0,4 1 0,-3-2 0,2 2 0,-2-2 0,0 1 0,0-1 0,3 1 0,-3 0 0,3 1 0,-2-2 0,-1 1 0,2 0 0,-1-1 0,-1 0 0,2 0 0,-2 1 0,0 0 0,1 0 0,-2-1 0,1 0 0,-3 11 0,0 0 0,0 4 0,-2-2 0,0-1 0,1 0 0,-2 0 0,2-2 0,1-2 0,-1-1 0,2 0 0,0-2 0,-1 1 0,1 0 0,-1-1 0,1 0 0,0 0 0,-1 1 0,2 0 0,-2-1 0,1 0 0,-1 1 0,1-1 0,-2-1 0,2 3 0,-2-4 0,2 3 0,-2-2 0,2 1 0,-2-1 0,1 1 0,1 0 0,-3 0 0,3 0 0,-2 1 0,1-3 0,1 4 0,0-2 0,0 2 0,1-1 0,0 0 0,0-1 0,0 1 0,0-1 0,0 1 0,0 0 0,2 0 0,-1 0 0,1 1 0,0-1 0,-2 0 0,2 0 0,-1 0 0,1-1 0,0 2 0,-1-1 0,0 1 0,0-2 0,1 2 0,-1-2 0,1 2 0,-1-2 0,0 1 0,0-1 0,1 1 0,0-1 0,-1 2 0,3-2 0,-2 2 0,2-2 0,-1 2 0,0-2 0,-1 2 0,1-1 0,0 0 0,0 1 0,1-2 0,-1 4 0,0-3 0,-2 2 0,8 4 0,-6-6 0,7 6 0,-7-6 0,3 2 0,-4-1 0,3 0 0,-4 0 0,2-1 0,0 0 0,1 2 0,0-2 0,2 2 0,-2-2 0,5 2 0,-5-1 0,2 2 0,-3-1 0,2-1 0,-2 1 0,2-2 0,-3 0 0,0-1 0,0 3 0,0-3 0,-1 3 0,2-2 0,-2 1 0,2 1 0,-1-1 0,0 0 0,0 2 0,2-3 0,-2 2 0,-1-2 0,1-1 0,-1 0 0,1 1 0,0-1 0,-1 2 0,1-2 0,0 1 0,0 0 0,0 0 0,-1 1 0,1-2 0,0 0 0,1 1 0,-2-1 0,2 1 0,2 6 0,-1-5 0,3 5 0,-5-6 0,1 0 0,-1-1 0,0 0 0,0 0 0,-1 0 0,0 0 0,2-1 0,-1 1 0,0-1 0,0 2 0,0-1 0,1 0 0,1 2 0,-2-1 0,2 1 0,-1-1 0,0 0 0,0-2 0,-1 2 0,5 0 0,-1 1 0,3 1 0,-4-3 0,1 1 0,-4-3 0,4 2 0,-3-1 0,1 3 0,2-3 0,-1 2 0,3-2 0,1 3 0,2-1 0,0 3 0,0-2 0,-3-2 0,0 2 0,-1-3 0,-1 2 0,-1-2 0,1 0 0,-3 0 0,3 1 0,-2 0 0,2-1 0,-3 1 0,3-1 0,-3 1 0,0-2 0,2 2 0,-2-1 0,3 0 0,-3-1 0,5 3 0,-3-2 0,3 2 0,-5-3 0,0 0 0,3 1 0,-1 0 0,3 0 0,5-1 0,3 0 0,11 0 0,5 0 0,0 0 0,2-7 0,0 4 0,-17-4 0,1 5 0</inkml:trace>
</inkml:ink>
</file>

<file path=ppt/ink/ink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03.97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0 24575,'9'0'0,"0"0"0,-3 0 0,4 0 0,-5 0 0,5 0 0,-5 0 0,1 0 0,-3 0 0,0 0 0,-1 0 0,1 0 0,-1 0 0,1 0 0,0 0 0,-1 0 0,1 0 0,0 0 0,-1 0 0,2 0 0,-2 0 0,1 0 0,0 0 0,-1 0 0,1 0 0,1 0 0,-2 0 0,2 0 0,-2 0 0,1 0 0,-1 0 0,4 0 0,-4 0 0,3 0 0,-3 0 0,0 0 0,1 0 0,0 0 0,1 0 0,-1 0 0,0 0 0,-1 0 0,1 0 0,-1 0 0,2 0 0,-2 0 0,2 0 0,-1 0 0,0 0 0,1 0 0,-2 0 0,1 0 0,0 0 0,0 0 0,1 0 0,-1 0 0,0 0 0,-1 0 0,1 0 0,0 0 0,0 0 0,0 0 0,-1 0 0,2 0 0,-1 0 0,1 0 0,0 0 0,-1 0 0,2 0 0,-2 0 0,4 0 0,-4 0 0,2 0 0,-2 0 0,0 0 0,3 0 0,-3 0 0,2 0 0,-1 0 0,1 0 0,-1 0 0,1 0 0,-1 0 0,-2 0 0,5 0 0,-4 0 0,3 0 0,-3 0 0,0 0 0,0 0 0,-1 0 0,2 0 0,-1 0 0,0 0 0,1 0 0,-1 0 0,2 0 0,-2 0 0,1 0 0,-1 0 0,1 0 0,-1 0 0,0 0 0,-1 0 0,1 0 0,1 0 0,-1 0 0,0 0 0,0 0 0,-1 0 0,2 0 0,0 0 0,2 0 0,0 0 0,-1 0 0,-1 0 0,-2 0 0,1 0 0,-1 0 0,2 0 0,-1 0 0,0 0 0,1 0 0,-1 0 0,-1 0 0,1 0 0,1 0 0,1 0 0,-1 0 0,1 0 0,-2 0 0,2 0 0,-2 0 0,0 0 0,1 0 0,-1 0 0,0 0 0,0 0 0,1 0 0,-1 0 0,1 0 0,0 0 0,0 0 0,0 0 0,-1 0 0,1 0 0,0 0 0,0 0 0,0 0 0,1 0 0,-1 0 0,0 0 0,0 0 0,1 0 0,-2 0 0,7 0 0,-4 0 0,3 0 0,-1 0 0,-4 0 0,2 0 0,-1 0 0,0 0 0,1 0 0,-1 0 0,1 0 0,0 0 0,2 0 0,-4 0 0,2 0 0,-2 0 0,0 0 0,0 0 0,0 0 0,2 0 0,-2 0 0,3 0 0,-2 0 0,0 0 0,-1 0 0,2 0 0,-2 0 0,3 0 0,-2 0 0,3 0 0,0 0 0,-1 0 0,-1 0 0,5 0 0,-4 0 0,3 0 0,-5 0 0,1 0 0,-1 0 0,-2 0 0,4 0 0,-2 0 0,5 0 0,-4 0 0,2 0 0,-5 0 0,1 0 0,1 0 0,-1 0 0,2 0 0,2 0 0,-2 0 0,2 0 0,1 3 0,-4-2 0,5 2 0,0-3 0,-1 0 0,2 1 0,-3 0 0,-3 0 0,5 0 0,-4 1 0,3 0 0,-3-1 0,-2-1 0,2 1 0,-3 0 0,5 2 0,-3-2 0,2 0 0,-2-1 0,-2 1 0,2-1 0,-2 1 0,3-1 0,-2 0 0,4 3 0,-1-2 0,2 2 0,-1-3 0,-2 1 0,0-1 0,1 1 0,-1 1 0,0-1 0,0 0 0,0 0 0,-2-1 0,3 0 0,-1 1 0,0-1 0,5 2 0,-6-2 0,5 1 0,-4 0 0,5 0 0,1 0 0,-1 0 0,0-1 0,0 0 0,-3 1 0,3 0 0,0 0 0,-3-1 0,3 0 0,-3 0 0,-1 0 0,1 0 0,0 0 0,-2 0 0,-1 0 0,1 0 0,-1 0 0,2 1 0,-4-1 0,4 1 0,-4-1 0,4 0 0,-3 0 0,1 0 0,-1 0 0,0 0 0,-1 0 0,-1 1 0,2-1 0,0 1 0,-1-1 0,0 0 0,0 0 0,1 0 0,0 0 0,1 0 0,-2 0 0,3 1 0,-2 0 0,6 0 0,-7-1 0,7 0 0,-5 0 0,1 0 0,5 0 0,-5 0 0,3 0 0,1 0 0,-5 0 0,6 1 0,-3-1 0,-2 1 0,1-1 0,1 0 0,0 0 0,2 2 0,-5-2 0,0 1 0,0 0 0,1-1 0,-1 2 0,1-2 0,-1 0 0,-2 0 0,4 1 0,-2 0 0,1-1 0,5 1 0,-4 0 0,8-1 0,-6 0 0,3 0 0,-4 1 0,-2-1 0,0 2 0,2-2 0,-2 1 0,2-1 0,-2 0 0,0 0 0,0 0 0,7 2 0,-2-1 0,6 2 0,-5-3 0,2 3 0,-6-3 0,3 2 0,-6-2 0,2 0 0,-3 0 0,3 1 0,-2 0 0,0-1 0,-2 0 0,1 0 0,1 0 0,3 2 0,-2-2 0,1 3 0,-3-3 0,-2 1 0,3-1 0,-1 1 0,3-1 0,-1 0 0,2 2 0,0-1 0,-2 1 0,7 0 0,-7-1 0,7 1 0,-4 1 0,0-3 0,0 2 0,1-2 0,-5 0 0,8 0 0,-8 1 0,6-1 0,-2 1 0,-1-1 0,1 0 0,1 0 0,-3 1 0,4 0 0,-3 0 0,-2 0 0,-1-1 0,0 1 0,-2 0 0,4 0 0,-3-1 0,6 1 0,-3 0 0,2 1 0,1-1 0,-3 1 0,2-2 0,-2 1 0,-3 0 0,2 0 0,3 0 0,-2 0 0,2 0 0,1-1 0,-5 2 0,5-2 0,-5 1 0,0-1 0,-1 0 0,-1 0 0,0 1 0,1-1 0,-1 2 0,0-2 0,-1 2 0,1-2 0,-1 2 0,1-2 0,1 1 0,-2 1 0,1-2 0,-1 2 0,1-1 0,2-1 0,0 2 0,-1-2 0,-1 2 0,0-2 0,2 2 0,-1-1 0,0 1 0,2-1 0,-3 0 0,2 0 0,-1 0 0,1 1 0,1-1 0,2 1 0,-2-1 0,1 1 0,-1-1 0,5 0 0,0-1 0,0 3 0,3-2 0,-6 1 0,9 0 0,-8 1 0,5-1 0,3-1 0,-4-1 0,8 2 0,-7-2 0,-3 3 0,3-3 0,-3 1 0,1-1 0,-4 0 0,2 0 0,-6 0 0,4 1 0,-4-1 0,-1 1 0,0-1 0,0 0 0,-1 0 0,1 1 0,0-1 0,0 1 0,1-1 0,1 1 0,-2 0 0,4 0 0,-4-1 0,7 1 0,-1 0 0,2 3 0,-2-4 0,1 2 0,-3 0 0,2-2 0,-3 1 0,-2-1 0,-1 1 0,1-1 0,-2 2 0,1-2 0,0 1 0,-1-1 0,1 0 0,0 0 0,-1 1 0,2-1 0,-2 2 0,4-2 0,-4 2 0,4-2 0,-3 1 0,1 0 0,2-1 0,-4 2 0,5-1 0,-3 1 0,2-1 0,1-1 0,-5 1 0,8-1 0,-4 2 0,2-2 0,-2 2 0,-3-2 0,1 1 0,-1-1 0,0 0 0,0 1 0,0-1 0,3 2 0,-2 0 0,4-1 0,-2 0 0,1 0 0,1 1 0,-2-1 0,1 0 0,-1 1 0,1-1 0,-3 1 0,2-2 0,-1 1 0,1 0 0,3 1 0,-2-2 0,1 1 0,-4 0 0,0-1 0,-1 2 0,0-2 0,-1 2 0,-8 0 0,3 0 0,-5-1 0,6-1 0,0 0 0,-1 2 0,0 0 0,-1 0 0,0-2 0,0 0 0,0 0 0,1 1 0,0 0 0,0-1 0,1 0 0,-1 1 0,1 1 0,-6 0 0,5 0 0,-5-1 0,5 0 0,0-1 0,0 2 0,0-2 0,-2 2 0,3-2 0,-1 3 0,1-3 0,0 2 0,-1-2 0,1 0 0,-2 1 0,1 0 0,0 1 0,0-1 0,1 0 0,-1 0 0,1-1 0,-4 2 0,3 0 0,-4-1 0,2 1 0,0-2 0,2 3 0,-2-3 0,0 2 0,1-1 0,-2 0 0,1 1 0,-1 0 0,0-1 0,1 0 0,0 0 0,-2 2 0,1-2 0,-8 0 0,5 0 0,-8 1 0,9 1 0,-9-1 0,10 0 0,-9-2 0,3 3 0,0-3 0,-1 3 0,-2-3 0,0 1 0,-8-1 0,6 3 0,-5-2 0,1 2 0,-6-1 0,-2-1 0,1 1 0,-17 2 0,12 0 0,-13 3 0,16-3 0,-3-1 0,6 1 0,-3-3 0,7 1 0,-3 2 0,-1-3 0,-3 5 0,0-5 0,-18 3 0,8-3 0,-11 3 0,15-3 0,3 1 0,0 0 0,-4 1 0,-6 2 0,5-2 0,-7 2 0,4-5 0,-9 3 0,-31-3 0,17 0 0,-23 0 0,17 0 0,2 0 0,-9 0 0,6 5 0,7-4 0,8 4 0,12-3 0,5-1 0,11 1 0,2 0 0,3-2 0,6 4 0,-5-4 0,4 2 0,-1 0 0,1-2 0,2 2 0,6 0 0,-6-1 0,8 1 0,-8 0 0,9-2 0,-3 2 0,1-1 0,-2 1 0,-2 0 0,3 1 0,0-3 0,0 5 0,4-5 0,-1 4 0,4-4 0,0 1 0,1-1 0,1 1 0,1-1 0</inkml:trace>
</inkml:ink>
</file>

<file path=ppt/ink/ink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08.68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83 0 24575,'-1'7'0,"0"-1"0,1-3 0,0 0 0,0 0 0,0 0 0,-1 1 0,0-1 0,-1 0 0,1-1 0,0 0 0,0 1 0,1 0 0,-2-1 0,1 1 0,0-1 0,-1 1 0,2-1 0,-2 1 0,1-1 0,-2 1 0,1 0 0,0-1 0,1 1 0,-1 0 0,0-2 0,0 2 0,0-1 0,1 0 0,0 1 0,-1-1 0,1 1 0,-1-1 0,1 1 0,0-1 0,-1 0 0,1 1 0,0-1 0,-1 1 0,1 0 0,-1-2 0,1 3 0,-1-3 0,0 2 0,1-1 0,-1 0 0,1 0 0,-1 1 0,0 0 0,0 0 0,1 0 0,-1-1 0,1 0 0,-2 1 0,1-1 0,0 1 0,0-1 0,2 1 0,-3-1 0,5-9 0,-3 5 0,3-8 0,1 7 0,-3 0 0,4 0 0,-4 1 0,3 0 0,-3-1 0,4 2 0,-2-2 0,0 1 0,0 1 0,0-1 0,0 1 0,1-2 0,-1 2 0,0-2 0,0 1 0,0 0 0,1-1 0,0 2 0,0-2 0,-1 3 0,0-3 0,0 1 0,1 0 0,0 0 0,-1-1 0,1 3 0,-1-3 0,-1 2 0,2-1 0,-2 0 0,2 0 0,-2 0 0,2 1 0,-2-2 0,2 3 0,-1-3 0,1 2 0,-1-1 0,0 1 0,1-1 0,-1 0 0,1 1 0,-1-1 0,0 1 0,2-1 0,-2 0 0,2-1 0,-3 1 0,1 1 0,0-1 0,0 1 0,2-2 0,-3 0 0,2 1 0,-2 0 0,1 1 0,1 0 0,-1 1 0,1-1 0,0 0 0,-1 0 0,1 1 0,0 0 0,-1 0 0,2 0 0,-1 0 0,0 0 0,0 0 0,1 0 0,0 0 0,-1 0 0,0 0 0,0 0 0,0 0 0,0 0 0,0 0 0,0 0 0,1 0 0,-2 0 0,2 0 0,-2 0 0,3 0 0,-3 0 0,1 0 0,1 0 0,-1 0 0,1 0 0,0 0 0,-1 0 0,0 0 0,1 0 0,-2 0 0,2 0 0,-2 0 0,1 0 0,0 0 0,-1 0 0,1 0 0,0 0 0,-1 0 0,2 0 0,-1 0 0,3 0 0,-2 0 0,1 0 0,-3 0 0,2 0 0,-1 0 0,1 0 0,0 0 0,0 0 0,-1 0 0,1 0 0,-2 0 0,1 0 0,0 0 0,-1 0 0,2 0 0,-1 0 0,1 0 0,-2 0 0,1 0 0,1 0 0,2 0 0,-1 0 0,-1 0 0,-2 0 0,0 0 0,1 0 0,-1 0 0,1 0 0,0 0 0,0 0 0,-1 0 0,1 0 0,0 0 0,1 0 0,-1 0 0,-1 0 0,0 0 0,2 0 0,-1 0 0,1 0 0,-2 0 0,2 0 0,-1 0 0,0 0 0,2 0 0,-1 0 0,2 0 0,-1 0 0,1 0 0,2 0 0,-2 0 0,1 0 0,-1 0 0,2 0 0,-2 0 0,1 0 0,0 0 0,-1 0 0,-1 0 0,-1 0 0,0 0 0,2 0 0,0 0 0,0 0 0,0 0 0,0 0 0,-3 0 0,7 0 0,-6 0 0,4 0 0,-4 0 0,1 0 0,-1 0 0,2 0 0,1 0 0,3 0 0,-3 0 0,9 0 0,-9 0 0,5 0 0,1 0 0,-5 0 0,4 0 0,-5 0 0,-3 0 0,4 0 0,-2 0 0,-1 0 0,5 0 0,-5 0 0,3 0 0,-5 0 0,3 0 0,-3 0 0,2 0 0,-2 0 0,-1 0 0,1 0 0,-1 0 0,1 0 0,0 1 0,0 1 0,-1-1 0,0 0 0</inkml:trace>
</inkml:ink>
</file>

<file path=ppt/ink/ink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22.774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105 32 24575,'-6'3'0,"-1"-1"0,6 1 0,-2-3 0,1 3 0,1-2 0,-1 3 0,2-2 0,0 3 0,0-3 0,0 4 0,0-3 0,0 2 0,0-2 0,0-11 0,1 6 0,-1-9 0,2 9 0,-2-1 0,1 0 0,-1 0 0,0 1 0,0-1 0,0 0 0,1 1 0,-1-1 0,1 0 0,-4 9 0,2-4 0,-4 6 0,4-6 0,0 1 0,-1 0 0,2 0 0,-2-1 0,2 0 0,-2 0 0,2 2 0,-1-2 0,1 2 0,-1-2 0,1 1 0,-2 1 0,2-2 0,-1 2 0,1-1 0,0-1 0,0 2 0,0-2 0,-1 1 0,0-1 0,0 1 0,-1-1 0,2 1 0,-1 0 0,-1-2 0,2 3 0,-2-3 0,1 2 0,1 0 0,-1-1 0,0 1 0,0-1 0,0 1 0,-1-1 0,0 1 0,1-1 0,-2 0 0,2 0 0,-1 0 0,0 0 0,1 0 0,-1 0 0,1 0 0,-1 0 0,0 1 0,1 0 0,0 0 0,0-1 0,0 0 0,-1 1 0,0-9 0,1 5 0,0-7 0,1 5 0,0 1 0,0-1 0,1-1 0,0 2 0,0-3 0,2 3 0,-3-1 0,3 1 0,-2 0 0,1 0 0,-1-1 0,1 1 0,-2-1 0,2 1 0,-1 0 0,2 0 0,-2-1 0,1 0 0,-1 0 0,0 1 0,0-1 0,1 0 0,-2 1 0,3-1 0,-2 1 0,1-1 0,1 1 0,-2 0 0,2-1 0,-1 1 0,-1-1 0,2 1 0,-3-1 0,3 1 0,-2-2 0,1 2 0,-1-1 0,2 1 0,-3 0 0,3-1 0,-2 1 0,0-2 0,1 3 0,-2-3 0,2 3 0,-2-2 0,1 0 0,0 1 0,-1-1 0,2 1 0,-2-1 0,1 1 0,-1-1 0,1 0 0,-1 1 0,2-1 0,-2 0 0,2 1 0,-2-2 0,1 12 0,-1-8 0,-1 10 0,1-5 0,-2-2 0,1 1 0,0 1 0,-1-3 0,2 4 0,-2-4 0,2 2 0,-2-2 0,2 2 0,-2-1 0,2 1 0,-2-1 0,2 0 0,-2 0 0,1-2 0,0 3 0,-1-3 0,2 3 0,-2-2 0,2 2 0,-1-2 0,0 1 0,1 0 0,-2 0 0,1 0 0,-1 0 0,1 0 0,0 0 0,0-1 0,0 1 0,-1 0 0,1 0 0,-1-1 0,1 0 0,0 0 0,-2 1 0,2 1 0,-1-2 0,-1 2 0,2-3 0,-1 2 0,1-1 0,-1 0 0,2 2 0,-3-3 0,2 2 0,-1-1 0,0-1 0,1 4 0,0-4 0,1 3 0,-1-1 0,0-2 0,-1 3 0,0-4 0,1 5 0,-1-4 0,2 4 0,-3-3 0,3 0 0,-2 1 0,1-1 0,0 0 0,0 1 0,-1-1 0,1 1 0,0-1 0,-1 1 0,1-2 0,-1 3 0,0-3 0,0 2 0,1 0 0,0 0 0</inkml:trace>
</inkml:ink>
</file>

<file path=ppt/ink/ink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34.06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145 0 24575,'-2'7'0,"1"0"0,-1-6 0,2 3 0,-1-2 0,0 2 0,0-2 0,0 1 0,-1-2 0,2 2 0,-2 0 0,2 0 0,-1-1 0,0 1 0,1 0 0,-1-1 0,-1 1 0,2 0 0,-3-1 0,3 0 0,-1 1 0,1 0 0,0 0 0,0-1 0,0 1 0,0-1 0,-1 1 0,0-1 0,0 1 0,-1 1 0,1-1 0,0 1 0,0-3 0,1 3 0,-1-1 0,1 1 0,-3-2 0,3 0 0,-3 0 0,2 0 0,-1 0 0,1 1 0,-1-1 0,2 1 0,-1 1 0,1-2 0,-1 1 0,0 0 0,0-1 0,0 2 0,-1-2 0,1 0 0,-1 0 0,1 1 0,1-1 0,0 1 0,-2-1 0,2 2 0,-3-3 0,3 3 0,-1-2 0,0 3 0,0-2 0,-1 1 0,0-3 0,1 2 0,0-1 0,1 3 0,-2-2 0,2 1 0,-3-3 0,3 4 0,-2-4 0,2 4 0,-1-3 0,0 1 0,1 1 0,-1-2 0,1 3 0,-1-3 0,0 2 0,0-2 0,0 2 0,1-2 0,-1 1 0,1 0 0,-1-1 0,1 1 0,-1 0 0,1 0 0,-3-1 0,2 0 0,0 0 0,1 1 0,0 0 0,0 0 0,-1-1 0,1 1 0,-1 0 0,1 0 0,-1-1 0,1 2 0,-2-1 0,2 0 0,-1 0 0,1 0 0,-1-1 0,0 1 0,-1-1 0,2 2 0,0-1 0,0 2 0,0-3 0,-1 0 0,0 1 0,1 0 0,0 0 0,0 0 0,0-1 0,-2 1 0,1-1 0,0 1 0,1 0 0,0-1 0,-1 1 0,0 1 0,1-2 0,0 2 0,0-1 0,-1-2 0,0 3 0,0-1 0,0 0 0,0 2 0,1-2 0,0 0 0,-1 0 0,0 0 0,1-1 0,0 1 0,-1 0 0,0-1 0,1 1 0,0 0 0,0-1 0,0 1 0,-2 0 0,1 0 0,-2 1 0,3-2 0,0 0 0,0 1 0,0 0 0,0 0 0,0 0 0,-1 0 0,0-1 0,1 1 0,0 0 0,0 0 0,0-1 0,0 1 0,0 0 0,0-1 0,0 1 0,0 0 0,0-1 0,0 1 0,0 0 0,0-1 0,-1 3 0,0-2 0,1 2 0,-1-3 0,1 0 0,-1 1 0,1 0 0,0 0 0,0 0 0,0-1 0,0 2 0,0-1 0,0 2 0,0-2 0,0 2 0,0 4 0,0-4 0,0 4 0,0-7 0,0 2 0,0-2 0,0 2 0,0-2 0,0 2 0,0-2 0,0 1 0,0 1 0,0-2 0,0 3 0,0-3 0,0 2 0,0-2 0,0 4 0,0-3 0,0 2 0,0-1 0,0-2 0,0 2 0,0-2 0,0 1 0,0 3 0,0-4 0,0 4 0,0-4 0,0 0 0,0 1 0,0-1 0,0 2 0,0-2 0,0 1 0,0 0 0,0-1 0,0 1 0,0 1 0,0-2 0,0 2 0,0-1 0,0-1 0,0 1 0,0 0 0,-1 0 0,1 1 0,-1-1 0,0 0 0,1-1 0,-1 1 0,1 1 0,0 0 0,-1-2 0,1 2 0,-1-1 0,1 0 0,0-1 0,0 1 0,0 0 0,0 0 0,0 0 0,-1-1 0,1 1 0,-1 0 0,1 1 0,-1-1 0,1 0 0,-1-1 0,0 2 0,1-2 0,-1 3 0,1-3 0,0 1 0,0 1 0,0-2 0,0 2 0,0-2 0,0 1 0,0-1 0,0 1 0,0 0 0,0-1 0,0 2 0,0-2 0,0 1 0,0 0 0,0-1 0,0 1 0,0 0 0,-2-1 0,2 1 0,-2-1 0,2 1 0,0 0 0,0-1 0,0 1 0,0 0 0,0 0 0,0 0 0,0 0 0,0 0 0,0-1 0,0 1 0,0 0 0,0-1 0,0 1 0,0 0 0,0-1 0,0 1 0,0 1 0,0-1 0,0 1 0,0 0 0,0-2 0,0 1 0,0 0 0,0-1 0,0 1 0,0 0 0,0-1 0,0 1 0,1 0 0,1 0 0,-1 0 0,1 0 0,-2 0 0,0-1 0,0 1 0,1 0 0,0-1 0,0 2 0,1-2 0,-2 1 0,2-1 0,-2 2 0,2-1 0,-1-1 0,1 0 0,0 0 0,0 3 0,-2-3 0,1 2 0,0-2 0,-1 0 0,1 1 0,0-1 0,-1 1 0,1 1 0,0-1 0,-1 0 0,0-1 0,1 0 0,0 1 0,0 0 0,0-1 0,-1 1 0,0 0 0,0 0 0,0 0 0,0 0 0,1 1 0,0-2 0,0 1 0,-1-1 0,0 2 0,2-2 0,-1 1 0,0 0 0,-1 0 0,1 0 0,0 1 0,-1-2 0,0 2 0,0-1 0,2 3 0,-1-3 0,0 4 0,0-4 0,-1 1 0,1-1 0,0-1 0,-1 4 0,1-4 0,-1 3 0,0-3 0,0 0 0,1 1 0,-1-1 0,2 2 0,-2-2 0,2 1 0,-2 0 0,1 0 0,-1 1 0,0-2 0,0 0 0,1 1 0,-1 0 0,1 0 0,-1 0 0,0 0 0,2 0 0,-2 0 0,2-1 0,-2 1 0,0-1 0,0 1 0,0 0 0,0 0 0,0 0 0,1 0 0,-1-1 0,1 2 0,-1-2 0,0 3 0,0-3 0,0 1 0,0 0 0,0 0 0,1-1 0,-1 2 0,1-3 0,0 2 0,-1 2 0,2-2 0,-2 5 0,2-4 0,-2 2 0,1-2 0,1 0 0,-1 1 0,2 1 0,-3 2 0,2 0 0,-2-1 0,4 1 0,-4 0 0,3 0 0,-2-2 0,0 1 0,0-3 0,0 2 0,-1-3 0,1 1 0,-1-1 0,1 1 0,1 0 0,-2-1 0,2 1 0,-1-2 0,-1 1 0,1 0 0,-1 0 0,1 0 0,-1 0 0,2-1 0,-2 1 0,3 0 0,-2 0 0,3 0 0,-2 0 0,0-1 0,2 0 0,-1 1 0,2-1 0,-2 1 0,1-1 0,-1 0 0,1 0 0,-2 0 0,1 0 0,0 0 0,-1 0 0,1-1 0,-1 2 0,1-1 0,-1 1 0,-1 0 0,0-1 0,0 0 0,1 1 0,-2 0 0,0-1 0,1 1 0,0 0 0,1 0 0,-1-1 0,0 0 0,0 1 0,0 1 0,0-2 0,-1 1 0,0 0 0,3 1 0,-2 0 0,1 1 0,-1-2 0,-1-1 0,2 2 0,-2 0 0,1 0 0,1 0 0,-2-2 0,2 1 0,-2 0 0,1 0 0,-1 0 0,2 1 0,-2-2 0,2 2 0,-2-2 0,1 2 0,0-2 0,-1 2 0,2-2 0,-2 1 0,1 0 0,0-1 0,-1 1 0,1 0 0,1-1 0,-1 2 0,1-1 0,-2 0 0,2 1 0,-1-3 0,0 2 0,2 0 0,-1 0 0,0 1 0,-1-1 0,0-1 0,1 0 0,0 1 0,-1-1 0,0 1 0,0-1 0,1 2 0,-1-1 0,0 0 0,1-1 0,0 0 0,-1 1 0,2 1 0,-1-1 0,2 4 0,-1-5 0,-1 4 0,-1-3 0,1 1 0,-1-1 0,0-2 0,3 3 0,-3-2 0,2 1 0,-2 0 0,1-2 0,-1 3 0,1-2 0,-1 1 0,0-1 0,1 0 0,0 1 0,0-1 0,-1 1 0,0-1 0</inkml:trace>
</inkml:ink>
</file>

<file path=ppt/ink/ink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47.157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1358 24575,'5'-6'0,"-2"1"0,-1 2 0,-1 1 0,0 0 0,2 0 0,-2 0 0,1 0 0,1 1 0,-2-1 0,1 0 0,-1 0 0,1 0 0,0 0 0,1 1 0,-1-1 0,0 0 0,0 1 0,-1-2 0,2 3 0,-1-4 0,0 3 0,1-1 0,-2 0 0,1 0 0,0 0 0,0 0 0,1 0 0,-2 1 0,2-1 0,-2-1 0,1 2 0,0-3 0,0 3 0,0-1 0,-1-1 0,1 2 0,-1-3 0,0 2 0,1 0 0,-1-1 0,1 2 0,-1-2 0,2 1 0,-2 0 0,0-1 0,0 1 0,-1-1 0,2 1 0,-1 0 0,4-1 0,-3 1 0,2 0 0,-4 0 0,3 0 0,-1-1 0,1 1 0,-1-1 0,0 1 0,0 0 0,-1 0 0,2 0 0,-3-1 0,2 1 0,0-2 0,0 2 0,1 0 0,-1-1 0,0 2 0,-1-3 0,2 2 0,-2 1 0,2-1 0,-1 0 0,-1 0 0,0 0 0,1 0 0,1-1 0,-2 0 0,2 0 0,-2 1 0,0 0 0,1 0 0,2 0 0,-1 0 0,1-1 0,-2 1 0,1-1 0,-1 1 0,0 0 0,0 1 0,-1-1 0,1 0 0,0 0 0,-1-1 0,2 2 0,-2-2 0,1 1 0,1-1 0,-2 1 0,2 0 0,-2-1 0,2 2 0,-2-2 0,3 1 0,-3 0 0,2 1 0,-2-2 0,1 2 0,-2-3 0,3 3 0,-3-2 0,4 2 0,-4-1 0,3 0 0,-2 0 0,1-1 0,0 1 0,0-1 0,0 2 0,0-2 0,-1 2 0,1-2 0,-1 1 0,0 0 0,1-1 0,-1 1 0,1 0 0,0 0 0,0 0 0,0-1 0,1 1 0,-1 0 0,0 0 0,-1 0 0,1 0 0,1 0 0,-1 0 0,0-1 0,0 1 0,1 1 0,-1-1 0,0 0 0,0-1 0,1 1 0,-2-1 0,0 1 0,1 1 0,1-2 0,0 3 0,-2-2 0,2 0 0,-1-1 0,1 1 0,-1 0 0,-1 0 0,2 0 0,-1 0 0,0 1 0,0-2 0,1 2 0,-2-3 0,2 3 0,0-3 0,-1 3 0,1-2 0,-2 1 0,2 0 0,-3 0 0,3 0 0,-1 0 0,1 1 0,-1-2 0,1 3 0,-1-3 0,0 2 0,2-1 0,-2 0 0,0-1 0,1 2 0,-3-2 0,3 1 0,-2 1 0,1-2 0,0 2 0,0-1 0,0-1 0,-1 1 0,1 0 0,0-1 0,0 2 0,1-2 0,-2 1 0,1 0 0,-2-2 0,3 2 0,-2-2 0,0 2 0,1 0 0,-1-1 0,1 1 0,-1 0 0,1-1 0,0 2 0,-1-2 0,0 0 0,1 1 0,0-1 0,0 1 0,-1 0 0,1-1 0,-1 0 0,1 1 0,1-1 0,-1 0 0,0 1 0,-1-1 0,0 1 0,0 0 0,0-1 0,2 1 0,-1-2 0,0 3 0,0-2 0,0 2 0,-1-2 0,1 1 0,0 1 0,-1-3 0,2 3 0,-1-2 0,1 1 0,-1 1 0,-1-2 0,1 2 0,0-3 0,0 3 0,0-1 0,1 1 0,-2-1 0,3 1 0,-3-1 0,2 1 0,0-1 0,-1 1 0,2-1 0,-2 1 0,1-1 0,-1 2 0,0-2 0,1 1 0,-1-2 0,2 2 0,-2-1 0,0 1 0,1 0 0,-1 0 0,1-1 0,-1 1 0,0 0 0,1-1 0,-1 2 0,0-2 0,1 1 0,-1-2 0,0 2 0,0-2 0,1 3 0,0-2 0,-1 1 0,0-1 0,1 1 0,-1-1 0,1 1 0,-1-1 0,0 1 0,0-1 0,1 1 0,-2-1 0,2-1 0,-2 0 0,2 0 0,-2 1 0,3 0 0,-3-1 0,3 1 0,-1 0 0,0 1 0,-1-1 0,1 0 0,-2 0 0,2-1 0,-1 2 0,-1-2 0,2 2 0,-2-1 0,3 1 0,-2-1 0,1 2 0,-1-2 0,1 0 0,2-1 0,-2 0 0,2 0 0,-3 3 0,0-3 0,1 3 0,-1-3 0,2 2 0,-2-2 0,1 1 0,0 0 0,-1 0 0,2 0 0,-2 1 0,1-2 0,-1 3 0,1-2 0,-1 1 0,1 0 0,-1-2 0,0 2 0,1-1 0,-1 0 0,0 1 0,0-2 0,1 2 0,0-2 0,0 3 0,-1-2 0,0 0 0,0 1 0,0-2 0,1 2 0,-1-1 0,0 0 0,0 0 0,0 0 0,1 0 0,-2 0 0,1 0 0,1 0 0,-1 0 0,2 0 0,-3 0 0,2 0 0,-1 0 0,0 0 0,1 0 0,0 0 0,-1-1 0,1 1 0,-1 0 0,0 0 0,0 0 0,0 1 0,0-1 0,0 1 0,1-2 0,-1 2 0,1-2 0,-1 2 0,1-2 0,-1 1 0,1 0 0,0-1 0,0 2 0,0-2 0,0 2 0,-1-2 0,0 2 0,1-3 0,-1 3 0,2-3 0,-1 2 0,0 0 0,-1 0 0,0 1 0,0-1 0,0 1 0,1-1 0,-1 0 0,0 0 0,0 1 0,1-1 0,0 0 0,0 0 0,0 0 0,0 0 0,-1 1 0,0 0 0,0-2 0,1 3 0,-1-3 0,1 2 0,-1-1 0,1 0 0,-1 0 0,1 1 0,0-1 0,-2 1 0,3-1 0,-4 0 0,4 0 0,-3 1 0,2-1 0,1 0 0,-2-1 0,3 1 0,-2 0 0,0 0 0,0 0 0,0 1 0,-2-2 0,3 3 0,-3-3 0,2 3 0,-1-3 0,1 1 0,-1 1 0,2-2 0,-2 1 0,2 1 0,-2-1 0,1 0 0,1 2 0,-1-3 0,4 0 0,-3 2 0,1-2 0,-1 3 0,-2-3 0,1 1 0,1 0 0,1 0 0,0 0 0,0 0 0,-2-1 0,3 2 0,-3-1 0,1 1 0,-2 0 0,1-2 0,0 2 0,1-2 0,-1 2 0,1-2 0,-2 2 0,2-1 0,-2-1 0,2 3 0,-2-4 0,2 3 0,-1-2 0,1 1 0,1-2 0,3 1 0,-2 0 0,4 1 0,-7-1 0,1 3 0,-1-3 0,-1 1 0,1 1 0,-1-2 0,0 3 0,1-2 0,-1 1 0,1-1 0,-1 0 0,-1 0 0,1 0 0,1 0 0,0 1 0,-1-1 0,1 2 0,-1-3 0,1 2 0,-1-3 0,2 2 0,-1-1 0,2 0 0,-1-1 0,1 0 0,1 0 0,-2 1 0,1-1 0,-1-1 0,-1 2 0,0-1 0,-1 1 0,0 1 0,0 0 0,0 0 0,0 0 0,0 0 0,0 0 0,0 1 0,0-1 0,1 1 0,0-1 0,0-1 0,0 2 0,0-2 0,2 1 0,0-4 0,0 4 0,1-3 0,-2 3 0,0-2 0,-1 2 0,2-2 0,-3 2 0,3-1 0,-3 1 0,0 1 0,1 0 0,2-3 0,-2 3 0,2-2 0,-3 2 0,4-4 0,-2 2 0,2-3 0,-1 4 0,-1-1 0,1 0 0,-2 1 0,0 0 0,0 1 0,0-1 0,-1 1 0,1-1 0,0 1 0,0-1 0,0 0 0,0 0 0,-1 0 0,1 1 0,0 0 0,0-1 0,1 0 0,0 0 0,2 0 0,1-1 0,3-2 0,-3 1 0,5-4 0,-6 4 0,3-4 0,0 3 0,-3 0 0,2 0 0,-5 1 0,0 3 0,1-3 0,-1 3 0,1-2 0,-1 0 0,0 1 0,0 0 0,-1 0 0,0 1 0,0-1 0,0 1 0,2-2 0,-1 3 0,0-3 0,0 3 0,-1-2 0,1 0 0,1 0 0,0 0 0,0 0 0,0 0 0,0 0 0,0-2 0,1 0 0,1 0 0,1 1 0,0-1 0,-4 3 0,2 0 0,-4-1 0,1 1 0,1-1 0,0 1 0,2-1 0,-4 2 0,2-2 0,1 1 0,1 0 0,-1 0 0,1-1 0,-2 1 0,7 0 0,-6-2 0,5 2 0,-6-2 0,5 0 0,-4 0 0,5 0 0,-6 0 0,3 1 0,-4 0 0,3 0 0,-3 0 0,0 2 0,1-1 0,-1 0 0,1-1 0,-1 1 0,1-1 0,0 0 0,0 0 0,2-1 0,-2 1 0,4-1 0,0-3 0,1 2 0,1-3 0,-3 4 0,1-2 0,-2 2 0,2-2 0,-3 2 0,1-1 0,-1 2 0,-2 0 0,2-1 0,-3 2 0,1-1 0</inkml:trace>
</inkml:ink>
</file>

<file path=ppt/ink/ink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56.375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1 440 24575,'7'0'0,"-1"0"0,-3 0 0,0 0 0,-1-1 0,1 1 0,0-1 0,-1 1 0,1-1 0,0 1 0,0-2 0,0 2 0,0-1 0,-1 1 0,1-2 0,-1 0 0,1-1 0,-1 2 0,0 0 0,0-1 0,0 0 0,1 0 0,0 1 0,0 1 0,0 0 0,0 0 0,0-1 0,0 0 0,-1-1 0,0 2 0,2-1 0,-2 0 0,1-1 0,0 1 0,0 0 0,1 0 0,-1 0 0,-1-2 0,2 2 0,-3 0 0,2 1 0,0-2 0,-1 1 0,1 0 0,1 1 0,-2-1 0,2 0 0,-2 0 0,1 0 0,-2-2 0,4 3 0,-3-2 0,2 2 0,0-1 0,-2 0 0,2 1 0,-2-1 0,1 0 0,-1 0 0,0-2 0,1 3 0,0-1 0,0 0 0,0 1 0,-1-3 0,1 3 0,0-3 0,-1 3 0,1-1 0,0 0 0,0 0 0,-1 0 0,0-1 0,0 1 0,0-1 0,1 1 0,1-1 0,-2 1 0,1 0 0,0-2 0,-2 2 0,2-1 0,-1 0 0,0 2 0,1-3 0,-1 3 0,0-3 0,2 3 0,-1-2 0,2 1 0,-3-1 0,0 1 0,0-1 0,2 1 0,-1 0 0,1-2 0,-2 3 0,-1-2 0,3 1 0,-3-2 0,3 3 0,-2-2 0,1 1 0,0 0 0,0-1 0,-1 1 0,0-1 0,0 1 0,0-1 0,1 2 0,0-3 0,0 2 0,1-1 0,-3 0 0,2 2 0,-1-2 0,1 2 0,-1-3 0,0 3 0,1-2 0,-1 1 0,2 1 0,-2-2 0,2 1 0,-3-1 0,2 1 0,-1 0 0,1 0 0,0 0 0,0 0 0,0-1 0,-1 2 0,1-2 0,0 1 0,0 0 0,0 0 0,-1 0 0,1 1 0,-1-2 0,1 1 0,0-1 0,-1 1 0,0-1 0,1 2 0,-1-2 0,1 2 0,0-1 0,0 1 0,-1 0 0,1-1 0,0 1 0,-1-2 0,1 1 0,1 0 0,-1 0 0,1 0 0,-2 1 0,3-1 0,-3 0 0,3 1 0,-4-1 0,2 1 0,0-2 0,-1 2 0,2-2 0,-2 2 0,1-1 0,0 1 0,-1-1 0,1 0 0,0 0 0,-1 0 0,4-1 0,-3 0 0,2 1 0,-3-1 0,2 2 0,-1-1 0,1 0 0,0 1 0,-3-1 0,2-1 0,1 2 0,-2-2 0,2 1 0,-1 1 0,-2-2 0,4 1 0,-2 0 0,2-1 0,-2 2 0,-2-2 0,2 0 0,-1 1 0,3-1 0,-3 0 0,1 0 0,-1 1 0,0 0 0,1 0 0,0 0 0,1-1 0,-1 2 0,0-1 0,-1-2 0,1 2 0,0-2 0,1 3 0,-2-1 0,1 0 0,-1-1 0,1 1 0,1-3 0,0 3 0,0-2 0,-2 2 0,0 1 0,4-1 0,-4-1 0,3 0 0,-3 1 0,0 0 0,1 0 0,0 0 0,2-1 0,-1 2 0,2-3 0,-2 3 0,-1-2 0,0 2 0,-1-1 0,1 0 0,-1-1 0,1 1 0,-1 0 0,1 0 0,-1 1 0,2-2 0,-2 2 0,1-1 0,0 0 0,0 1 0,2-1 0,-2-1 0,2 1 0,-3-1 0,2 1 0,-1 1 0,0 0 0,0-1 0,-1 0 0,1 1 0,-1-1 0,2 0 0,-2-1 0,2 1 0,-1 0 0,-1 0 0,1 0 0,1 0 0,-1 0 0,0 0 0,0 0 0,-1 0 0,1 0 0,-1 0 0,2 1 0,-1-1 0,-1 0 0,1 0 0,0 0 0,-1 1 0,2-1 0,-3 0 0,3-1 0,-3 1 0,3-1 0,-2 2 0,2-2 0,1 1 0,-1 0 0,2-1 0,-3 1 0,2-2 0,-1 2 0,3-1 0,-3 2 0,1-3 0,-2 2 0,0 0 0,3-1 0,-3 2 0,3-1 0,0 0 0,-3 1 0,4-3 0,-5 2 0,2-1 0,-1 2 0,0-1 0,0-1 0,0 2 0,-1-1 0,3 0 0,-1 0 0,2 0 0,-3-1 0,1 2 0,-1-2 0,4 2 0,-3-2 0,1 2 0,1-2 0,0 0 0,0 0 0,-1 0 0,3 0 0,-4 1 0,3 0 0,-4-1 0,0 1 0,1 0 0,2-1 0,0 1 0,0-1 0,0 1 0,-3-1 0,1 1 0,1-1 0,-2 2 0,2-1 0,-2 0 0,-1 1 0,2 0 0,-1 0 0,1-2 0,0 0 0,-1 1 0,4 0 0,-3 0 0,3 0 0,-3 0 0,-2 0 0,1 1 0,1-1 0,-2 0 0,2 0 0,-1 0 0,-1 0 0,1 1 0,0-1 0,-1 0 0,1 1 0,0-1 0,-1 0 0,1 1 0,0-1 0,-1 0 0,2 1 0,-2-2 0,1 2 0,0-1 0,-1 0 0,1 1 0,0-2 0,0 2 0,0-1 0,1 1 0,-2-1 0,2 0 0,-2 0 0,1-1 0,-1 2 0,0-1 0,1 0 0,0 0 0,0 0 0,0-1 0,0 2 0,1-2 0,-1 1 0,-1 0 0,1 0 0,-1 0 0,1 1 0,0-2 0,0 2 0,0-1 0,-1 0 0,1 1 0,-1-2 0,2 2 0,-3-2 0,3 2 0,-2-1 0,0 0 0,0 0 0</inkml:trace>
</inkml:ink>
</file>

<file path=ppt/ink/ink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05.24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1350 1 24575,'-7'1'0,"-1"0"0,4 0 0,0-1 0,1 1 0,1-1 0,-1 1 0,0-1 0,1 1 0,-2-1 0,1 0 0,-1 1 0,2-1 0,-2 1 0,2 0 0,-2-1 0,2 2 0,-1-2 0,0 3 0,-1-3 0,2 2 0,-1-2 0,0 1 0,0-1 0,1 3 0,-1-2 0,0 1 0,0 0 0,1-1 0,0 1 0,-1-1 0,0 0 0,1 0 0,0 0 0,-1 0 0,1 2 0,-2-2 0,2 1 0,-1-1 0,0 0 0,1 0 0,-1 0 0,1 1 0,-1-2 0,1 1 0,-3 0 0,3 0 0,-2 1 0,2 0 0,0-2 0,-1 2 0,-1-1 0,0 0 0,1 1 0,1-2 0,-1 2 0,1-1 0,-2 0 0,2 1 0,-2-2 0,2 1 0,-1-1 0,0 0 0,0 2 0,-1-2 0,1 3 0,-1-3 0,2 1 0,-1 0 0,0 0 0,1 1 0,-1-1 0,-2 0 0,4 0 0,-4-1 0,2 1 0,2 0 0,-5-1 0,4 1 0,-1 2 0,0-2 0,1 3 0,0-4 0,-2 1 0,2-1 0,-1 1 0,-1 0 0,2 0 0,-3 1 0,3-2 0,-1 0 0,0 1 0,1 0 0,-1 0 0,0 1 0,1-2 0,-1 1 0,-1 0 0,1 0 0,0 1 0,1-1 0,-1 2 0,0-3 0,0 2 0,1-1 0,-1 1 0,0-1 0,0 1 0,0-1 0,1-1 0,-1 1 0,1 0 0,-1-1 0,0 2 0,1-2 0,-2 2 0,1-2 0,0 2 0,0-2 0,1 2 0,-2-2 0,3 2 0,-4-2 0,3 1 0,-1 0 0,0 0 0,1 0 0,-1 0 0,1-1 0,-1 1 0,0 0 0,1 0 0,-2 1 0,1-2 0,-1 2 0,1-1 0,0 0 0,0 0 0,0 0 0,0-1 0,-1 1 0,1 0 0,0 0 0,0 0 0,-1 1 0,-1-2 0,2 2 0,-2-2 0,2 1 0,0-1 0,-1 0 0,1 0 0,-1 0 0,1 1 0,0-1 0,1 1 0,-2 1 0,-1-2 0,3 3 0,-4-1 0,4-1 0,-5 1 0,4-1 0,-2 0 0,3 1 0,-4-1 0,2 1 0,-1-2 0,1 3 0,1-2 0,0 1 0,-3 1 0,4-2 0,-6 2 0,5-2 0,-3 0 0,3 1 0,-1-2 0,1 3 0,0-2 0,0 1 0,-1 0 0,1 0 0,-4 0 0,4 1 0,-6-1 0,5 1 0,-2-2 0,3 2 0,1-3 0,-1 2 0,1 0 0,-2-2 0,2 2 0,-1 0 0,1-2 0,-1 3 0,1-3 0,-1 2 0,-2-1 0,3 0 0,-4 1 0,4-1 0,-1 1 0,0 0 0,0-1 0,0 0 0,0 0 0,1 0 0,-1 2 0,0-1 0,-1 0 0,1-1 0,0 0 0,1-1 0,-1 2 0,0 0 0,-1 0 0,1 0 0,0 1 0,-1-2 0,1 1 0,0-1 0,0-1 0,1 2 0,0-2 0,-1 2 0,-1 0 0,1-1 0,1 3 0,-1-4 0,1 3 0,1-1 0,-2-1 0,2 2 0,-2-3 0,0 2 0,0-1 0,0 1 0,1-1 0,0 2 0,0-3 0,-1 3 0,1-2 0,-1 0 0,1 1 0,0 0 0,-1-1 0,2 3 0,-4-4 0,4 3 0,-5-3 0,6 2 0,-4 0 0,2 0 0,-4 0 0,3-1 0,-1 0 0,3 0 0,-2 4 0,1-4 0,-2 4 0,3-4 0,-2 1 0,1-1 0,-1 1 0,0 0 0,1-1 0,1 2 0,-2-3 0,1 2 0,-4-1 0,4 2 0,-2-2 0,4 2 0,-5-3 0,5 3 0,-6-3 0,4 3 0,-1-3 0,0 3 0,1-2 0,-2 1 0,1 0 0,-3-1 0,4 0 0,-1 1 0,-1-1 0,2 2 0,-3-2 0,3 2 0,0-3 0,-1 3 0,1-1 0,-2-1 0,1 1 0,0-1 0,0-1 0,0 3 0,1-3 0,-1 3 0,0-3 0,0 2 0,-1-2 0,1 3 0,-1-3 0,0 2 0,1-1 0,-2 0 0,3 1 0,-2 0 0,2 0 0,-1-1 0,1 0 0,-1 0 0,1 0 0,-3 0 0,3 1 0,-5-2 0,5 3 0,-3-2 0,3 1 0,-2 0 0,1-1 0,-1 0 0,2 1 0,0-2 0,0 3 0,-1-3 0,1 3 0,-1-3 0,0 1 0,1-1 0,-1 1 0,1 0 0,-1 0 0,1 1 0,-2-2 0,2 1 0,-1-1 0,1 4 0,-2-3 0,1 2 0,-2-3 0,3 1 0,0-1 0,-1 1 0,0 1 0,0-1 0,-1 0 0,2 0 0,-2 0 0,-1-1 0,1 1 0,0 0 0,1 1 0,1-2 0,-2 1 0,2 0 0,-1 0 0,12-5 0,-7 3 0,9-5 0,-9 5 0,1-1 0,-1 0 0,2-1 0,-1 2 0,0-1 0,1 0 0,-1 1 0,0-2 0,1 2 0,-2 0 0,0-2 0,1 3 0,-1-4 0,1 3 0,2-1 0,-3-1 0,3 3 0,-4-3 0,2 2 0,-2-3 0,2 2 0,0-3 0,1 5 0,-3-2 0,3 0 0,-3 0 0,4 0 0,-3 0 0,3 2 0,-3-2 0,0 1 0,1-1 0,-1 1 0,1-1 0,-1 1 0,2-1 0,-2 1 0,1-1 0,-1 1 0,1 0 0,-1-1 0,1 1 0,0 0 0,-2-1 0,3 1 0,-2-1 0,4 1 0,-3 0 0,3 1 0,-3-1 0,1 1 0,-1-3 0,0 3 0,-2-3 0,6 3 0,-4-1 0,5 1 0,-7-1 0,5 0 0,-4 0 0,3-1 0,-1 0 0,-2 0 0,2 1 0,-2 0 0,2 1 0,-2-1 0,1 0 0,0 0 0,-2-1 0,3 1 0,-2-1 0,2 2 0,0-1 0,2-1 0,-2-2 0,1 2 0,-2 0 0,5 1 0,-4-1 0,2-1 0,-1 1 0,-2 0 0,2 1 0,-1 1 0,-1-2 0,1 0 0,-1 0 0,2 2 0,-2 0 0,3-1 0,-4 0 0,2-1 0,-2 1 0,1 1 0,1-1 0,-1 0 0,2 1 0,-3-2 0,3 1 0,-4 0 0,5 0 0,-4 0 0,3-1 0,-3 1 0,0 0 0,1 1 0,1-1 0,-1 0 0,4 0 0,-5-1 0,2 0 0,1 1 0,-2-1 0,2 1 0,-2 1 0,-2-2 0,4 1 0,-4 0 0,4-1 0,-3 1 0,0-1 0,-8 5 0,3-1 0,-8 4 0,6 0 0,-2-3 0,0 2 0,-2 1 0,3-3 0,-3 3 0,4-1 0,-2-3 0,3 1 0,-3 0 0,3-2 0,-1 3 0,-3 0 0,2-1 0,-1 1 0,-3-2 0,6 1 0,-6-1 0,5-1 0,-6 3 0,5-1 0,-3-1 0,3 2 0,0-2 0,1-1 0,-8 4 0,6-4 0,-4 3 0,3-3 0,5 0 0,-4 2 0,3-2 0,-3 2 0,1-1 0,0 2 0,-2-3 0,2 1 0,-1-1 0,-1 2 0,2-1 0,-2 1 0,4-1 0,-3 2 0,2-3 0,0 2 0,-1-3 0,1 3 0,-2-1 0,1 0 0,0 1 0,1-3 0,0 3 0,2-2 0,-7 1 0,6-1 0,-4 1 0,3 0 0,1-1 0,-1 2 0,2-3 0,-1 3 0,1-2 0,-1 0 0,1 1 0,0-1 0,-1 1 0,2-1 0,-2 1 0,1-1 0,0 0 0,1 4 0,0-4 0,1 3 0,-3-4 0,2 1 0,-3-1 0,3 3 0,-1-2 0,0 3 0,1-3 0,0 0 0,-1 1 0,-1-1 0,2 1 0,-1-1 0,1 0 0,-1 1 0,1-1 0,-2 0 0,2 0 0,-1 0 0,1 0 0,0 1 0,0 0 0,-2-1 0,-3 5 0,1-4 0,-1 5 0,3-4 0,0-1 0,-2 1 0,0-3 0,0 5 0,1-4 0,0 3 0,0-3 0,0 2 0,1-1 0,0 0 0,-2 0 0,2-1 0,-4 1 0,5-1 0,-2 0 0,4 0 0,-2-1 0,2 3 0,-2-3 0,0 2 0,0-1 0,0 0 0,-1 1 0,2 0 0,-2-1 0,1 0 0,0-1 0,-3 2 0,5 0 0,-5 0 0,5-1 0,-1 1 0,-2-2 0,2 3 0,-4-3 0,4 1 0,0 1 0,1 0 0</inkml:trace>
</inkml:ink>
</file>

<file path=ppt/ink/ink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15.87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147 0 24575,'5'0'0,"0"0"0,-1 0 0,0 0 0,0 0 0,-1 0 0,1 0 0,-2 0 0,1 0 0,-1 0 0,1 0 0,5 0 0,-4 0 0,4 0 0,-6 0 0,0 0 0,1 1 0,0-1 0,0 2 0,0-2 0,1 1 0,-1 1 0,2 1 0,-1-1 0,1 0 0,-3-2 0,0 0 0,1 0 0,-1 1 0,0-1 0,1 2 0,0-1 0,-1-1 0,0 0 0,2 0 0,-2 1 0,2 0 0,-3 0 0,2 0 0,-1 0 0,0 0 0,-1-1 0,1 0 0,3 0 0,-2 0 0,0 1 0,-1 0 0,-1 0 0,2 0 0,-1-1 0,1 0 0,0 0 0,-1 0 0,1 0 0,-2 1 0,2 0 0,-2 0 0,2 0 0,0 0 0,0 0 0,-1 0 0,1-1 0,0 0 0,0 1 0,0 0 0,-2 1 0,-2 0 0,-2-1 0,-3 0 0,0 0 0,-2-1 0,3 2 0,-2-2 0,4 1 0,-1-1 0,2 1 0,0-1 0,0 1 0,-1-1 0,0 0 0,1 0 0,-1 1 0,1-1 0,-2 1 0,0-1 0,0 0 0,1 1 0,0-1 0,1 1 0,-1-1 0,0 0 0,0 0 0,0 1 0,1-1 0,-1 1 0,1-1 0,-3 0 0,3 1 0,-2-1 0,2 1 0,-1-1 0,-1 0 0,1 0 0,-2 0 0,0 0 0,0 0 0,-3 0 0,5 0 0,-5 0 0,6 0 0,-1 0 0,0 0 0,1 1 0,-1-1 0,2 1 0,-1-1 0,-1 1 0,0-1 0,0 1 0,-1-1 0,3 1 0,-2-1 0,1 1 0,0-1 0,-1 0 0,1 0 0,0 0 0,0 0 0,0 0 0,0 1 0,0-1 0,-1 1 0,1-1 0,0 2 0,-3-1 0,3 0 0,-3 0 0,1-1 0,2 1 0,-2-1 0,2 0 0,-1 0 0,1 0 0,1 1 0,-1-1 0,1 1 0,-1-1 0,0 0 0,0 0 0,0 0 0,0 0 0,0 0 0,0 1 0,0 0 0,-1-1 0,-2 0 0,1 0 0,-3 0 0,4 0 0,-4 0 0,2 0 0,-2 0 0,1 0 0,-5 0 0,3 0 0,0 0 0,5 0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27.84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671 0 24575,'-16'0'0,"3"0"0,10 0 0,-1 0 0,-2 0 0,0 0 0,0 0 0,0 0 0,3 0 0,-3 0 0,0 0 0,1 0 0,-1 0 0,1 3 0,1-3 0,-3 4 0,4-3 0,-3 2 0,1 1 0,2-3 0,-3 3 0,2-2 0,1 0 0,-3 2 0,3-2 0,-2 0 0,-1 1 0,2-2 0,-2 3 0,0-2 0,1 1 0,-2-1 0,2-1 0,-1 2 0,1-2 0,0 2 0,-1-2 0,2 0 0,-2 1 0,2 0 0,-1 0 0,-1 2 0,2-1 0,0 0 0,-1 1 0,2-1 0,-1 1 0,-1-1 0,2 0 0,-2 1 0,1-1 0,2 2 0,-3-1 0,2-1 0,-2 1 0,0-1 0,2 0 0,-1 1 0,0 0 0,0 1 0,0-3 0,0 2 0,-1-3 0,0 3 0,0-3 0,0 3 0,1-1 0,1 1 0,-1 0 0,1 0 0,-1-1 0,-1 1 0,1-1 0,1 1 0,-1-1 0,0 2 0,0-3 0,0 2 0,-1-1 0,2 0 0,-1 1 0,-2 0 0,2-2 0,-3 1 0,3 0 0,1-1 0,-3 2 0,2-3 0,-1 5 0,0-5 0,2 4 0,-2-3 0,1 1 0,-2-2 0,1 2 0,0-3 0,0 2 0,0 0 0,1 0 0,-1 1 0,0 0 0,2-1 0,-3 2 0,3-2 0,-2 1 0,-2-1 0,3 0 0,-2-1 0,4 5 0,-2-4 0,1 4 0,-2-4 0,2 1 0,-3 0 0,2-1 0,-2 1 0,2-2 0,0 3 0,-2-2 0,3 0 0,-3 0 0,1 1 0,2 0 0,-3 1 0,4-1 0,-4 1 0,2-2 0,-1 0 0,1 3 0,1-2 0,-1 1 0,0 2 0,0-5 0,1 6 0,1-4 0,0 2 0,-2 1 0,2 0 0,-2-2 0,3 2 0,0-2 0,-2 1 0,2 0 0,-1 0 0,-1 3 0,2-3 0,-2 2 0,0-5 0,1 4 0,-3-2 0,4 3 0,0-2 0,1 2 0,0-4 0,0 5 0,0-2 0,0 1 0,0 1 0,0-2 0,0 0 0</inkml:trace>
</inkml:ink>
</file>

<file path=ppt/ink/ink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43.44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385 0 24575,'-4'3'0,"2"2"0,2-3 0,-1 1 0,0-1 0,0-1 0,0 1 0,1 0 0,-1-1 0,0 1 0,0 0 0,0 0 0,0 0 0,-1 1 0,0-2 0,0 2 0,1-1 0,0-1 0,0 2 0,-1-2 0,1 2 0,0-1 0,-1-1 0,2 1 0,-4 1 0,3-1 0,-3 1 0,4-2 0,-3 1 0,2 1 0,0 0 0,-1-2 0,1 1 0,0 0 0,0 0 0,0 1 0,-1-1 0,0 1 0,0-1 0,1 0 0,0 0 0,0-1 0,0 1 0,0-1 0,-1 1 0,1-1 0,0 0 0,0 1 0,-1 0 0,1 0 0,-2 0 0,3 0 0,-2-2 0,1 1 0,0 0 0,0 0 0,0 0 0,1 1 0,-1-1 0,0 0 0,0 1 0,0 0 0,-2 0 0,3 1 0,-2-1 0,2 0 0,-1 1 0,0-2 0,0 3 0,-1-4 0,2 3 0,-1-2 0,0 1 0,1 0 0,-2 1 0,1-2 0,0 2 0,0-1 0,1 0 0,-1 1 0,0-1 0,0 3 0,-1-2 0,-1 0 0,1-1 0,-2-1 0,2 2 0,1-1 0,-1 2 0,2-2 0,-1 1 0,0-1 0,1 0 0,-2 1 0,2-1 0,-2 0 0,2 0 0,-2 0 0,1 0 0,0 1 0,-1-1 0,1 1 0,-1-1 0,1 0 0,0-1 0,-1 1 0,2-1 0,-2 0 0,1 2 0,1-1 0,-2-1 0,2 0 0,-2 1 0,2 0 0,-2 0 0,1 1 0,0 1 0,-1-2 0,2 1 0,-1 0 0,-1-1 0,2 1 0,-3-1 0,3 0 0,-2 0 0,2 1 0,-2-2 0,2 2 0,-2-2 0,1 1 0,0 0 0,-1 1 0,2-1 0,-1 1 0,0-1 0,1 0 0,-1 0 0,1 0 0,-1-1 0,1 2 0,-3-3 0,3 3 0,-2-1 0,2 0 0,-1 2 0,1-2 0,-3 0 0,3 1 0,-3-3 0,3 4 0,-1-3 0,1 2 0,-2 0 0,2 0 0,-3 0 0,2-1 0,0 1 0,-1-2 0,2 3 0,-5-1 0,4 0 0,-2-1 0,3 1 0,-1-1 0,1 1 0,-2 0 0,1-1 0,0 1 0,0-1 0,1 1 0,-2-2 0,2 2 0,-2-1 0,1-1 0,1 2 0,-2-1 0,1 0 0,0 0 0,-2 0 0,3 0 0,-3 2 0,3-1 0,-2-1 0,1 1 0,0 0 0,0-1 0,0 1 0,0 0 0,-1 2 0,0-2 0,1 1 0,0-2 0,1 1 0,-1-1 0,1 1 0,-1-1 0,1 0 0,-1 1 0,0 0 0,1 0 0,-2 0 0,2 1 0,-1-1 0,0 0 0,1 0 0,-1-1 0,1 2 0,0-1 0,0 1 0,0-2 0,0 2 0,0-2 0,-2 0 0,1 1 0,-3-2 0,3 4 0,-2-2 0,3 2 0,-1-2 0,0 0 0,1-1 0,-1 1 0,0-2 0,1 2 0,-1-2 0,1 2 0,-1-1 0,1 1 0,-1-1 0,0 0 0,1 0 0,-1 0 0,1 0 0,-1 1 0,1-1 0,-1 1 0,1-1 0,-1 0 0,1 0 0,-2 0 0,2 0 0,-2 0 0,2 0 0,-1 0 0,1 0 0,0 0 0,-2-1 0,2 2 0,-2-2 0,2 2 0,0-1 0,-1 3 0,0-4 0,-1 4 0,0-3 0,-3 4 0,2-3 0,-2 3 0,3-4 0,2 0 0,0 1 0,0-1 0,-1 0 0,0 0 0,1 0 0,0 1 0,0-1 0,0 2 0,-1-2 0,0 2 0,0-1 0,1-1 0,-1 1 0,0-1 0,1 0 0,0 2 0,0-2 0,0 1 0,0 0 0,0-1 0,-1 1 0,0 2 0,1 0 0,0 1 0,0 0 0,0-2 0,0-2 0,-1 1 0,0-2 0,-1 2 0,1-1 0,0 0 0,1 3 0,0-2 0,0 2 0,0-2 0,-2 0 0,0-1 0,0-1 0,1 0 0,0 1 0,1 1 0,0 0 0,0 0 0,-1-2 0,1 2 0,-1-1 0,0 0 0,1 2 0,-1-2 0,1 2 0,-1-1 0,1 0 0,-1 2 0,0-2 0,1 2 0,-1-3 0,1 1 0,0 0 0,-1 0 0,1-1 0,-1 1 0,1-1 0,0 0 0,0 0 0,0 0 0,0 1 0,-1-1 0,1 2 0,-1-2 0,1 2 0,0-2 0,-1 0 0,1 2 0,-2-1 0,2 2 0,-2-1 0,1-2 0,0 2 0,-1-1 0,2 0 0,-1 0 0,0-1 0,1 0 0,-1 1 0,0-1 0,1 2 0,-1-2 0,1 1 0,-1 0 0,0-2 0,-1 3 0,1-2 0,0 1 0,0-1 0,1 1 0,-2-1 0,2 1 0,-1 1 0,1 1 0,0-2 0,0 3 0,0-4 0,0 1 0,0-1 0,0 0 0,0 0 0,0 0 0,0 0 0,0 1 0,-1-2 0,1 2 0,-1-2 0,0 1 0,1 0 0,-1 1 0,1-1 0,0 2 0,-1-3 0,1 2 0,-2-2 0,1 0 0,0 1 0,0 0 0,1 0 0,0 2 0,-1-2 0,1 1 0,-1-1 0,1 0 0,0 0 0,0 0 0,0 0 0,0 0 0,0 1 0,0 0 0,0 0 0,0-1 0,0 0 0,0 1 0,-1 1 0,1-1 0,-1 1 0,1 0 0,-1-1 0,1 0 0,-1 1 0,1-1 0,0 1 0,-1-1 0,1 0 0,-1 0 0,1-1 0,0 1 0,0 1 0,0-2 0,0 2 0,0-2 0,0 1 0,0 0 0,0-1 0,0 1 0,0 0 0,0-1 0,0 2 0,0-2 0,-2 2 0,2-1 0,-2 0 0,2 1 0,0-2 0,0 2 0,0-2 0,0 1 0,0-1 0,0 0 0,0 1 0,0-1 0,0 1 0,0 0 0,0-1 0,0 2 0,0-2 0,0 1 0,0-1 0,0 0 0,0 0 0,0 0 0,0 0 0,0 0 0,0 1 0,0 0 0,0-1 0,0 0 0,-1 0 0,1-1 0,-1 0 0,0 1 0,1-1 0,-1 1 0,1 1 0,0 0 0,0 0 0,0 0 0,0-1 0,0 0 0,0 1 0,0-1 0,0 1 0,0-1 0,0 0 0,0 1 0,0-1 0,0 1 0,0-1 0,-1 1 0,1-1 0,-1 2 0,1-2 0,0 2 0,0-2 0,0 2 0,0 1 0,0-2 0,0 2 0,0-3 0,0 1 0,0-1 0,0 3 0,0-1 0,0 1 0,0-2 0,0 1 0,1-1 0,0-1 0,0 0 0,0 0 0,0 2 0,-1-2 0,1 2 0,-1-2 0,0 2 0,1-2 0,-1 2 0,1-2 0,-1 3 0,0 6 0,0-4 0,1 6 0,-1-10 0,1 1 0,-1-2 0,0 1 0,0-1 0,0 2 0,0-1 0,1-1 0,0 0 0,-1 1 0,0 0 0,0 0 0,3 2 0,-3-1 0,4 1 0,-4-3 0,1 2 0,0-2 0,-1 2 0,1-1 0,-1 0 0,0 0 0,1 0 0,0 1 0,1-1 0,-2 0 0,0-1 0,1 0 0,-1 2 0,1-1 0,-1 1 0,1-2 0,-1 1 0,1-1 0,-1 1 0,0-1 0,1 2 0,-1-2 0,2 1 0,-2-1 0,2 2 0,-2-1 0,1 2 0,-1-3 0,2 1 0,-1-1 0,0 1 0,0 0 0,-1 0 0,1 0 0,1 1 0,-1-2 0,0 1 0,0-1 0,0 0 0,-1 1 0,0-1 0,0 2 0,1-2 0,0 1 0,0 0 0,0-1 0,-1 1 0,0-1 0,0 1 0,0 0 0,1 0 0,0 0 0,-1-1 0,0 0 0,1 0 0,0 0 0,1 3 0,-2-2 0,1 2 0,-1-1 0,0-2 0,0 1 0,0-1 0,0 0 0,0 1 0,2-1 0,-2 1 0,2-1 0,-2 1 0,0-1 0,0 2 0,0-2 0,0 2 0,0-2 0,0 2 0,0-2 0,0 1 0,0-1 0,0 0 0,0 0 0,0 0 0,1 0 0,-1-1 0,2 1 0,-2 1 0,1-1 0,-1 1 0,0-1 0,0 0 0,1 0 0,-1 0 0,1 1 0,-1 1 0,0-2 0,0 2 0,0-2 0,1 0 0,-1 1 0,1-2 0,-1 2 0,1-1 0,0 1 0,1 0 0,1 5 0,-1-2 0,0 2 0,0-4 0,-1 2 0,1-2 0,0 2 0,0-2 0,-1 2 0,0-2 0,1 3 0,-2-3 0,1 1 0,-1-2 0,2 2 0,0-1 0,0 0 0,-1-1 0,0-1 0,-1 0 0,2 1 0,-2 0 0,1 1 0,0-1 0,0 0 0,0 2 0,0-1 0,-1 1 0,1-2 0,-1 0 0,2-2 0,-1 2 0,1-2 0,-1 3 0,2-1 0,-2 1 0,1-2 0,-1 1 0,0 0 0,1-1 0,-1 0 0,1 0 0,-1 1 0,1-1 0,-1 0 0,0 0 0,0 0 0,1 0 0,-1-1 0,0 1 0,-1-1 0,1 1 0,0 0 0,1 0 0,-1 1 0,1 0 0,-1 0 0,0 0 0,0-1 0,1 1 0,0-1 0,0 1 0,-1-1 0,1 1 0,-1-1 0,1 2 0,-2-2 0,2 2 0,-1-2 0,0 2 0,3-2 0,-3 2 0,2-1 0,-2 1 0,-1-2 0,2 2 0,-1-1 0,1 0 0,0 1 0,0-1 0,0 0 0,-1 0 0,0 0 0,1-1 0,0 2 0,-1-3 0,1 2 0,0-3 0,0 3 0,0-3 0,-1 3 0,0-1 0,-1-1 0,2 1 0,0 0 0,-1-1 0,1 2 0,-1-1 0,2 0 0,-1 1 0,1-1 0,-1 1 0,0-1 0,1 0 0,-1 0 0,0 0 0,1 0 0,-2 1 0,3 0 0,-1-1 0,1 0 0,-2 1 0,1 0 0,-2 0 0,1-1 0,-1 1 0,1 0 0,-2-1 0,2-1 0,-2 1 0,1 0 0,-1 1 0,2-1 0,-2 0 0,2 0 0,-2 0 0,0 0 0,0 1 0,0-1 0,1 2 0,-1-1 0,1 0 0,-1 0 0,1 0 0,-1-2 0,1 1 0</inkml:trace>
</inkml:ink>
</file>

<file path=ppt/ink/ink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59.664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19 24575,'1'4'0,"0"0"0,-1-2 0,0 0 0,0 1 0,0-1 0,1 1 0,-1-1 0,3 1 0,-3-1 0,3 2 0,-3-1 0,2 1 0,-2-1 0,2 1 0,-1-3 0,0 2 0,2-2 0,-2 2 0,3 0 0,-2 0 0,4 2 0,-3-3 0,1 1 0,-3-1 0,1 0 0,-1-1 0,0 0 0,2 1 0,-2 0 0,2-1 0,0 0 0,0 1 0,1 1 0,-1-1 0,-1-2 0,-1 0 0,-1-4 0,0 1 0,0-1 0,0 2 0,0-2 0,0 0 0,0-1 0,0 1 0,0 0 0,-1 0 0,1 1 0,-2 0 0,2-1 0,-1 1 0,1 1 0,0 0 0,0 0 0,0 0 0,0 0 0,-1-1 0,1 1 0,-1-2 0,1 2 0,0-2 0,-2 3 0,1-1 0,-2 2 0,0 0 0,1 0 0,-1-1 0,0-1 0,1 0 0,-1-2 0,2 2 0,-1-2 0,2 2 0,-4-2 0,3 1 0,-3 0 0,4 3 0,0 3 0,1 0 0,-1 2 0,2-1 0,-2-2 0,1 1 0,1 2 0,-2-3 0,1 4 0,0-5 0,0 2 0,1-1 0,0 0 0,-1 2 0,0-2 0,-1 1 0,1-1 0,-1 0 0,2 1 0,-1-1 0,0 2 0,1-2 0,-2 1 0,1-1 0,-1 0 0,1 1 0,0-2 0,0 2 0,0-1 0,0 0 0,-1 1 0,2-2 0,-2 1 0,2-2 0,-2 3 0,2-2 0,-1 1 0,0 0 0,1 0 0,0 2 0,0-1 0,0 0 0,0-1 0,-2 0 0,2-1 0,2 2 0,-2-1 0,2 2 0,-3-1 0,1-2 0,-2 1 0,3-1 0,-2 1 0,1 0 0,-1 0 0,2 0 0,-3 0 0,2 0 0,-2 1 0,1-2 0,-1 2 0,1-2 0,0 1 0,0 0 0,0 1 0,1-1 0,-2 1 0,2-1 0,-2 1 0,2-1 0,-2 2 0,3-2 0,-3 2 0,3-2 0,-2 2 0,1-2 0,1 2 0,-1-3 0,0 3 0,1-3 0,0 5 0,0-4 0,0 2 0,-2-4 0,1 2 0,0-1 0,-1 1 0,1-1 0,0 2 0,2-3 0,-2 3 0,1-2 0,-1 1 0,0 0 0,1 0 0,-1 0 0,1-1 0,-1 0 0,0 1 0,0-1 0,0 2 0,1-1 0,3 4 0,-3-3 0,3 2 0,-6-3 0,2-1 0,-1 1 0,2 0 0,-2 0 0,1 1 0,1 0 0,-1 1 0,0-1 0,1 1 0,-2-2 0,1 2 0,1-2 0,-2 1 0,1-1 0,0 0 0,-2 1 0,2-1 0,0 1 0,-1-1 0,1 0 0,-2 1 0,1 0 0,0 0 0,0-1 0,1-1 0,-1 3 0,2-2 0,-1 3 0,0-3 0,0 1 0,0-2 0,1 1 0,-2 1 0,2-1 0,-1 2 0,1-2 0,0 3 0,0-2 0,1 1 0,-1-2 0,-2 0 0,2 1 0,1 1 0,-1 0 0,3 0 0,-4-1 0,1 0 0,-1-1 0,0 0 0,1 1 0,-2-1 0,3 1 0,-4 0 0,3-2 0,-3 1 0,2 0 0,-1 0 0,1 0 0,0 0 0,0 2 0,1-1 0,-2 0 0,2 0 0,-2-1 0,1 0 0,0 1 0,-1-1 0,1 1 0,0-1 0,0 1 0,2-1 0,-2 1 0,1 0 0,0-1 0,0 2 0,0-1 0,3 2 0,-4-2 0,3 1 0,-5-2 0,3 1 0,1 0 0,-2 0 0,3-2 0,-3 2 0,1-1 0,1 0 0,-1 1 0,1 0 0,-2-2 0,0 0 0,0 1 0,1 0 0,2 1 0,-2-1 0,1-1 0,-2 3 0,0-3 0,0 1 0,-1 0 0,2-1 0,-1 1 0,0 0 0,1 0 0,-1 0 0,0-1 0,1 4 0,-1-3 0,4 2 0,-3-1 0,2-1 0,-3 1 0,0-2 0,-1 1 0,2 1 0,-1-1 0,1 1 0,-1 0 0,1 0 0,1 1 0,-1-1 0,0 1 0,0-2 0,1 1 0,-3-1 0,2 0 0,-1 0 0,1 1 0,-1-1 0,1 2 0,-1-3 0,1 2 0,0-1 0,-1 0 0,0 1 0,1-1 0,-3 0 0,4 0 0,-3 0 0,2 0 0,0 1 0,0 0 0,0 0 0,1 1 0,-2-2 0,1 0 0,0-1 0,-1 1 0,0 0 0,3 2 0,-4-3 0,3 2 0,-1-1 0,-2 0 0,2 0 0,-1-1 0,1 0 0,-1 0 0,1 0 0,-1 2 0,0-1 0,0-1 0,0 2 0,-1-2 0,2 1 0,-2 0 0,2-1 0,-1 1 0,0-1 0,1 1 0,-1 0 0,1 0 0,0 1 0,-1-2 0,1 2 0,-1-2 0,0 1 0,0-1 0,0 1 0,3 0 0,-3 1 0,2-1 0,-2 0 0,-1-1 0,3 0 0,-3 2 0,3-2 0,-2 1 0,1 0 0,-1-1 0,0 1 0,0 0 0,0 0 0,1 0 0,0 1 0,0-1 0,0 0 0,0 1 0,0-2 0,3 6 0,-3-5 0,3 4 0,-5-5 0,2 1 0,-2 0 0,3 0 0,-1 1 0,1 0 0,-1-1 0,0 1 0,2 0 0,0-1 0,0 2 0,1-2 0,-3 3 0,1-4 0,0 4 0,1-4 0,-2 2 0,4 0 0,-4 0 0,2-2 0,-3 1 0,1-1 0,0 1 0,0 1 0,0-2 0,0 2 0,-2-2 0,2 0 0,-2 1 0,1-1 0,0 0 0,0 2 0,0-3 0,0 3 0,0-3 0,1 3 0,0-2 0,0 3 0,1-3 0,-2 2 0,2-2 0,1 3 0,-2-1 0,2 0 0,-3-1 0,2 1 0,-1-2 0,2 2 0,-3-3 0,0 2 0,-1 0 0,1 0 0,1 0 0,0 0 0,0 0 0,0-1 0,1 1 0,-3 0 0,2 0 0,4 2 0,-2-2 0,3 3 0,-4-2 0,-2-2 0,1 2 0,0-2 0,0 3 0,0-3 0,3 2 0,-3-1 0,3 1 0,-2 0 0,0-1 0,-1 1 0,3-2 0,-3 2 0,7 1 0,-5-1 0,2 2 0,4-2 0,-7-1 0,8 0 0,-10 1 0,1-3 0,1 4 0,-1-4 0,2 3 0,-2-2 0,2 0 0,0 1 0,1-1 0,-1 0 0,-3 0 0,6-1 0,-5 3 0,7-3 0,-5 3 0,2-2 0,-3 0 0,0 2 0,-1-3 0,-1 1 0,3 0 0,-2 1 0,1 0 0,0 0 0,-1-1 0,1 0 0,-2 1 0,0-2 0,0 2 0,1-2 0,0 3 0,0-3 0,-1 3 0,2-2 0,-2 1 0,0-1 0,0 1 0,0-2 0,-1 2 0,1-2 0,-1 2 0,2-1 0,-2 1 0,1-1 0,1 3 0,0-1 0,2 3 0,-2-3 0,0 1 0,-1-2 0,0 0 0,0-1 0,-1 0 0,1 0 0,0 1 0,7 5 0,-5-3 0,5 3 0,-3-1 0,-2-2 0,2 2 0,-2 0 0,-2-4 0,3 3 0,-3-2 0,2-1 0,-2 1 0,2-2 0,-1 3 0,1-3 0,0 4 0,-1-4 0,1 1 0,2 1 0,-3 0 0,2 0 0,-3-1 0,1-1 0,-1 0 0,1 0 0,-2 0 0,3 1 0,1-1 0,0 1 0,0-1 0,-1 1 0,1-1 0,-1 2 0,3-1 0,-4 0 0,5 3 0,-4-3 0,3 1 0,-4-1 0,4 1 0,-4 1 0,2-3 0,-3 2 0,1-3 0,-3 2 0,5 1 0,-4-2 0,4 2 0,-4-2 0,1 1 0,-1 0 0,1 0 0,1 3 0,0-2 0,1 0 0,-3-1 0,2-1 0,-2 0 0,1 1 0,1 0 0,2 1 0,-1 0 0,8 3 0,-5-2 0,7 5 0,-7-5 0,12 6 0,-10-5 0,6 2 0,-10-3 0,4 0 0,-4-1 0,5 3 0,-6-3 0,3 1 0,-4 0 0,11 1 0,-9-2 0,11 2 0,-12-3 0,6 1 0,-6 0 0,3 0 0,-5-2 0,2 1 0,-2-2 0,-1 1 0,0 0 0,1-1 0,0 2 0,1-1 0,0 0 0,1 2 0,-1-2 0,-1 1 0,1-2 0,-2 1 0,4 1 0,-3-2 0,2 2 0,-1-2 0,-1 3 0,0-2 0,1 1 0,-2-1 0,1 0 0,1-1 0,-1 2 0,1-1 0,-1 1 0,1-1 0,-1 0 0,2 0 0,-2 0 0,1 0 0,0 2 0,-1-2 0,1 1 0,2 0 0,-2-1 0,2 1 0,-1 0 0,-2-1 0,4 1 0,-1 0 0,1 3 0,5-1 0,-6 3 0,8-1 0,-9-2 0,5-1 0,-6-2 0,1 1 0,-1 0 0,1 0 0,-1 0 0,0-2 0,0 2 0,0-2 0,3 3 0,-2-2 0,0 2 0,-1-3 0,-1 1 0,1 0 0,0-1 0,1 2 0,-2-2 0,2 2 0,-2-2 0,1 1 0,2 1 0,-4-1 0,5 0 0,-5 0 0,2 0 0,-1-1 0,1 2 0,-1-2 0,1 2 0,0-1 0,-1 0 0,2 0 0,1 1 0,-1 0 0,3 3 0,-3-4 0,3 1 0,-3-1 0,0 0 0,-1 2 0,-1-1 0,1 0 0,-1-1 0,1 1 0,-1-1 0,3 2 0,-2-2 0,2 2 0,-4-1 0,2-1 0,-2 0 0,1-1 0,-1 1 0,1-1 0,-1 2 0,1-1 0,0 0 0,0 1 0,3-2 0,-3 1 0,4 0 0,-3 0 0,0 2 0,3-3 0,-1 3 0,1-2 0,4 2 0,-5 0 0,6 0 0,-7-1 0,6 2 0,0 0 0,1 2 0,3 1 0,4 3 0,-5-5 0,7 5 0,-13-6 0,0 1 0,2-3 0,-5 1 0,5-2 0,-6 2 0,0-1 0,-1 0 0,2 0 0,-1-1 0,1 0 0,0 2 0,0-2 0,1 2 0,-2-2 0,-1 0 0,0 1 0,0-1 0,0 0 0,1 2 0,0-2 0,-1 2 0,0-2 0,0 0 0,1 0 0,-1 0 0,2 1 0,-1-1 0,2 1 0,-2 0 0,3 1 0,0-2 0,0 0 0,7 6 0,-5-4 0,4 6 0,2-5 0,-6 1 0,5-2 0,-6 2 0,-1-3 0,-2 3 0,2-4 0,-2 2 0,4 0 0,-4 0 0,1 1 0,0-2 0,-2 0 0,2 0 0,-2-1 0,2 2 0,-2-2 0,2 0 0,-3 1 0,0-2 0,0 1 0,1 0 0,-1-1 0,1 1 0,-1 0 0,1 0 0,0 0 0,0 1 0,0-2 0,0 2 0,0-2 0,1 2 0,1-2 0,3 6 0,-2-5 0,3 4 0,0-4 0,-1 1 0,9 4 0,-5-3 0,5 1 0,3 4 0,-4-5 0,0 5 0,-6-5 0,-4-1 0,0 1 0,2 0 0,-6 0 0,3-1 0,-2 0 0,1 0 0,0 0 0,-2-1 0,0 0 0,0 0 0,0-1 0,0 1 0,2-1 0,1 1 0,0 1 0,2-2 0,-3 3 0,0-3 0,1 1 0,0 0 0,1 0 0,-1 1 0,-2-2 0,0 0 0,1 0 0,-2 0 0,2 1 0,-2 0 0,2-1 0,-1 1 0,1 0 0,-1-1 0,0 1 0,0 0 0,-1-1 0,2 0 0,-2 0 0,1 0 0,-1 1 0,0 0 0,3-1 0,0 3 0,1-3 0,-1 3 0,1-2 0,-1-1 0,0 2 0,-2-1 0,0 0 0,-1 0 0,1 0 0,-1 0 0,1 1 0,-1-1 0,0 0 0,0-1 0,0 1 0,1-1 0,0 2 0,-1-2 0,0 2 0,0-2 0,1 1 0,-1-1 0,0 0 0,0 1 0,0-1 0,0 2 0,0-2 0,0 1 0,0-1 0,0 0 0,1 0 0,-1 1 0,2-1 0,-2 1 0,2-1 0,-2 0 0,1 2 0,-1-1 0,1 0 0,-1-1 0,1 0 0,-1 0 0,0 0 0,0 0 0,1 0 0,-1 1 0,2 0 0,-2-1 0,2 0 0,-2 0 0,2 0 0,-1 0 0,0 0 0,0 2 0,-1-1 0,0 0 0,1-1 0,-1 0 0,1 0 0,-1 0 0,-1 1 0,1 0 0,-2 0 0,2 0 0,-2 0 0,2 0 0,-1-1 0,1 0 0,0 1 0,-6 0 0,2-1 0,-7-1 0,5 0 0,-4-1 0,2 0 0,0 0 0,0 0 0,1 1 0,-1-1 0,-2-1 0,0 1 0,1-1 0,-4 2 0,2-3 0,-4 2 0,1-1 0,1-1 0,-8 4 0,9-4 0,-5 3 0,7 0 0,4-1 0,-2 2 0,2-1 0,1 1 0,-2 0 0,2 0 0,-4-1 0,2 1 0,-4-4 0,3 4 0,-2-3 0,2 3 0,0-1 0,-2 1 0,4-1 0,-3 1 0,2 0 0,-1 0 0,1 0 0,0 0 0,-4 0 0,4 0 0,-1 0 0,2 0 0,1 0 0,0 0 0,0 0 0,0-1 0,1 0 0,-2 0 0,1-1 0,0 2 0,-1-2 0,1 1 0,-1 0 0,-1-2 0,0 1 0,-1-1 0,-4-2 0,-1-2 0,-4 1 0,4-1 0,1 3 0,-4-2 0,6 1 0,-5 0 0,7 2 0,2 1 0,-1 1 0,2-1 0,1 2 0,1-2 0,-3 2 0,2-1 0,-3 1 0,1-1 0,1 1 0,-1-1 0,0 1 0,2 0 0,-2-1 0,1 1 0,-8-3 0,0 3 0,-9-6 0,2 3 0,0-3 0,-3 4 0,3-1 0,0-1 0,-2-1 0,5 2 0,-2-2 0,-3 4 0,1-4 0,-5 3 0,-3-3 0,4 1 0,-9-3 0,6 2 0,-1-2 0,3 3 0,3 1 0,-16-5 0,10 5 0,-10-6 0,10 7 0,5-4 0,-5 5 0,0-7 0,-5 5 0,1-2 0,-3-2 0,-9-1 0,3 2 0,-19-9 0,9 11 0,-35-19 0,48 17 0,-14-9 0</inkml:trace>
</inkml:ink>
</file>

<file path=ppt/ink/ink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02.86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2 0 24575,'-1'4'0,"0"0"0,1-2 0,0 3 0,0-3 0,0 3 0,0-3 0,0 0 0,0 1 0,0 2 0,0-2 0,0 3 0,0-3 0,0 0 0,0 0 0,0-1 0,0 0 0,0 0 0,0 0 0,0 0 0,0 1 0,0 0 0,0 0 0,0 1 0,0-2 0,0 2 0,0-4 0,0-3 0,0-1 0,0-2 0,0 3 0,0-1 0,0 2 0,0-1 0,0 0 0,0 0 0,0 1 0,0 0 0</inkml:trace>
</inkml:ink>
</file>

<file path=ppt/ink/ink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13.35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15 41 24575,'5'2'0,"-2"1"0,-3 0 0,0 0 0,0-1 0,1 2 0,0-1 0,0-1 0,0 2 0,-1-3 0,1 1 0,0 1 0,1-1 0,-1 1 0,0 0 0,0-2 0,0 1 0,0-2 0,1 2 0,0-1 0,0 2 0,0-1 0,1 2 0,-2-2 0,0 1 0,1-2 0,-1 1 0,2-1 0,-1 0 0,-1 2 0,2-2 0,-2 1 0,1 1 0,0-2 0,1 3 0,-1-2 0,1 2 0,-2-2 0,1 0 0,-2 1 0,2-2 0,0 3 0,-1-2 0,2 1 0,-1-1 0,-1 0 0,1 0 0,-1 0 0,0 0 0,0 3 0,1-3 0,-1 2 0,0-3 0,2 1 0,-2 1 0,2-1 0,-1 2 0,-1-2 0,1 0 0,-1 0 0,0 0 0,1 0 0,-1 2 0,2-1 0,-2-1 0,2 0 0,-3-1 0,2 0 0,-1 4 0,2-1 0,-2 0 0,1-2 0,-1 0 0,0-1 0,1 1 0,-2 0 0,3 0 0,-3 0 0,3 1 0,-2-1 0,2 2 0,0-1 0,0 1 0,-1-1 0,0-1 0,-1 0 0,1-1 0,0 1 0,1 1 0,-1 1 0,1-1 0,-1 0 0,3-1 0,-4 0 0,4 0 0,-4-1 0,0 1 0,1-2 0,0 2 0,0-1 0,2 1 0,-1 0 0,0 0 0,1 0 0,-2-1 0,2 2 0,-2-2 0,2 1 0,-2-1 0,2 0 0,-2 1 0,1 0 0,2-1 0,-2 1 0,2 0 0,-2 0 0,-1 0 0,0-1 0,-1 1 0,3 1 0,-2-1 0,3 3 0,-3-3 0,-1 1 0,1 0 0,-1-2 0,0 3 0,1-3 0,0 3 0,-1-2 0,2 1 0,-3-1 0,3 1 0,-2-1 0,3 4 0,-1-4 0,1 3 0,-2-3 0,1 1 0,0-1 0,-2 1 0,3-1 0,-4 0 0,3 0 0,-2-1 0,1 2 0,1-2 0,3 6 0,-2-4 0,2 3 0,-4-4 0,0-1 0,1 2 0,-1-2 0,1 3 0,-1-2 0,1 2 0,-2-2 0,2 1 0,-3-1 0,1 0 0,0-1 0,1 2 0,0-2 0,0 3 0,-1-3 0,1 2 0,1-1 0,-1 1 0,2 0 0,-1-1 0,-1 0 0,-2-1 0,2 1 0,-1 0 0,1-1 0,-1 2 0,2-2 0,-1 2 0,1-1 0,0 0 0,0 1 0,1-2 0,-3 2 0,2-2 0,-1 2 0,0 0 0,1 0 0,0-1 0,0 2 0,1-1 0,1 2 0,-3-2 0,1-1 0,-2 0 0,2 1 0,-1-1 0,1 2 0,-1-3 0,-1 2 0,0-2 0,-1 1 0,0 0 0,1-1 0,1 2 0,0-2 0,1 2 0,-1-1 0,1 0 0,-1 1 0,2 0 0,-2-1 0,1 0 0,-1 1 0,0-1 0,0 0 0,-1 1 0,4 0 0,-4-1 0,3 0 0,-2 1 0,1 0 0,0-1 0,1 2 0,2 1 0,-2-1 0,3 5 0,-3-7 0,-1 3 0,0-3 0,0 1 0,-2-1 0,2 0 0,-1 1 0,0-2 0,1 2 0,0-1 0,-1 0 0,0 0 0,-1 0 0,0-1 0,0 2 0,1-1 0,1 1 0,5 2 0,-3-1 0,3 0 0,-4 0 0,-2-2 0,3 2 0,-1-2 0,2 1 0,-3-1 0,2 2 0,-1-1 0,0 1 0,-1-3 0,-1 2 0,1-2 0,0 2 0,0-1 0,0 0 0,1 0 0,-1-1 0,-1 2 0,6 0 0,-6-1 0,10 5 0,-7-4 0,2 3 0,0-3 0,-2-1 0,1 1 0,1 1 0,-2-2 0,0-1 0,-3 1 0,0-2 0,0 2 0,1-2 0,-1 2 0,0-2 0,0 2 0,2 1 0,-1-2 0,2 1 0,0 1 0,0-2 0,2 3 0,-1-2 0,2 1 0,2-2 0,-1 2 0,4 0 0,-1 2 0,-3-2 0,4 3 0,-9-5 0,4 4 0,-4-5 0,-1 4 0,0-3 0,0 2 0,0-2 0,-1 2 0,0-1 0,-1 1 0,0 0 0,1 0 0,-1-1 0,1 0 0,-1 0 0,0 1 0,3 1 0,-3 0 0,3 1 0,-3-3 0,1 1 0,-1-1 0,0 0 0,1-1 0,-2 1 0,1-1 0,-1 1 0,1-1 0,0 2 0,1-1 0,1 0 0,-2 0 0,2 0 0,-1 0 0,0 0 0,1-1 0,-1 1 0,0-1 0,0 0 0,0-1 0,1 1 0,0 1 0,0-1 0,0 1 0,-3-2 0,-3-1 0,0 0 0,-4-3 0,4 3 0,-2-3 0,2 3 0,-1-1 0,-5-5 0,4 5 0,-4-6 0,5 7 0,3-2 0,-4 1 0,-1-4 0,0 3 0,-1-4 0,3 4 0,-2-1 0,2 1 0,-1 0 0,0 1 0,1-1 0,-2 1 0,3 0 0,1 0 0,-1-1 0,2 2 0,-2 0 0,1 0 0,0 0 0,0 0 0,0-1 0,1 0 0,-4-1 0,3 0 0,-4 1 0,4-2 0,-1 3 0,3-2 0,-3 3 0,-2-6 0,1 5 0,-2-5 0,4 5 0,1-1 0,-1 1 0,0-2 0,0 2 0,-1-3 0,2 2 0,-1 0 0,2 0 0,-3 1 0,3-2 0,-3 1 0,3-1 0,-2 2 0,1-2 0,-4 1 0,3 0 0,-2 0 0,2 1 0,1 0 0,-2-2 0,1 2 0,-3-3 0,2 1 0,-2 0 0,3 2 0,0-1 0,0 2 0,0-1 0,-1 0 0,-2-2 0,2 2 0,-2-2 0,2 3 0,0-2 0,0 1 0,1 0 0,0-1 0,0 1 0,-1-1 0,1 0 0,-1 0 0,1 1 0,1 0 0,-1-1 0,-2-1 0,2 1 0,-2 1 0,3-1 0,0 1 0,-1-1 0,0 1 0,0-1 0,0 1 0,1-2 0,0 2 0,0-1 0,-1 1 0,1 0 0,0-1 0,-1-1 0,0 1 0,0 0 0,0 0 0,0 1 0,0-1 0,1 0 0,-1 0 0,0 1 0,0-1 0,-1 0 0,1 0 0,0 0 0,0-1 0,0 2 0,1-1 0,-1 1 0,-1-1 0,2 0 0,-3 0 0,2-1 0,-1-1 0,0 2 0,0 0 0,1 0 0,-1-1 0,1-1 0,1 2 0,-2 0 0,2 0 0,-1 1 0,0-1 0,1-1 0,-1 1 0,1-1 0,-2 2 0,3-2 0,-3 3 0,3-3 0,-3 2 0,2 0 0,-2-1 0,2 1 0,-1-1 0,0-1 0,0 1 0,-2-2 0,2 2 0,0-1 0,-1 0 0,2 1 0,-2-1 0,1 1 0,1-1 0,-1 2 0,1-2 0,-1 2 0,0-1 0,0-1 0,0 1 0,0 0 0,-1 0 0,0 1 0,0-1 0,-1-1 0,1 1 0,0 0 0,1 2 0,0-3 0,0 2 0,-1-1 0,1 2 0,0-3 0,0 2 0,1-1 0,-2 0 0,0-1 0,-1 1 0,1 0 0,0 0 0,1-1 0,-1-1 0,2 1 0,-2 1 0,1 1 0,1-1 0,-2-1 0,1 2 0,1-2 0,-2 2 0,3-2 0,-2 2 0,1-1 0,-1 0 0,0 0 0,-1 1 0,1-2 0,-1 2 0,1-1 0,0 0 0,0 2 0,1-3 0,-1 3 0,0-3 0,0 1 0,-1 1 0,1-2 0,0 2 0,0-1 0,-1 0 0,1 0 0,-1-1 0,1 1 0,-1-1 0,1 2 0,1-1 0,-2 0 0,1 0 0,0 0 0,0-1 0,-1 3 0,0-4 0,2 3 0,0-1 0,-1 0 0,0 0 0,-1 0 0,0 0 0,1 0 0,0 1 0,0 0 0,1-1 0,-1 1 0,2-1 0,-2 1 0,1-1 0,-1 1 0,1-1 0,0 0 0,-1 0 0,0 0 0,1 0 0,-1 0 0,1-1 0,-2 0 0,1 0 0,0 0 0,0 1 0,0 1 0,0-3 0,-1 0 0,0-1 0,0 2 0,0-1 0,1 1 0,-1-1 0,2 1 0,-2 0 0,2-1 0,0 1 0,-1 1 0,0-1 0,0 0 0,0 0 0,1 0 0,-2 0 0,1 1 0,1-1 0,-3 0 0,3 0 0,-2 0 0,1-1 0,0 2 0,1-3 0,-3 1 0,2-4 0,-3 4 0,4-1 0,-2 2 0,3 1 0,-6-2 0,5 1 0,-5-2 0,4 1 0,-1 1 0,1 0 0,-3 0 0,3 1 0,-3-3 0,2 3 0,1-2 0,-1 3 0,2-2 0,-2-1 0,1 1 0,-2-1 0,2 1 0,-1 1 0,2 1 0,-1-2 0,-2 2 0,3-2 0,-5 1 0,5-1 0,-2 1 0,1 0 0,-1 0 0,1-1 0,-2-1 0,-4-1 0,5 2 0,-5-3 0,7 5 0,-2-2 0,1 3 0,-1-2 0,1 1 0,-2-2 0,1 1 0,1 0 0,-1 0 0,0 2 0,1-3 0,1 2 0,-1-2 0,-1 1 0,0 0 0,1 0 0,0 1 0,1-1 0,-1 1 0,1-1 0,-1 1 0,0-1 0,1 1 0,-1-1 0,1 0 0,-1 1 0,1-2 0,-1 3 0,1-3 0,-1 1 0,-1-1 0,2 0 0,-2 0 0,2 0 0,-1 1 0,0-2 0,-1 2 0,2 0 0,-1 1 0,1-1 0,-1-1 0,1 1 0,-3-1 0,4 1 0,-2 0 0,1 0 0,0 2 0,0-2 0,-2 0 0,2-1 0,-2 0 0,1 0 0,0 1 0,0 0 0,1 0 0,-1 1 0,1 0 0,-1 0 0,0 0 0,0-2 0,0 2 0,0-2 0,1 1 0,-1-1 0,0 0 0,0 1 0,-2-1 0,2 2 0,1 0 0</inkml:trace>
</inkml:ink>
</file>

<file path=ppt/ink/ink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23.969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604 210 24575,'-4'-2'0,"-1"0"0,3 1 0,-2-1 0,1 2 0,0-1 0,-1 0 0,2 1 0,-2-1 0,1 1 0,-1 0 0,1 0 0,0 0 0,1 0 0,-1 0 0,1 0 0,-2 0 0,1 0 0,-3 0 0,3 0 0,-2 0 0,2 0 0,0 0 0,0 0 0,-1-1 0,2 1 0,-1-1 0,1 1 0,-3-1 0,3 1 0,-3-1 0,3 1 0,-1-1 0,1 0 0,-2 0 0,3-1 0,-4 2 0,3-2 0,-5 0 0,3 0 0,-1-1 0,1 1 0,2-1 0,0 1 0,-3 0 0,2 0 0,-1-1 0,2 1 0,0 0 0,0 0 0,-1 0 0,1 0 0,0 0 0,-2-1 0,2 1 0,-3-2 0,2 1 0,1 2 0,-4-2 0,4 2 0,-5-3 0,3 2 0,-3-2 0,2 2 0,1-1 0,0 1 0,2 0 0,-4-2 0,3 3 0,-5-3 0,5 2 0,-3 1 0,3-1 0,-1 1 0,0 0 0,1 0 0,-3-1 0,4 1 0,-3-1 0,3 2 0,1-1 0,-2 1 0,1-1 0,-1 0 0,-1 1 0,2-1 0,-1 1 0,-1 0 0,0 0 0,-2 0 0,1 0 0,-4-2 0,2 2 0,-3-2 0,5 1 0,-2 1 0,2-1 0,1 1 0,-2-1 0,4 1 0,-4-1 0,4 1 0,-3-1 0,2 0 0,-2 0 0,2 0 0,0 1 0,0 0 0,0 0 0,0 0 0,1-1 0,0 0 0,1 0 0,-1-1 0,1-3 0,2 2 0,-1-1 0,4 4 0,-3-1 0,2 1 0,-1 1 0,1-1 0,-2 2 0,2-2 0,0 1 0,0-1 0,2 1 0,-3-1 0,0 1 0,0 0 0,0-1 0,0 1 0,0 0 0,0-1 0,0 1 0,0 0 0,-1 0 0,2 0 0,-1 1 0,2-2 0,-1 1 0,0 1 0,0-2 0,-1 2 0,2-1 0,-1-1 0,0 1 0,0-1 0,-1 1 0,1-1 0,-1 2 0,2-2 0,-2 1 0,2-1 0,-2 0 0,2 1 0,-1-1 0,0 1 0,0-1 0,-1 1 0,0-1 0,0 1 0,0 0 0,0-1 0,0 1 0,0-1 0,1 1 0,0-1 0,1 2 0,0-2 0,-1 1 0,-1-1 0,6 2 0,-4-2 0,6 3 0,-7-3 0,7 1 0,-6-1 0,4 1 0,-3-1 0,-1 2 0,1-2 0,-1 1 0,-2-1 0,1 0 0,-1 0 0,0 0 0,0 1 0,0 0 0,0 0 0,1 1 0,-1-2 0,1 1 0,-1 0 0,0-1 0,1 3 0,-1-2 0,0 1 0,1-2 0,-1 1 0,0 0 0,1-1 0,-2 2 0,1-2 0,1 2 0,-2-1 0,3 1 0,-3 0 0,2-1 0,-1 0 0,0 1 0,0-1 0,1 0 0,0 1 0,1 1 0,-2-1 0,0-1 0,0 1 0,0-1 0,0 1 0,1 0 0,0-1 0,0 1 0,-1-2 0,0 2 0,1 0 0,1 0 0,-1 0 0,0-1 0,1 1 0,0 1 0,0-1 0,3 1 0,-3-1 0,1 0 0,-2 0 0,3-1 0,2 1 0,-1-1 0,1 1 0,3 4 0,-4-5 0,4 5 0,-6-6 0,-2 1 0,0-1 0,-1 0 0,1 0 0,0 0 0,-1 0 0,3 0 0,-1 0 0,3 0 0,-2 1 0,4-1 0,-4 1 0,1-1 0,-3 0 0,-4 0 0,-2 0 0,-6 0 0,-2 0 0,0 0 0,0-1 0,0 0 0,0-1 0,-4 0 0,4 0 0,0-1 0,4 2 0,1-1 0,1 1 0,2 1 0,0 0 0,0-1 0,0 1 0,-1-2 0,2 1 0,-2 0 0,2 0 0,-4 0 0,3 0 0,-2-1 0,-1-1 0,4 2 0,-4-2 0,3 2 0,0 0 0,-1 0 0,0 0 0,0 0 0,-1-1 0,1 0 0,1 0 0,-2 0 0,1-1 0,0 2 0,1-1 0,1 2 0,0-2 0,1 2 0,-1-1 0,-1 1 0,1-1 0,1 1 0,-1-2 0,0 2 0,-2-2 0,0 2 0,1-2 0,1 1 0,0 0 0,0 0 0,0 1 0,-1-1 0,1 1 0,0-1 0,-1 1 0,1-2 0,-2 2 0,2-3 0,-1 3 0,1-1 0,-1 0 0,1 1 0,-2-2 0,1 1 0,1-1 0,-1 0 0,-1 1 0,2-1 0,-3 2 0,3-2 0,0 2 0,0-2 0,1 1 0,-1 0 0,0 0 0,0-1 0,-1 1 0,2-1 0,-1 1 0,1-1 0,-1 1 0,0-1 0,0 1 0,0 1 0,0-1 0,-1 0 0,2-1 0,-3 0 0,3 1 0,-1-1 0,0 1 0,2 0 0,-7-3 0,4 2 0,-4-2 0,5 4 0,0-1 0,0 1 0,0-1 0,-3 0 0,1-2 0,0 1 0,1 0 0,1 1 0,-3 0 0,3 0 0,-3-3 0,2 2 0,0-1 0,0 2 0,1 0 0,0 1 0,-1-2 0,1 2 0,-2-3 0,2 3 0,-3-3 0,2 2 0,-2-1 0,1 0 0,1 1 0,0-1 0,0 2 0,0-1 0,0 1 0,1-2 0,-2 2 0,0-1 0,0 0 0,-1 1 0,2-1 0,0 1 0,1 0 0,-2-2 0,0 2 0,1-2 0,-1 2 0,1 0 0,-3-1 0,1 1 0,-1-1 0,0 1 0,-4-8 0,3 5 0,-5-4 0,8 6 0,-2 1 0,3 0 0,-2 0 0,-6-2 0,3 1 0,-4 0 0,3 1 0,2 0 0,-3-1 0,4 0 0,3 1 0,-1-1 0,2 0 0,-1 1 0,0-1 0,1 0 0,0 1 0,1 0 0</inkml:trace>
</inkml:ink>
</file>

<file path=ppt/ink/ink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51.45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 24575,'4'0'0,"0"0"0,-1 0 0,-1 0 0,2 0 0,-2 0 0,2 0 0,-2 0 0,1 0 0,2 0 0,-2 0 0,2 0 0,-2 0 0,0 0 0,0 0 0,0 0 0,-1 0 0,1 0 0,0 0 0,-1 0 0,1 0 0,-1 0 0,0 0 0,0 0 0,0 0 0,0 0 0,0 0 0,-1 1 0,0 0 0,-1 1 0,-1-1 0,0 1 0,-1-1 0,0 1 0,0-1 0,0 0 0,0-1 0,1 1 0,-1-1 0,0 1 0,1 0 0,-2-1 0,1 1 0,-1-1 0,1 1 0,-1-1 0,3 2 0,-2-2 0,1 1 0,-1-1 0,0 0 0,12 0 0,-7 0 0,10 0 0,-7 0 0,-2 0 0,2 0 0,-2 1 0,0-1 0,0 1 0,-1-1 0,0 0 0,0 0 0,0 0 0,3 0 0,-3 0 0,3 0 0,-3 1 0,3-1 0,-3 1 0,3 0 0,-4-1 0,1 1 0,-1-1 0,2 2 0,-1-1 0,1 1 0,-2-2 0,1 0 0,0 0 0,0 0 0,-1 0 0,0 0 0,1 0 0,0 0 0,-1 0 0,0 0 0,0 0 0,1 0 0,-1 1 0,1-1 0,-1 1 0,0-1 0,1 0 0,-1 1 0,2-1 0,-2 1 0,2-1 0,-1 0 0,3 0 0,-3 0 0,3 0 0,-3 0 0,0 0 0,0 0 0,0 0 0,-1 0 0,2 0 0,-2 0 0,1 0 0,1 0 0,0 0 0,2 0 0,-2 0 0,2 0 0,-1 0 0,1 0 0,-3 0 0,0 0 0,0 0 0,1 0 0,-1 0 0,0 0 0,2 0 0,0 0 0,0 0 0,-1 0 0,0 0 0,0 0 0,-2 0 0,0 0 0,0 0 0,1 0 0,-1 0 0,0 0 0,2 0 0,0 0 0,1 0 0,-1 0 0,2 0 0,-2 0 0,2 0 0,0 0 0,-3 1 0,3-1 0,-3 1 0,0-1 0,2 0 0,1 0 0,0 0 0,7 0 0,-6 0 0,10 0 0,-10 0 0,1 0 0,-4 0 0,-1 0 0,-1 0 0,0 0 0,0 0 0,0 0 0,0 0 0,0 0 0,0 0 0,0 0 0,0 0 0,1 0 0,-1 0 0,1 0 0,-1 0 0,2 0 0,0 0 0,1 0 0,-2 0 0,1 0 0,4 0 0,-1 0 0,1 0 0,-1 0 0,-2 0 0,1 0 0,-1 1 0,-2-1 0,3 1 0,-2-1 0,4 0 0,-2 0 0,1 0 0,-1 0 0,2 0 0,-2 0 0,1 0 0,1 0 0,3 0 0,-4 0 0,6 0 0,-8 0 0,12 0 0,-12 0 0,8 0 0,-10 0 0,4 0 0,-4 0 0,2 0 0,-1 0 0,-1 0 0,1 0 0,-1 0 0,1 0 0,-1 0 0,0 0 0,0 0 0,-1 0 0,0 0 0,1 0 0,0 0 0,-1 0 0,3 0 0,-2 0 0,2 0 0,-3 0 0,2 0 0,-1 0 0,1 0 0,-1 0 0,0 0 0,2 0 0,0 0 0,1 0 0,5 0 0,-6 0 0,5 0 0,-4 0 0,5 0 0,-3 0 0,3 0 0,-5 0 0,4 0 0,-4 0 0,3 0 0,-5 0 0,3 0 0,-1 0 0,2 0 0,-1 0 0,1 0 0,6 0 0,-7 0 0,6 0 0,-8 0 0,1 0 0,-2 0 0,-1 0 0,1 0 0,0 0 0,0 0 0,-1 0 0,-1 0 0,0 0 0,0 0 0,0 0 0,2 0 0,0 0 0,1 0 0,0 0 0,0 0 0,0 0 0,2 0 0,-1-1 0,0 1 0,-1-1 0,-1 0 0,-1 0 0,0 1 0,1-1 0,-2-1 0,1 1 0,0 0 0,0 0 0,1-1 0,2 1 0,0-2 0,1 2 0,-1-1 0,-1 0 0,-2 2 0,2-1 0,-2 1 0,2 0 0,-2 0 0,-2-1 0,1 1 0,-1-1 0,2 1 0,-1 0 0,2 0 0,-2 0 0,1-2 0,-1 2 0,0-2 0,1 2 0,0 0 0,1 0 0,-1 0 0,-1-1 0,0 1 0,0-1 0,1 1 0,0 0 0,0-1 0,-1 1 0,0-2 0,0 2 0,1-2 0,0 2 0,-1-1 0,-2 1 0</inkml:trace>
</inkml:ink>
</file>

<file path=ppt/ink/ink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8:26.27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336 0 24575,'-14'4'0,"4"0"0,0 2 0,5-1 0,-2-1 0,2-1 0,0-1 0,2 1 0,0-2 0,2 1 0,-2-2 0,1 3 0,-1-3 0,1 3 0,-1-1 0,0-1 0,1 2 0,-1-1 0,1 0 0,-1 2 0,1-3 0,0 2 0,0-1 0,1 1 0,-1 0 0,1 0 0,-2 0 0,1-1 0,-1 1 0,1-1 0,-1 1 0,2 0 0,-1 0 0,1-1 0,0 1 0,-2-1 0,1 3 0,0-1 0,0 0 0,1 0 0,0-2 0,0 2 0,1-1 0,-2 0 0,2 0 0,-2 2 0,1-2 0,0 2 0,0-2 0,0 0 0,0 1 0,-1-2 0,1 1 0,0-1 0,1 3 0,-1-3 0,1 3 0,-3-4 0,2 2 0,-1-1 0,1 0 0,0 1 0,0-1 0,-1 2 0,1-2 0,-2 2 0,1-2 0,2 2 0,-2-2 0,1 1 0,-1 0 0,1 0 0,-1 1 0,1-1 0,-1 1 0,1-1 0,0 0 0,0 0 0,0 1 0,-1-1 0,1 0 0,-1 4 0,-1-1 0,1 1 0,1-3 0,-1-1 0,0-1 0,-1 7 0,1-6 0,-2 7 0,3-6 0,-3 1 0,3 1 0,-3 0 0,1 0 0,-4 9 0,3-9 0,-3 12 0,5-13 0,-2 5 0,4-5 0,-3 0 0,1 1 0,1-2 0,-1 1 0,1 1 0,-1-4 0,0 5 0,1-2 0,-1-1 0,1 2 0,0-4 0,1 2 0,-1 0 0,0 1 0,0 2 0,1-3 0,0 1 0,-1 0 0,1-2 0,-1 4 0,0-3 0,-1 3 0,1-1 0,0 2 0,0-2 0,1 4 0,-1-4 0,1 4 0,0-6 0,0 4 0,-2-5 0,2 2 0,-3-2 0,2-1 0,0 2 0,0-1 0,1 0 0,0 1 0,0-1 0,-1-1 0,0 1 0,-2-3 0,2 4 0,-2-2 0,3 4 0,-1-3 0,1 1 0,-1-1 0,1 1 0,-1-2 0,1 3 0,0-1 0,0 2 0,0 2 0,0-1 0,0 4 0,0-6 0,0 0 0,0-3 0,0 4 0,2 5 0,-2-2 0,2 5 0,-2-8 0,0 4 0,0-6 0,0 4 0,0-6 0,0 1 0,0-1 0,0 3 0,0-1 0,0 2 0,0-3 0,0 1 0,0-2 0,0 1 0,0 0 0,0 0 0,0 0 0,0 0 0,0 0 0,0 0 0,0 1 0,0-1 0,0 1 0,0-1 0,-1 1 0,1 0 0,-1-1 0,1 3 0,0-3 0,0 3 0,0 0 0,-2-3 0,2 4 0,-3-3 0,2 1 0,0-1 0,-1 1 0,2 0 0,-2 0 0,1 5 0,0-5 0,0 7 0,1-7 0,-1 2 0,1-3 0,0 0 0,0-1 0,0 0 0,0-1 0,-1 1 0,1-1 0,-3 4 0,2-3 0,-1 2 0,2-1 0,0-1 0,0 1 0,0 0 0,0 0 0,0 0 0,-2 0 0,2 2 0,-2-2 0,2 2 0,0-2 0,0 2 0,0-2 0,0 5 0,0-2 0,0 0 0,0 0 0,0-2 0,0 1 0,0 1 0,0-1 0,0 2 0,0 0 0,0-1 0,0 1 0,0 0 0,0-2 0,0 3 0,0-2 0,0 2 0,0-1 0,1-1 0,0 0 0,1 0 0,-2 2 0,1-1 0,-1 1 0,0-1 0,0-2 0,0 5 0,1-3 0,0 4 0,1-5 0,-2 1 0,1 3 0,-1 0 0,0 3 0,1-4 0,0 3 0,-1-6 0,3 4 0,-3-3 0,3 2 0,0 0 0,-1 4 0,2-5 0,-2 0 0,-1-5 0,0 4 0,1-3 0,1 5 0,-2-8 0,2 5 0,-3-4 0,1 2 0,0-1 0,0 0 0,2 3 0,-3 0 0,3 0 0,-2 1 0,2-2 0,0 0 0,0 1 0,0-3 0,-2 1 0,5 1 0,-5-2 0,5 3 0,-5-5 0,0 1 0,0 3 0,0-4 0,0 6 0,1-4 0,1 3 0,-1 2 0,1 0 0,2 4 0,2-3 0,-3 0 0,3-3 0,-6-3 0,1 1 0,0-1 0,-1 1 0,1 0 0,-1 1 0,3 2 0,-2 0 0,0-1 0,0-2 0,-2 1 0,2-1 0,0-1 0,-1 2 0,1 0 0,-1-2 0,2 2 0,-2-2 0,1-1 0,-1 0 0,1 1 0,0 0 0,0 0 0,-1-1 0,1 0 0,-1 0 0,0 0 0,1 0 0,-2 1 0,2-3 0,-2 3 0,2-3 0,-1 3 0,2 1 0,0-1 0,0 1 0,1-1 0,-4-1 0,2 0 0,-1 0 0,-1-1 0,3 0 0,-2 1 0,1 0 0,0 0 0,-1 1 0,1-2 0,-1 2 0,1-2 0,-1 2 0,0-1 0,0 0 0,-1 1 0,0-2 0,0 2 0,0-2 0,0 2 0,0-2 0,0 1 0,-4-9 0,2 5 0,-4-8 0,5 6 0,-1-1 0,1 3 0,0-3 0,-1 1 0,0-1 0,0-1 0,0 1 0,-1 0 0,3 2 0,-3 1 0,2-2 0,0 1 0,0-2 0,0 2 0,0-1 0,0 0 0,-1 0 0,1 1 0,-1-2 0,1 2 0,0-1 0,1 0 0,-2-1 0,0-1 0,-1-1 0,1 2 0,1 0 0,-1 0 0,2 1 0,-2-2 0,1 2 0,0-2 0,-1 0 0,0 0 0,-1 0 0,1 2 0,2-3 0,-1 4 0,0-4 0,0 4 0,0-1 0,1 0 0,-1 1 0,1-1 0,-2 0 0,1 0 0,0 0 0,0-3 0,0 4 0,1-4 0,-6 0 0,5 1 0,-4-2 0,3 3 0,2-1 0,-3 0 0,2 0 0,0 2 0,-1 0 0,2 0 0,-1 0 0,-1-1 0,2 0 0,-2 0 0,1-3 0,0 4 0,-1-3 0,0 0 0,1 2 0,0-2 0,1 0 0,-1 2 0,0-3 0,1 1 0,0 0 0,-2-5 0,2 6 0,-2-8 0,2 6 0,0-9 0,0 6 0,-1-3 0,-1-1 0,0 5 0,0-8 0,0 3 0,2 2 0,-2-2 0,1 0 0,1 2 0,-3-3 0,3 6 0,-2 3 0,2-2 0,-1 1 0,1-2 0,-2-1 0,2 0 0,-2-1 0,2-3 0,-2 6 0,1-3 0,-1 3 0,0-2 0,1 3 0,-1-6 0,1 6 0,1-7 0,-1 0 0,0-1 0,-1-3 0,2 1 0,-3-1 0,2 3 0,-5-5 0,6 8 0,-2-2 0,2 3 0,-4-2 0,3 6 0,-3-6 0,3 8 0,1-1 0,-2 0 0,2 2 0,-2-1 0,1 1 0,-1-6 0,0 5 0,0-4 0,0 4 0,1 1 0,-1 0 0,1 1 0,-1-3 0,2 4 0,-1-5 0,1 4 0,0-4 0,-1 3 0,1 0 0,-1 0 0,0 2 0,1-1 0,-2 10 0,1-2 0,0 6 0,1 2 0,0-5 0,0 5 0,0-5 0,-1-3 0,1 5 0,-1-4 0,1 3 0,0-1 0,0-2 0,0 1 0,0 0 0,-1-2 0,1 1 0,-1 0 0,1 2 0,-1 0 0,1-1 0,-1-1 0,1 2 0,-3-2 0,2 2 0,-3-2 0,2 1 0,1 5 0,-1 0 0,2 2 0,0 3 0,0-8 0,0 5 0,0-4 0,0 2 0,0-1 0,0 0 0,0-3 0,0 2 0,0-1 0,0 1 0,0-2 0,0-2 0,0 1 0,0-1 0,0 2 0,0 0 0,0 0 0,0-2 0,0-2 0,0 2 0,0-1 0,0 0 0,0 2 0,0-2 0,0 6 0,0-2 0,0 0 0,0 1 0,0-2 0,0 7 0,0-7 0,0 1 0,0-5 0,0 1 0,2 1 0,-2 1 0,1 0 0,1-4 0,-2 2 0,2 0 0,0 1 0,-1 0 0,2 0 0,-3 0 0,1-1 0,0 0 0,0 4 0,1-4 0,0 5 0,-1-5 0,1-1 0,-2 2 0,2-3 0,-2 2 0,6 2 0,-5-3 0,5 5 0,-6-5 0,3 2 0,-3-1 0,4 1 0,-3 0 0,2-2 0,-3 1 0,1-3 0,0 3 0,0-2 0,1-1 0,1 2 0,-1-1 0,1 1 0,-1-1 0,0 3 0,1-1 0,-3 1 0,4-1 0,-2-2 0,0 1 0,0 0 0,-2 0 0,2 0 0,-1-1 0,1 1 0,-1-2 0,-1 2 0,2-2 0,-1 2 0,0-2 0,1 2 0,-1 0 0,1 0 0,-1 1 0,2-3 0,-2 2 0,1-1 0,-1 1 0,0-2 0,0 0 0,0 1 0,1 0 0,0-1 0,0 0 0,1 0 0,0 0 0,1 0 0,0 1 0,-1-3 0,2 3 0,-3-2 0,2 0 0,-2 0 0,2 0 0,-1-1 0,-1-2 0,0 1 0,1-2 0,1 0 0,1 0 0,-1-1 0,2-1 0,-1 2 0,-2-1 0,0 3 0</inkml:trace>
</inkml:ink>
</file>

<file path=ppt/ink/ink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8:34.159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386 1 24575,'-7'0'0,"1"1"0,2 2 0,-2 4 0,-5 5 0,-1-1 0,-2 5 0,5-3 0,-7 2 0,3 0 0,0-5 0,3 10 0,2-8 0,-3 10 0,-2-4 0,-1 1 0,1 2 0,0-1 0,3 0 0,-1-1 0,1 5 0,1-2 0,-4 2 0,2-3 0,1 0 0,-3 0 0,5 0 0,-1 9 0,1-7 0,2 10 0,0-6 0,-1 5 0,0-4 0,-2 2 0,4-5 0,-1 5 0,1-1 0,0 1 0,-2-2 0,2 2 0,1-1 0,1 4 0,1-10 0,2 6 0,0-10 0,0 5 0,0 0 0,-2-6 0,2 3 0,-2-1 0,2-4 0,0 7 0,0-5 0,0-3 0,0 2 0,0-6 0,0-1 0,0 0 0,0-6 0,0 0 0,1-3 0,5-7 0,0-14 0,17-6 0,-8-8 0,15-8 0,-9 4 0,4-12 0,-4 4 0,-3 1 0,-2 4 0,-2 7 0,1-3 0,4 7 0,-7-3 0,5 4 0,-11 2 0,7-1 0,-3-3 0,-1 11 0,0-3 0,-6 16 0,-1-6 0,1 8 0,-2-4 0,1 6 0,0-2 0,-1 2 0,2-1 0,-1-1 0,0 1 0,1-2 0,-3-1 0,3 1 0,0-2 0,-1-5 0,2 1 0,-2-6 0,1 4 0,-1-3 0,0 2 0,-2-6 0,2 3 0,2 4 0,-1 0 0,2 8 0,-5-5 0,1-1 0,-1 3 0,1-2 0,0 5 0,0-1 0,-1-1 0,0 0 0,0 1 0,0-1 0,0 3 0,1-1 0,-1 3 0,1 0 0,-1-1 0,0 2 0,0-2 0,0 2 0,0-2 0,0 2 0,0-1 0,0 0 0,0 1 0,0-1 0,0 0 0,0 1 0,0-1 0,1 0 0,0 1 0,1-1 0,1 2 0,-1 1 0,5 9 0,-1 1 0,8 8 0,-5 2 0,10-1 0,-7 5 0,10-5 0,-8-1 0,5-2 0,-4 0 0,-1-3 0,7 4 0,-5-4 0,11 3 0,-5 2 0,-4-7 0,1 6 0,-12-12 0,8 4 0,-11-6 0,6 1 0,-7-1 0,3-1 0,-3 1 0,1 1 0,1 0 0,-2 0 0,4 1 0,-3-1 0,1 0 0,-1-1 0,-1 0 0,5 4 0,-2-3 0,6 7 0,-6-8 0,3 3 0,-3-2 0,1 0 0,-1 0 0,7 1 0,-7 1 0,10 1 0,-8-2 0,1 0 0,-2-2 0,-3 1 0,1-2 0,4 6 0,-2-3 0,3 3 0,-3-5 0,3 5 0,-2-4 0,3 4 0,-1 1 0,-4-6 0,5 7 0,1-1 0,-2-3 0,3 4 0,-8-6 0,0 1 0,-1-1 0,1 3 0,4-2 0,-4 0 0,4 2 0,0-2 0,0 4 0,2-4 0,7 10 0,-10-9 0,14 10 0,-16-11 0,7 3 0,-4-5 0,0 2 0,4-2 0,0 6 0,4-3 0,7 8 0,-5-8 0,3 2 0,-8-4 0,1 2 0,-1 1 0,0-2 0,-1 4 0,-4-6 0,0 4 0,0-4 0,-2 1 0,7 5 0,2 0 0,4 3 0,-3-2 0,-6-4 0,1 5 0,-7-8 0,9 8 0,-3-4 0,-4-2 0,6 3 0,-7-4 0,3 3 0,-2-1 0,2 1 0,0-1 0,-2 0 0,3 0 0,-5-1 0,1 1 0,0-3 0,1 3 0,-1-3 0,-1 1 0,0 1 0,1-1 0,-1 1 0,0-1 0,-1-1 0,2 1 0,-2-1 0,2 1 0,-3-1 0,3 0 0,-3 0 0,2 1 0,-2-3 0,-1 3 0,1-4 0,0 3 0,1-2 0,2 2 0,6 5 0,-5-3 0,12 5 0,-14-8 0,8 3 0,-5-1 0,1-1 0,0 1 0,1 1 0,-6-3 0,4 2 0,-4-1 0,3 0 0,4 1 0,0 1 0,-1-3 0,-4 3 0,-1-5 0,6 5 0,-4-2 0,5 1 0,-5-2 0,4 4 0,3 2 0,-1 0 0,1-1 0,-2 0 0,-5-4 0,4 6 0,-6-5 0,2 1 0,0 1 0,-1-4 0,4 4 0,-4-2 0,2-1 0,-2 0 0,-2-2 0,2 2 0,-2-1 0,2 1 0,-2 0 0,1-1 0,-1-1 0,-1 2 0,0-2 0,2 4 0,-1-2 0,2 1 0,-1 0 0,3 2 0,0-1 0,1 2 0,4-1 0,-6-1 0,6 0 0,2 3 0,-4 0 0,6 2 0,-5-2 0,1 1 0,7 2 0,-2 1 0,6 1 0,-8-2 0,7-1 0,-4 0 0,5 1 0,0-2 0,-3 1 0,0-4 0,-6-1 0,-2-1 0,-6-1 0,1-1 0,-6-2 0,-1-2 0,-1-2 0,0 0 0,0 0 0,0 1 0,0-1 0,0 1 0,-4-2 0,3 2 0,-3 1 0,3-1 0,-1 1 0,0 0 0,0 1 0,-2-1 0,3 1 0,-4 0 0,3 0 0,-1 0 0,-1 1 0,2-1 0,-2 0 0,2 1 0,-2-1 0,1 0 0,0 1 0,-3-1 0,3 1 0,-2-1 0,2 0 0,-3 0 0,2-1 0,-2 1 0,3-1 0,0 1 0,0-1 0,1 2 0,-1-1 0,-1-1 0,1 1 0,-4-4 0,4 4 0,-2-2 0,3 1 0,0 0 0,-1 0 0,1 0 0,-2 0 0,1-1 0,-1 0 0,0 1 0,-2 0 0,2 1 0,-2-1 0,1 2 0,1-1 0,-1 0 0,2 1 0,0-2 0,0 2 0,-1-1 0,1-1 0,-2 1 0,-1-1 0,-1 0 0,0 0 0,3 0 0,-7-1 0,7 2 0,-6-2 0,6 2 0,-1 0 0,1-1 0,-10-2 0,4 0 0,-10 0 0,2-2 0,-3 4 0,5-3 0,-4 2 0,11 1 0,-1 0 0,-4-4 0,2 3 0,-2-4 0,0 3 0,3-1 0,-4 1 0,-2-1 0,-13-3 0,0 2 0,-5-2 0,8 0 0,6 3 0,-3-8 0,2 6 0,-7-2 0,9 2 0,-9-2 0,7 0 0,-5-5 0,-16-2 0,14 2 0,-13-4 0,14 4 0,5 1 0,-4 3 0,8 0 0,0 0 0,-1-2 0,-2-2 0,0 1 0,-1-5 0,-1 4 0,2-9 0,-6 5 0,-2-4 0,-13-6 0,4 3 0,-1-4 0,5 7 0,5 0 0,1 4 0,-2-3 0,9 7 0,-7-4 0,1-2 0,-17-6 0,15 4 0,-7-1 0,15 10 0,6-1 0,-8 0 0,8-1 0,-12-6 0,5 7 0,-4-7 0,-17-10 0,26 16 0,-18-18 0,24 21 0,-1-4 0,-3 2 0,4 0 0,2 5 0,1-8 0,5 9 0,-3-6 0,2 9 0,1-5 0,1 6 0,-5-11 0,4 10 0,-2-7 0,3 9 0,2-5 0,-1 4 0,0-2 0,-1 1 0,2 0 0,-2 0 0,3-3 0,-2 2 0,2-1 0,-1 0 0,1 4 0,0-4 0,0 4 0,0-1 0,0 2 0,0-3 0,0 2 0,0-2 0,0 3 0,0-1 0,0-1 0,1 2 0,0-2 0,0 1 0,-1 1 0,1-1 0,0 0 0,0 0 0,1-1 0,-2 2 0,1 0 0,0-1 0,0 0 0,0 0 0,-1 0 0,1 0 0,-1 1 0,1-1 0,-1 0 0,4 12 0,2-3 0,8 11 0,-6-7 0,1-2 0,3 4 0,-6-5 0,9 7 0,-8-5 0,2 4 0,4 1 0,-7-5 0,7 6 0,-9-9 0,9 10 0,-4-2 0,1 0 0,3 1 0,-2-2 0,0-4 0,-2 5 0,4-2 0,-4 1 0,7 1 0,-7-1 0,4 0 0,-7-3 0,5 4 0,-2-6 0,2 6 0,2-1 0,-6-1 0,3-2 0,-8-4 0,5 3 0,-3-3 0,0 5 0,4-1 0,-4-1 0,12 10 0,-4-6 0,4 5 0,-2-1 0,-1-2 0,0 4 0,4 1 0,-7-7 0,0-2 0,4 5 0,-4-6 0,9 8 0,-10-8 0,9 4 0,-8-3 0,4 1 0,-1 2 0,-4-4 0,3 1 0,3 0 0,-6-6 0,3 5 0,2-1 0,-6-2 0,5 0 0,-4 1 0,-1-5 0,3 7 0,-6-6 0,2 1 0,-6-2 0,2-1 0,-2 0 0,4 1 0,-2-1 0,5 2 0,-4-2 0,6 3 0,-3-2 0,4 2 0,-4-1 0,1-2 0,6 3 0,1-2 0,7 7 0,-1-5 0,0 1 0,9-2 0,-4 1 0,14 1 0,-8-2 0,11 3 0,-7-6 0,-1 6 0,-14-7 0,-9 2 0,-7-2 0,-6 0 0,-6 0 0,-4 0 0,-4-1 0,1 0 0,-6-6 0,-2 3 0,0-4 0,-4 1 0,8 1 0,-3-1 0,0-1 0,9 5 0,-1-4 0,5 3 0,-4-4 0,3 2 0,-4-5 0,4 3 0,1-2 0,-1 2 0,3 1 0,1 2 0,1-1 0,-1 2 0,1 0 0,-1-1 0,2 1 0,1-1 0,0 1 0,0-1 0,-2 2 0,1 0 0,0-2 0,0 3 0,0-2 0,-1 2 0,0 0 0,1 1 0,-2 1 0,2 0 0,0 0 0</inkml:trace>
</inkml:ink>
</file>

<file path=ppt/ink/ink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8:26.438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1 111 24575,'44'-3'0,"1"1"0,9 2 0,2 0 0,2 0 0,5 0 0,-4 0 0,9 0 0,-3 0 0,-3 0 0,-2 0 0,-5 0 0,-4 0 0,0 0 0,-12 0 0,10 0 0,-19 0 0,13 0 0,-15 0 0,0 0 0,5 0 0,-4 0 0,2 0 0,-4 0 0,-6 0 0,-3 0 0,-1 0 0,13 0 0,-9 0 0,6 0 0,-4 0 0,-10 0 0,7 0 0,-9 0 0,3 0 0,-3-2 0,-1 2 0,0-2 0,2 1 0,2 0 0,1-2 0,4 3 0,-10-1 0,4 1 0,-2 0 0,-3-1 0,3-1 0,0 1 0,-3 0 0,6 1 0,-7 0 0,3-2 0,-4 2 0,2-2 0,-3 2 0,2-2 0,-4 2 0,1-2 0,-1 1 0,0 1 0,2-2 0,0 2 0,0-2 0,2 1 0,-1-1 0,1 0 0,4 0 0,-3 1 0,3-2 0,3-1 0,-5 2 0,7-4 0,-7 5 0,4-1 0,-4 1 0,2 0 0,-5 1 0,4-2 0,-3 0 0,2 2 0,1-4 0,-5 3 0,4 0 0,-1-1 0,-2 1 0,7-3 0,-6 3 0,3-1 0,-2 1 0,0 0 0,2-1 0,-4 1 0,8 0 0,-5-1 0,0 1 0,4-2 0,-9 2 0,5 0 0,-5 1 0,0-1 0,0 0 0,0 0 0,2 0 0,3-1 0,-1 2 0,1-2 0,2 0 0,-1 1 0,2-1 0,1 2 0,-4-1 0,1 0 0,-4 0 0,2 1 0,-2 0 0,0 0 0,-1 0 0,-2 0 0,-1 0 0,0 0 0</inkml:trace>
</inkml:ink>
</file>

<file path=ppt/ink/ink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8:54.28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158 1 24575,'0'6'0,"0"0"0,0-4 0,1 0 0,0 1 0,1-1 0,0 1 0,0-1 0,-1 0 0,1 0 0,0 0 0,1-1 0,-2 2 0,1-2 0,0 2 0,-1-1 0,1 1 0,-1-1 0,1 1 0,-1 0 0,2-2 0,-3 3 0,2-3 0,-1 5 0,0-4 0,0 3 0,0-3 0,0 0 0,0 1 0,0 0 0,1 0 0,-1 0 0,-1-1 0,0 2 0,2-2 0,-1 2 0,0-2 0,0 0 0,0 1 0,0-1 0,0 2 0,0-2 0,0 1 0,1 0 0,-1-1 0,1 1 0,-1 0 0,0-1 0,1 2 0,-2-1 0,1-1 0,0 1 0,-1 0 0,1 0 0,0-1 0,0 0 0,1 0 0,-2 2 0,1-2 0,-1 1 0,2-1 0,-2 1 0,2 0 0,-1-2 0,0 4 0,0-3 0,0 2 0,-1-2 0,2 0 0,-2 1 0,1 0 0,0 0 0,0 0 0,1 0 0,-1 1 0,0-1 0,-1 0 0,0 0 0,0-1 0,1 1 0,0 1 0,0-1 0,1 1 0,-1-2 0,-1 1 0,1 0 0,0 0 0,1-1 0,-2 0 0,0 1 0,1 0 0,2 1 0,-2 0 0,2 0 0,-2 0 0,-1-1 0,1 0 0,0 0 0,-1-1 0,2 1 0,-2-1 0,1 1 0,0 0 0,0-1 0,0 1 0,0 0 0,0 0 0,-1 0 0,1 0 0,-1 0 0,2 0 0,-2-1 0,3 1 0,-2 0 0,0-1 0,0 1 0,0-1 0,-1 1 0,1-1 0,0 1 0,-1 0 0,2-1 0,-1 2 0,1 1 0,0-3 0,0 3 0,0-4 0,-1 2 0,0-1 0,1 1 0,-1 0 0,1-1 0,0 1 0,0-1 0,-1 0 0,1 1 0,0-1 0,-1 0 0,1 1 0,0-2 0,-1 3 0,1-2 0,-1 0 0,0 1 0,1-1 0,-2 2 0,2-1 0,-2 0 0,1-1 0,0 1 0,-1-1 0,1 1 0,-1 0 0,0-1 0,0 1 0,0 2 0,0-2 0,0 1 0,0-2 0,0 1 0,0-1 0,0 1 0,0 0 0,0-1 0,1 1 0,-1 0 0,1-1 0,-1 1 0,1 0 0,-1-1 0,1 1 0,0 0 0,-1 0 0,1 1 0,-1-2 0,0 0 0,1 1 0,-1 0 0,1 1 0,-1-1 0,1-1 0,-1 1 0,1 0 0,-1 2 0,0-3 0,0 1 0,1 5 0,2-4 0,-1 4 0,-1-6 0,0 1 0,0-1 0,-1 4 0,0-3 0,2 2 0,-1-1 0,0-2 0,0 2 0,0-2 0,-1 1 0,2 0 0,-1-1 0,1 1 0,-2-1 0,2 1 0,-1 0 0,0 0 0,0 1 0,0-2 0,0 0 0,0 1 0,1-1 0,-2 1 0,0 0 0,2-1 0,0 1 0,0-1 0,-1 0 0,0 0 0,-1 1 0,1 1 0,-1-1 0,1 1 0,-1 0 0,0-1 0,1 0 0,-1-1 0,1 1 0,-1 0 0,0 1 0,0-2 0,0 2 0,1-2 0,0 3 0,0-3 0,0 1 0,-1 1 0,0-2 0,0 2 0,0-2 0,0 1 0,0-1 0,1 1 0,-1 1 0,1-2 0,-1 2 0,0-1 0,0-1 0,0 1 0,0 0 0,0-1 0,1 2 0,-1-2 0,1 2 0,-1-2 0,0 2 0,0-2 0,0 1 0,0 1 0,0-1 0,0 1 0,0-1 0,0 1 0,0-2 0,0 1 0,0-1 0,0 2 0,0-1 0,0 0 0,0-1 0,0 1 0,0-1 0,0 1 0,0 0 0,0 0 0,0 0 0,0 1 0,0-2 0,0 2 0,0-2 0,0 2 0,0-2 0,0 1 0,0 1 0,0-2 0,0 2 0,0-2 0,0 1 0,0-1 0,0 1 0,0 0 0,0-1 0,0 1 0,0 0 0,0 0 0,0 0 0,0 0 0,0-1 0,0 1 0,0-1 0,0 2 0,0-1 0,0 1 0,0 0 0,0 2 0,0-1 0,0 2 0,0-4 0,0 4 0,0-4 0,0 2 0,0-3 0,0 1 0,1-1 0,-1 1 0,1 0 0,-1 0 0,0 0 0,0 1 0,0-2 0,0 1 0,0 0 0,0-1 0,0 1 0,0 0 0,0-1 0,0 1 0,0 0 0,0 0 0,1 0 0,-1 0 0,1-1 0,-1 1 0,0-1 0,0 1 0,0 0 0,0 0 0,0 0 0,0 1 0,0-1 0,0 1 0,0-1 0,0 1 0,0-1 0,0 1 0,0 2 0,0-2 0,0 1 0,0-2 0,0 1 0,0 0 0,0-1 0,0 3 0,0-3 0,0 2 0,0-2 0,0 2 0,0-2 0,0 1 0,0-1 0,0 0 0,0 1 0,0 0 0,0-1 0,0 0 0,0-1 0,0 1 0,0 0 0,-1-1 0,1 1 0,-1 0 0,-1-1 0,2 1 0,-3-1 0,3 3 0,-2-1 0,2 1 0,-2 0 0,1-2 0,0 3 0,-1-4 0,2 2 0,-2-1 0,1 0 0,1 1 0,-1-2 0,-1 0 0,1 1 0,-1-2 0,0 2 0,2 0 0,-2-1 0,2 2 0,-1-2 0,0 1 0,0 0 0,0 0 0,0 1 0,0 1 0,1-2 0,-5 1 0,4 1 0,-2-2 0,3 2 0,-1-2 0,1 0 0,-1-1 0,1 2 0,-1-1 0,1 1 0,-1-1 0,1 0 0,0 1 0,-1-1 0,1 1 0,-1-1 0,0 0 0,1 1 0,-1 0 0,0 1 0,1-2 0,-1-1 0,0 1 0,0 0 0,-1 2 0,2-3 0,0 2 0,0-2 0,0 2 0,0-2 0,0 1 0,-1 1 0,0-2 0,1 2 0,0-2 0,0 1 0,0-1 0,0 1 0,-1 1 0,0-2 0,1 2 0,0-2 0,0 1 0,0-1 0,0 1 0,0 0 0,-1-1 0,0 1 0,1 2 0,0-3 0,0 3 0,0-3 0,0 0 0,-1 1 0,-1-1 0,0 1 0,1-1 0,-1 0 0,0 0 0,-1 0 0,1 1 0,0-1 0,1 2 0,0-1 0,-1 0 0,0 3 0,1-3 0,-1 2 0,2-1 0,-2-2 0,0 2 0,0-2 0,-1 1 0,2-1 0,-1 3 0,0-3 0,1 3 0,0-2 0,1-1 0,0 1 0,-1 0 0,1-1 0,-1 1 0,0 2 0,0-2 0,0 3 0,0-2 0,0-1 0,1 4 0,-2-4 0,2 1 0,-1-1 0,0-1 0,1 1 0,-1 0 0,0-1 0,1 2 0,-1-2 0,1 2 0,-1-1 0,0 1 0,0-2 0,0 0 0,0 2 0,1-1 0,-1 1 0,1-1 0,-1 0 0,0 0 0,0-1 0,0 1 0,1 0 0,-1 0 0,1 0 0,-1 0 0,1 0 0,-1-1 0,1 1 0,-2-1 0,2 1 0,-1-1 0,0 2 0,1-2 0,-1 2 0,1-2 0,0 2 0,-1-2 0,1 2 0,-2-2 0,2 2 0,-1-1 0,1 0 0,-1 0 0,0-1 0,0 2 0,0-2 0,1 2 0,-1-2 0,1 0 0,-2 1 0,2-1 0,-1 2 0,1-1 0,-1-1 0,0 0 0,-1 1 0,0 0 0,1 2 0,-1-1 0,1-1 0,-2 0 0,1 1 0,-1-1 0,2 2 0,-1-2 0,1 2 0,-1-2 0,0 0 0,0-1 0,0 1 0,-2-1 0,3 2 0,-2-2 0,3 2 0,-1-2 0,0 4 0,-1-4 0,1 3 0,0-3 0,0 0 0,0 2 0,-1-2 0,-1 1 0,1-1 0,0 0 0,1 1 0,-1 0 0,1 0 0,-1 0 0,1-1 0,-2 2 0,0-1 0,0 1 0,0 0 0,1 0 0,0 0 0,0-1 0,0-1 0,1 3 0,-2-3 0,2 3 0,-1-1 0,0-3 0,0 3 0,0-3 0,0 3 0,1-2 0,-1 0 0,-1 1 0,0-2 0,0 0 0,1 1 0,0-1 0,0 1 0,0-1 0,0 2 0,0-1 0,0 0 0,1 0 0,-2 1 0,2-1 0,-1 0 0,0 0 0,1 1 0,-1-1 0,-1 0 0,1 0 0,-1 0 0,1 0 0,1 1 0,-2-1 0,3 1 0,-2-1 0,1 1 0,-1-2 0,1 2 0,-2-2 0,2 1 0,-1 0 0,1 1 0,-2-1 0,3 2 0,-3-3 0,2 3 0,0-2 0,-2 0 0,3 1 0,-3-2 0,2 1 0,-1 1 0,1-1 0,-1 2 0,2-1 0,-2 0 0,2 3 0,-3-3 0,2 3 0,-2-2 0,1 0 0,0 0 0,0-1 0,0 3 0,0-3 0,1 2 0,0-1 0,1-2 0,-2 2 0,2-1 0,-2-1 0,2 3 0,-3-4 0,2 3 0,-3-1 0,-1 0 0,-4 1 0,3-1 0,-1 0 0,6-3 0,0 1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36.83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723 134 24575,'0'-12'0,"0"2"0,0 7 0,0 0 0,0-4 0,0 2 0,0-1 0,1 1 0,-1 0 0,2-2 0,-2 0 0,2 4 0,-2-4 0,3 4 0,-2-3 0,10 7 0,-7-1 0,7 4 0,-9-2 0,3-1 0,0 0 0,0 1 0,2 0 0,-3-2 0,1 1 0,1 0 0,0 0 0,0-1 0,4 0 0,-3 0 0,1 0 0,2 0 0,-6 0 0,4 0 0,-4-2 0,2-1 0,1 1 0,7 0 0,1 2 0,-2 0 0,6 2 0,-11-1 0,15 3 0,-15-4 0,8 3 0,-10-2 0,-1 0 0,1 0 0,-2 0 0,2 1 0,-1-1 0,1 0 0,-1 0 0,2 4 0,-2-3 0,1 3 0,-22-5 0,4-2 0,-10 1 0,10-2 0,1 1 0,6 1 0,-3-1 0,5 2 0,-2-1 0,-1 0 0,1-1 0,0 1 0,-5-3 0,3 0 0,-2 1 0,2 0 0,2 2 0,-1 1 0,-2-2 0,2 0 0,0 0 0,0 0 0,2 0 0,-1 0 0,1 0 0,-1-2 0,1 1 0,0 1 0,-1-2 0,1 1 0,-1 1 0,0 0 0,1 1 0,-3-1 0,2 0 0,0 1 0,-2-2 0,5 2 0,-5-2 0,3 1 0,-1 0 0,-3 2 0,4 0 0,-3 0 0,3 0 0,-1 0 0,-1 0 0,1 0 0,-1 1 0,1 1 0,-2 0 0,2-1 0,-2 1 0,1-2 0,1 3 0,-2-2 0,3 0 0,-2 0 0,1 1 0,-1-1 0,2 0 0,-3 0 0,4 1 0,-6-1 0,6 1 0,-6-1 0,6-1 0,-3 1 0,0 1 0,2-1 0,-4 0 0,3 0 0,-2 0 0,2 0 0,0 1 0,0-2 0,-1 2 0,1-1 0,-2 0 0,2 1 0,1-2 0,-2 1 0,1-1 0,-1 1 0,-2 1 0,1-1 0,0 1 0,0-2 0,3 1 0,-2-1 0,0 2 0,3-1 0,-4 2 0,1-3 0,1 2 0,-2-1 0,3 0 0,-3 0 0,2 0 0,-3 0 0,4 1 0,-2-1 0,0 1 0,-1-1 0,0 2 0,-3-1 0,6 0 0,-6 0 0,6 0 0,-3 0 0,3-1 0,-1 2 0,-2-2 0,4 2 0,-5-1 0,6 2 0,-3-3 0,-2 4 0,3-4 0,-2 3 0,1-1 0,2-2 0,-3 4 0,3-1 0,-1-1 0,1 3 0,0-3 0,0 1 0,-1 0 0,1 0 0,-1-1 0,-1 1 0,1-2 0,-2 1 0,2-1 0,-1 0 0,0 1 0,0-1 0,0 1 0,-1-1 0,2 0 0,-4 1 0,4-2 0,-3 0 0,2 0 0,1 0 0,-2 2 0,0-2 0,0 0 0,0 0 0,-1-1 0,1 2 0,0-1 0,2 2 0,-2-3 0,1 3 0,-1-3 0,-1 2 0,3-2 0,-3 1 0,1-1 0,1 1 0,-2-1 0,-1 0 0,1 0 0,-1 0 0,5 2 0,-3-2 0,1 3 0,-3-3 0,0 1 0,0 0 0,1 0 0,1 2 0,0-2 0,1 0 0,0 0 0,0 0 0,-1 3 0,3-1 0,1 4 0,2-1 0</inkml:trace>
</inkml:ink>
</file>

<file path=ppt/ink/ink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9:16.44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3074 0 24575,'-8'0'0,"2"0"0,1 0 0,1 0 0,0 0 0,1 0 0,1 0 0,-2 0 0,1 0 0,0 0 0,1 0 0,-1 0 0,0 0 0,-1 0 0,2 0 0,0 0 0,-1 0 0,0 0 0,0 0 0,-2 0 0,1 0 0,-1 0 0,3 0 0,-1 0 0,-1 0 0,1 0 0,-1 0 0,1 0 0,0 0 0,0 0 0,-5 0 0,5 0 0,-6 0 0,7 0 0,-2 0 0,2 0 0,-2 0 0,2 0 0,-2 0 0,1 0 0,0 0 0,-1 0 0,2 0 0,-1 0 0,0 0 0,1 0 0,-2 0 0,2 0 0,-1 0 0,0 0 0,0 0 0,0 0 0,0 0 0,1 0 0,-1 0 0,0 0 0,0 0 0,0 0 0,-1 0 0,1 0 0,0 0 0,0 0 0,1 0 0,-2 0 0,1 0 0,-1 0 0,2 0 0,-1 0 0,0 0 0,1 0 0,-1 0 0,0 0 0,0 0 0,0 0 0,0 0 0,1 0 0,-2 0 0,0 0 0,-1 0 0,2 0 0,1 0 0,-1 0 0,1 0 0,-2 0 0,2 0 0,-2 0 0,2 0 0,-1 0 0,0 0 0,1 0 0,-1 0 0,0 0 0,1 0 0,-2 0 0,1 0 0,0 0 0,0 0 0,1 0 0,-1 0 0,0 0 0,0 0 0,0 0 0,1 0 0,-1 0 0,1 0 0,-2 0 0,2 0 0,-1 0 0,0 0 0,-2 0 0,1 0 0,-2 0 0,3 0 0,-1 0 0,2 0 0,-4 0 0,3 0 0,-2 0 0,2 0 0,0 0 0,0 0 0,-1 0 0,1 0 0,0 0 0,0 0 0,1 0 0,-1 0 0,0 0 0,1 0 0,-1 0 0,-1 0 0,2 0 0,-2 0 0,2 0 0,-1 0 0,1 0 0,-1 0 0,-1 0 0,1 0 0,-1 0 0,1 0 0,1 0 0,-1 0 0,0 0 0,0 0 0,1 0 0,-1 0 0,-1 0 0,2 0 0,-2 0 0,2 0 0,-1 0 0,-1 0 0,2 0 0,-2 0 0,1 0 0,0 0 0,0 0 0,0 0 0,1 0 0,-1 0 0,1 0 0,-2 0 0,1 0 0,0 0 0,0 0 0,1 0 0,-3 0 0,2 0 0,-2 0 0,0 0 0,1 0 0,-2 0 0,3 0 0,-1 0 0,2 0 0,-2 0 0,2 0 0,-1 0 0,0 0 0,1 0 0,-3 0 0,1 0 0,-1 0 0,2 0 0,1 0 0,-1 0 0,0 0 0,0 0 0,0 0 0,0 0 0,1 0 0,-1 0 0,-1 0 0,-1 0 0,1 0 0,-1 0 0,1 0 0,0 0 0,1 0 0,-2 0 0,2 0 0,-1 0 0,-1 0 0,2 0 0,-1 0 0,2 0 0,-1 0 0,0 0 0,0 0 0,0 0 0,0 0 0,0 0 0,0 0 0,-1 0 0,2 0 0,-1 0 0,0 0 0,0 0 0,-1 0 0,0 0 0,1 0 0,0 0 0,0 0 0,-2 0 0,1 0 0,-1 0 0,2 0 0,1 0 0,-1 0 0,1 0 0,-2 0 0,1 0 0,1 0 0,-2 0 0,1 0 0,-1 0 0,0 0 0,1 0 0,0 0 0,-2 0 0,1 0 0,-1 0 0,3 0 0,-1 0 0,-1 0 0,1 0 0,0 0 0,1 0 0,-1 0 0,0 0 0,0 0 0,-1 0 0,1 0 0,-1 0 0,2 0 0,-3 0 0,0 0 0,-1 0 0,2 0 0,1 0 0,1 0 0,-1 0 0,0 0 0,1 0 0,-1 0 0,0 0 0,0 0 0,-3 0 0,3 0 0,-3 0 0,1 0 0,1 0 0,-1 0 0,0 0 0,-1 0 0,1 0 0,-2 0 0,5 0 0,-6 0 0,3 0 0,-1 1 0,1-1 0,-1 1 0,1-1 0,1 0 0,-2 0 0,3 1 0,-3-1 0,0 3 0,0-3 0,0 1 0,1-1 0,-4 0 0,5 1 0,-5-1 0,6 1 0,0-1 0,-1 1 0,-1-1 0,2 2 0,-2-2 0,2 1 0,0-1 0,0 0 0,0 0 0,-1 0 0,1 0 0,-2 1 0,1-1 0,1 1 0,0-1 0,-2 0 0,0 2 0,1-2 0,0 2 0,1-2 0,-1 0 0,-1 0 0,1 0 0,1 1 0,-3-1 0,5 1 0,-5-1 0,3 0 0,0 1 0,-1-1 0,-1 2 0,1-1 0,-2 0 0,3-1 0,-1 0 0,1 1 0,0-1 0,0 1 0,1-1 0,-1 1 0,1-1 0,-1 1 0,-2-1 0,3 0 0,-4 0 0,4 0 0,-2 1 0,2-1 0,-1 1 0,0-1 0,0 0 0,-1 0 0,1 1 0,1 0 0,-2 0 0,2 0 0,-4 0 0,4-1 0,-2 1 0,2-1 0,-1 0 0,0 0 0,1 0 0,-1 1 0,0-1 0,1 1 0,-1 0 0,0-1 0,1 1 0,-1-1 0,-1 0 0,2 0 0,-3 0 0,2 0 0,0 0 0,-1 1 0,2-1 0,-2 1 0,1-1 0,0 0 0,-3 0 0,3 0 0,-2 0 0,2 0 0,1 0 0,-1 0 0,1 0 0,-2 2 0,2-2 0,-4 2 0,4-1 0,-4-1 0,4 1 0,-2-1 0,2 0 0,-2 1 0,2-1 0,-4 1 0,5 0 0,-4-1 0,3 1 0,-1-1 0,-1 0 0,2 1 0,-3-1 0,2 1 0,0 0 0,-1-1 0,2 1 0,-2 0 0,2-1 0,-1 1 0,-2-1 0,3 0 0,-4 0 0,4 0 0,-2 0 0,1 0 0,0 1 0,-1-1 0,2 1 0,-2-1 0,1 0 0,-3 0 0,4 2 0,-3-2 0,3 2 0,-2-2 0,1 0 0,0 1 0,0-1 0,-1 1 0,0-1 0,-3 0 0,3 0 0,0 0 0,2 0 0,0 0 0,-2 0 0,1 0 0,-1 1 0,1-1 0,0 1 0,0-1 0,-1 0 0,1 0 0,0 0 0,0 1 0,-1-1 0,1 1 0,-1-1 0,1 0 0,0 0 0,-1 0 0,0 0 0,-1 0 0,-1 0 0,2 0 0,-4 0 0,3 0 0,-4 1 0,5-1 0,0 2 0,1-2 0,-1 1 0,1-1 0,0 0 0,-1 0 0,3 1 0,-4-1 0,1 1 0,0-1 0,-2 0 0,4 0 0,-1 0 0,0 0 0,1 0 0,-1 0 0,0 0 0,1 1 0,-1-1 0,-1 1 0,2-1 0,-2 0 0,1 0 0,1 0 0,-1 0 0,0 0 0,1 0 0,-1 0 0,0 0 0,0 1 0,-1-1 0,1 1 0,0-1 0,-1 0 0,-1 0 0,2 0 0,0 1 0,1-1 0,-3 1 0,1-1 0,0 1 0,1-1 0,0 1 0,-1-1 0,0 0 0,1 0 0,-1 0 0,1 0 0,0 0 0,-2 0 0,1 0 0,-1 0 0,3 1 0,-2-1 0,1 1 0,-1-1 0,1 1 0,0-1 0,-1 1 0,0-1 0,1 0 0,1 0 0,-1 0 0,0 0 0,0 0 0,1 0 0,-2 0 0,0 0 0,-1 0 0,0 0 0,1 0 0,-1 0 0,0 0 0,0 0 0,-2 0 0,3 0 0,-7 0 0,5 0 0,-8 0 0,8 0 0,-7 2 0,4-2 0,-2 2 0,2-2 0,-4 0 0,7 0 0,-10 0 0,11 0 0,-5 0 0,5 0 0,-1 0 0,0 0 0,2 0 0,1 1 0,-1-1 0,1 1 0,-1-1 0,1 0 0,-1 0 0,-1 0 0,1 0 0,-1 1 0,-2-1 0,3 1 0,-11-1 0,9 0 0,-7 0 0,6 0 0,-3 0 0,3 0 0,-2 0 0,4 0 0,1 0 0,-3 0 0,4 0 0,-4 0 0,3 1 0,-2-1 0,-1 1 0,4-1 0,-2 0 0,3 1 0,-1-1 0,0 1 0,-1-1 0,0 0 0,1 1 0,0 0 0,0 0 0,0 1 0,-1-2 0,1 1 0,-1-1 0,2 1 0,-2-1 0,-1 1 0,2 1 0,-3-2 0,-1 2 0,2-2 0,-3 0 0,4 1 0,2-1 0,-4 1 0,1 1 0,-1-2 0,-1 2 0,2-1 0,1 0 0,1 1 0,-2-1 0,2 0 0,-3-1 0,4 1 0,-2-1 0,2 1 0,-1-1 0,-1 0 0,3 1 0,-3-1 0,0 2 0,-2-2 0,1 1 0,-1 0 0,4-1 0,-2 1 0,1-1 0,0 1 0,-1-1 0,1 1 0,-1-1 0,0 1 0,0-1 0,-2 1 0,2-1 0,-3 0 0,3 2 0,-1-2 0,-3 2 0,3-1 0,-4-1 0,5 1 0,0-1 0,-2 1 0,-3 0 0,1 2 0,-3-2 0,4 1 0,-1-2 0,0 1 0,2-1 0,-10 3 0,8-2 0,-9 2 0,11-3 0,0 2 0,3-2 0,-2 1 0,2 1 0,-2-2 0,2 1 0,-1 0 0,1-1 0,0 2 0,0-2 0,0 2 0,-1 0 0,1 0 0,-1 0 0,0-2 0,0 2 0,1-1 0,-1 0 0,3 1 0,-3-2 0,3 3 0,-2-3 0,0 3 0,0-2 0,-1 1 0,1 0 0,-3 0 0,5 1 0,-6 0 0,5 0 0,-3-2 0,2 1 0,0 0 0,0-1 0,-2 2 0,2-2 0,-2 1 0,3 0 0,-4 1 0,3 0 0,-3-1 0,3-1 0,0 0 0,-2 0 0,4 1 0,-5-2 0,4 1 0,-1 0 0,0 0 0,1 0 0,-1 0 0,1-1 0,-2 0 0,1 1 0,0-1 0,0 1 0,0-1 0,1 0 0,-1 2 0,1-2 0,-1 2 0,0-2 0,0 0 0,0 1 0,0-1 0,1 1 0,-1-1 0,0 0 0,1 0 0,-2 0 0,1 0 0,1 0 0,-2 0 0,0 0 0,0 0 0,1 0 0,1 0 0,-3 1 0,2 0 0,-4 0 0,6 1 0,-5-2 0,4 1 0,-2-1 0,-1 0 0,1 0 0,-1 0 0,1 0 0,-1 0 0,1 0 0,-2 1 0,3-1 0,0 1 0,1 0 0,-1-1 0,-1 1 0,0-1 0,0 1 0,2-1 0,-2 2 0,2-2 0,-1 1 0,-1 0 0,1-1 0,-1 1 0,0-1 0,2 0 0,-2 1 0,2-1 0,-2 1 0,2-1 0,-2 1 0,2-1 0,-2 1 0,1-1 0,-1 0 0,1 0 0,1 1 0,-1-1 0,1 1 0,-2-1 0,0 0 0,2 0 0,-1 2 0,0-2 0,1 2 0,-1-2 0,-1 0 0,1 0 0,0 1 0,1-1 0,-1 1 0,1-1 0,-1 0 0,0 0 0,1 1 0,-2-1 0,2 1 0,0-1 0,-2 1 0,1-1 0,0 1 0,0-1 0,1 0 0,-2 0 0,1 0 0,-2 1 0,3-1 0,0 1 0,-1-1 0,0 0 0,0 0 0,1 2 0,-1-1 0,1 0 0,-1-1 0,0 0 0,10 2 0,-5-1 0,7 0 0,-4 0 0,-2 0 0,2 0 0,-2-1 0,-1 0 0,1 0 0,-1 1 0,1-1 0,0 1 0,-1 0 0,1-1 0,0 1 0,0-1 0,0 1 0,0-1 0,0 2 0,-1-2 0,1 2 0,1-2 0,-1 1 0,1 0 0,-1-1 0,1 1 0,-1-1 0,0 2 0,0-1 0,0 1 0,1 0 0,-2-2 0,2 2 0,-2-2 0,1 1 0,0-1 0,-1 0 0,1 0 0,0 0 0,0 0 0,0 2 0,0-2 0,-1 3 0,1-3 0,0 1 0,0-1 0,0 1 0,0 1 0,-1-1 0,1 1 0,-1-1 0,3-1 0,-3 2 0,3-2 0,-3 2 0,0-2 0,1 2 0,0 0 0,0-1 0,0 1 0,-1-1 0,1 0 0,-1 0 0,1 0 0,0 0 0,-1-1 0,1 3 0,-1-2 0,1 1 0,0-2 0,0 2 0,1-2 0,-2 1 0,2 1 0,-2-1 0,1 0 0,0 0 0,0 0 0,3 2 0,-2-3 0,0 3 0,-3-2 0,2 0 0,-1 2 0,2-3 0,-2 2 0,2-2 0,-3 2 0,3-2 0,-2 2 0,0-1 0,0 2 0,0-3 0,1 2 0,0-2 0,0 1 0,-1 0 0,1 0 0,0 0 0,-1 1 0,1-2 0,-1 2 0,0-1 0,2 1 0,-1-1 0,0 1 0,0-2 0,-1 1 0,2-1 0,-2 0 0,1 1 0,0 0 0,-1 0 0,2 0 0,-2-1 0,3 1 0,-2-1 0,2 2 0,-3-1 0,0 0 0,1 0 0,-1-1 0,2 0 0,-2 0 0,2 1 0,-1 0 0,0-1 0,0 1 0,-1 0 0,1-1 0,-1 0 0,2 1 0,-2 0 0,2 0 0,-2-1 0,2 0 0,-2 2 0,1-1 0,2 1 0,-3-2 0,4 1 0,-4 0 0,1-1 0,-1 2 0,1-1 0,1 0 0,3 2 0,-2-2 0,0 1 0,-3-1 0,1-1 0,0 1 0,0 1 0,1-1 0,0 0 0,-2-1 0,1 0 0,1 1 0,-1-1 0,0 1 0,1-1 0,-1 1 0,2-1 0,-2 2 0,0-2 0,1 2 0,-1-1 0,-1-1 0,2 0 0,-1 0 0,1 1 0,1 1 0,-1-1 0,0 1 0,-2-2 0,0 1 0,2 1 0,-1-2 0,0 2 0,0-1 0,0-1 0,5 4 0,-5-3 0,5 2 0,-5-1 0,-1-1 0,1 1 0,-1-1 0,1-1 0,-1 1 0,1-1 0,1 2 0,-2-1 0,3 0 0,-3 0 0,1 0 0,1-1 0,-2 2 0,3-2 0,-3 2 0,2-2 0,-2 2 0,1-2 0,1 2 0,-1-1 0,0-1 0,-1 1 0,0 0 0,1-1 0,0 1 0,1 0 0,1 2 0,-2-3 0,0 3 0,-1-2 0,0 0 0,1-1 0,0 1 0,0 0 0,0 0 0,-1 0 0,1 0 0,1 1 0,-1-1 0,0 1 0,-1-2 0,1 1 0,0 0 0,1 0 0,-1 1 0,0-2 0,-1 2 0,2-1 0,-2 0 0,2 1 0,-2-1 0,0 1 0,1-1 0,-1 0 0,4 0 0,-3 0 0,1 1 0,-2-2 0,-1 2 0,4-2 0,-4 1 0,5 0 0,-1 0 0,-3 1 0,3 0 0,-4-1 0,7 2 0,-3-2 0,3 4 0,-5-4 0,-1 0 0,1 0 0,-1 0 0,1 0 0,-1 1 0,1 0 0,-1-1 0,1 1 0,-1-1 0,0 0 0,1 0 0,-1 1 0,2-1 0,-2 1 0,1 0 0,-2-1 0,3 2 0,-1-2 0,0 1 0,0 1 0,-1-3 0,1 2 0,-1-1 0,1 1 0,0-1 0,-1 2 0,0-3 0,1 3 0,-1-3 0,1 2 0,-1-1 0,1 1 0,-1-1 0,2 1 0,-1-1 0,0-1 0,2 3 0,-1-1 0,2 1 0,-3-2 0,0 1 0,0-2 0,0 2 0,0-1 0,0 0 0,0 0 0,0 0 0,1 0 0,0 0 0,-1 0 0,0-1 0,0 1 0,-1 0 0,1 0 0,-1 0 0,1 1 0,0 0 0,1-1 0,-1 1 0,0 0 0,0 0 0,-1 0 0,2 0 0,-1 0 0,0 0 0,0 1 0,-1-2 0,0 0 0,4 4 0,0-3 0,0 2 0,-1-4 0,-3 1 0,1 0 0,7 3 0,-4-3 0,4 5 0,-5-6 0,0 3 0,1-3 0,-2 2 0,0-1 0,-1-1 0,1 2 0,-1-1 0,1 0 0,-2 0 0,2 1 0,-2 0 0,2 0 0,-2-2 0,0 1 0,0 0 0,2 0 0,-1 0 0,1 1 0,-2-2 0,2 1 0,-2 0 0,1-1 0,-1 2 0,1 0 0,0 0 0,0-1 0,1 0 0,-2 0 0,5 4 0,-4-3 0,4 3 0,-5-4 0,3 2 0,0-2 0,1 2 0,-1-3 0,-2 3 0,3-3 0,-3 3 0,2-3 0,-1 3 0,-1-2 0,3 0 0,-2 0 0,1-1 0,0 2 0,0-2 0,-1 2 0,1-2 0,-2 1 0,2 3 0,0-3 0,-1 2 0,0-3 0,-1 1 0,-1-1 0,4 2 0,-4-2 0,4 2 0,-4 0 0,1-1 0,-1 0 0,3 0 0,-3 1 0,4 0 0,-3 0 0,0 0 0,1-1 0,-3 0 0,3 0 0,-3 0 0,2 0 0,0 0 0,0 1 0,0-1 0,0 1 0,-1-1 0,2 1 0,-1 0 0,1 1 0,-1-2 0,0 1 0,0-1 0,0 2 0,1-2 0,-3 2 0,3-3 0,-3 3 0,3-2 0,1 3 0,-2-2 0,3 1 0,-3-3 0,0 3 0,0-3 0,-1 2 0,2-1 0,-2-1 0,1 2 0,0-1 0,-3 1 0,4 0 0,-3 0 0,3-1 0,-2 2 0,2-2 0,-2 1 0,1 0 0,-1-1 0,0 0 0,1 1 0,0 0 0,-1 0 0,3 0 0,-2 0 0,1-1 0,-1 1 0,-1-1 0,1 0 0,0 1 0,-1 0 0,1-1 0,0 0 0,-1 1 0,1-1 0,-1 1 0,1-2 0,0 2 0,2 0 0,-2-1 0,2 1 0,-4-1 0,3 1 0,-3-1 0,3 1 0,-2-1 0,2 0 0,-2 1 0,1-1 0,-1 0 0,3 1 0,-2-2 0,0 2 0,0-2 0,-2 3 0,3-2 0,-2 1 0,1 0 0,0-1 0,-1 0 0,1 1 0,0 0 0,0 0 0,1 0 0,0 0 0,-2 0 0,0-1 0,3 2 0,-1-2 0,1 3 0,-2-2 0,-1 1 0,1-2 0,-2 0 0,3 1 0,-2-1 0,1 1 0,-1-1 0,1 1 0,-1-1 0,2 1 0,-1-1 0,-1-1 0,0 3 0,0-3 0,1 4 0,0-2 0,6 7 0,-4-5 0,4 3 0,-3-3 0,2 5 0,-1-4 0,6 8 0,-7-10 0,4 7 0,-4-6 0,0 2 0,0-1 0,2 0 0,-5-2 0,4 2 0,-1-3 0,0 3 0,-1-3 0,-1 1 0,0 0 0,1 1 0,-1-2 0,-1 1 0,-1-1 0,1-1 0,0 1 0,0 1 0,-1-3 0,2 3 0,0-2 0,0 1 0,-1-1 0,-2 0 0,3-1 0,0 1 0,1 0 0,2-1 0,-5 1 0,5 1 0,-1 0 0,1 3 0,1-3 0,-2 3 0,-1-4 0,-1 1 0,-1-1 0,0-1 0,1 2 0,0 1 0,0-2 0,1 1 0,-1 0 0,0-1 0,0 0 0,-1 0 0,0 1 0,-1-2 0,2 3 0,-1-2 0,0 0 0,0 0 0,1 0 0,-1-1 0,0 3 0,0-3 0,1 3 0,0-2 0,0 1 0,-1 0 0,1 0 0,-1-1 0,1 2 0,1-1 0,-2 0 0,2 1 0,-3-1 0,1-1 0,-1 2 0,2-3 0,-2 3 0,1-3 0,-2 3 0,2-3 0,1 3 0,0-1 0,1 0 0,-2 0 0,0 0 0,1 1 0,0 0 0,0-1 0,-1 0 0,4 3 0,-4-2 0,3 3 0,-1-2 0,-3-2 0,3 2 0,-2-1 0,2 1 0,0-1 0,-1 1 0,7 3 0,-7-2 0,5 2 0,-6-4 0,-1 0 0,1-1 0,-1 1 0,1-1 0,-1 0 0,2 1 0,-1-2 0,1 3 0,-2-3 0,2 1 0,-3 1 0,2-3 0,0 5 0,-2-4 0,3 2 0,-3-1 0,2-2 0,0 3 0,-1-2 0,2 2 0,-4-1 0,4-1 0,-3 2 0,4-1 0,-2 1 0,2-1 0,-3-1 0,1 2 0,-2-2 0,4 1 0,-3 1 0,3-1 0,-2 1 0,1 0 0,-1-1 0,2 2 0,-1-2 0,0 1 0,-2 0 0,1-1 0,-1 0 0,2-1 0,-1 1 0,-1 0 0,0 0 0,1 0 0,0-1 0,0 0 0,1 1 0,-2-1 0,1 0 0,0 1 0,1 0 0,-1 1 0,1-1 0,0 0 0,0 1 0,6 0 0,-6 1 0,5-1 0,-5 0 0,3 3 0,-2-3 0,2 3 0,-3-4 0,1 1 0,0 2 0,1-1 0,-2 1 0,-1-3 0,0 1 0,0-1 0,5 3 0,0 3 0,1-3 0,-2 1 0,-4-3 0,3 0 0,-3 0 0,2 1 0,-2-3 0,0 3 0,-1-3 0,0 3 0,0-4 0,0 3 0,1-1 0,-2 1 0,3 0 0,-3 0 0,2 0 0,-2-1 0,2 1 0,-2-1 0,2 0 0,-1 2 0,1-2 0,-1 5 0,0-6 0,3 8 0,-3-7 0,8 8 0,-8-7 0,4 4 0,-3-4 0,-1-1 0,0 3 0,1-3 0,-2 2 0,1 1 0,1-3 0,-3 2 0,4-2 0,-3 0 0,3 2 0,1 0 0,-2-1 0,1-1 0,-3 0 0,1-2 0,2 2 0,3 2 0,0 2 0,1 0 0,-4-2 0,6 5 0,-7-6 0,11 8 0,-9-7 0,3 1 0,-4-1 0,-1-1 0,1 1 0,1 0 0,-2-1 0,9 5 0,-8-5 0,4 4 0,-4-5 0,-3 0 0,3 0 0,-2 0 0,2 3 0,-1-3 0,-1 3 0,1-2 0,0-1 0,0 1 0,3 1 0,-4-1 0,1 2 0,-1-3 0,0 1 0,0-1 0,0 2 0,1-1 0,0 0 0,1 2 0,-2-1 0,2 2 0,1 1 0,-1-2 0,2 4 0,0-5 0,-2 3 0,2-3 0,0 4 0,-2-3 0,3 2 0,-4-3 0,0 2 0,0-2 0,1 1 0,-1-1 0,2 0 0,-2-1 0,1 2 0,-2-3 0,0 2 0,1-2 0,-1 2 0,1-2 0,1 1 0,-1 0 0,2 1 0,0 0 0,-2 1 0,3 0 0,-3-3 0,3 2 0,-4-2 0,4 3 0,-4-3 0,1 1 0,0 0 0,4 0 0,-1 1 0,1-1 0,-4 0 0,3 2 0,-2-2 0,2 3 0,-3-4 0,0-1 0,-1 2 0,1-2 0,-1 0 0,0-1 0</inkml:trace>
</inkml:ink>
</file>

<file path=ppt/ink/ink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31.770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138 10 24575,'-4'2'0,"3"3"0,7-2 0,3 4 0,6-3 0,-1 1 0,-4-2 0,0 0 0,-6 0 0,3-2 0,-5 2 0,3-3 0,-4 2 0,1-2 0,-1 2 0,1-1 0,2 2 0,0-2 0,0 1 0,-2 0 0,-1-1 0,0 2 0,2-3 0,-1 3 0,3-2 0,0 3 0,1-2 0,1 0 0,-5 0 0,5 1 0,-3-2 0,1 2 0,-1 0 0,-2-3 0,1 2 0,-1-2 0,0 0 0,-1 1 0,1 0 0,-1 0 0,3 1 0,0-2 0,1 3 0,-2-2 0,1 1 0,0-2 0,0 2 0,0 0 0,-1-1 0,0 0 0,-1-1 0,0 1 0,-7 0 0,1-1 0,-7 0 0,4 0 0,-1 0 0,2 0 0,0 0 0,3 0 0,-1 0 0,2 0 0,-2 0 0,2-2 0,-1 0 0,0 0 0,0 0 0,-1 0 0,1-1 0,1 1 0,-1 0 0,3-2 0,-4 2 0,3-2 0,-3 3 0,3-1 0,-2 0 0,2 1 0,-1-2 0,-1 2 0,1-3 0,0 2 0,0 1 0,0-1 0,0 1 0,2-1 0,-2 1 0,1 0 0,-1 0 0,0-1 0,0 2 0,-1-1 0,0 0 0,1 1 0,-1 0 0,1-1 0,0-1 0,0 1 0,-2-1 0,0 2 0,-1-2 0,2 2 0,-3-2 0,1 1 0,-1-1 0,0 2 0,1-3 0,-2 2 0,1-1 0,-1 1 0,4 1 0,-3-1 0,4 0 0,-1 0 0,-2-1 0,2 2 0,-2-2 0,2 2 0,0-1 0,1 1 0,-1-1 0,1 1 0,-1-2 0,1 2 0,-2-1 0,3 0 0,-3-1 0,2 1 0,-1-1 0,0 2 0,1-1 0,0 1 0,-1-1 0,0 0 0,-3 1 0,3-1 0,-2 0 0,2 1 0,0-1 0,0 0 0,-1 0 0,2 0 0,-1-1 0,1 2 0,0-1 0,-3 1 0,2-1 0,-2 1 0,1-2 0,1 2 0,0-1 0,-1 1 0,2 0 0,0 0 0,1 0 0</inkml:trace>
</inkml:ink>
</file>

<file path=ppt/ink/ink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40.674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123 102 24575,'2'3'0,"0"0"0,-1-1 0,0 0 0,0 1 0,0-1 0,1-3 0,0-1 0,0-3 0,0 2 0,-2 1 0,1 0 0,0 1 0,-1-2 0,2 3 0,-1-3 0,1 2 0,-1-1 0,0 0 0,-1 0 0,1 0 0,0 1 0,0-1 0,0 0 0,0 0 0,0 0 0,0 0 0,1 0 0,-2 5 0,1-3 0,-2 5 0,1-3 0,-1 0 0,1 1 0,-1 0 0,1 0 0,-2-1 0,2 0 0,-1 0 0,1 0 0,-1 1 0,1-1 0,-1 2 0,1-2 0,0 2 0,-1-2 0,0 2 0,-1-3 0,0 2 0,0-2 0,0 1 0,0-1 0,1 1 0,-2-2 0,2 0 0,-1-1 0,1-1 0,1 0 0,-1 0 0,0 0 0,-1 0 0,1 0 0,-2 0 0,3 0 0,-3 1 0,3-1 0,-1 1 0,0 0 0,0-1 0,-1 0 0,0 0 0,0-1 0,1 1 0,-1 0 0,1 1 0,-1-2 0,-1 2 0,1-3 0,-1 3 0,0-2 0,1 2 0,0-1 0,1 1 0,-2-1 0,1 1 0,-1-1 0,1 1 0,-1-1 0,1 2 0,0-1 0,0-1 0,0 2 0,-3-3 0,1 2 0,1-1 0,0 1 0,2 0 0,-2-2 0,1 1 0,0-1 0,0 0 0,0 1 0,0 1 0,0-1 0,0 1 0,1-1 0,0 1 0,-1-2 0,1 3 0,0-3 0,1 2 0,-1 0 0,-1-2 0,0 3 0,0-3 0,1 2 0,0-1 0,0-1 0,0 2 0,0-2 0,0 3 0,-1-2 0,1 1 0,-4-5 0,3 3 0,-2-2 0,4 4 0</inkml:trace>
</inkml:ink>
</file>

<file path=ppt/ink/ink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49.527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 1 24575,'1'4'0,"0"0"0,-1 0 0,0-1 0,0 1 0,1-2 0,0 2 0,0-2 0,0 1 0,0-2 0,-1 1 0,2-1 0,-2 1 0,2 0 0,0 0 0,-1 2 0,3-1 0,-4 2 0,3-4 0,-2 0 0,0-1 0,2 2 0,-2 0 0,2 1 0,0-2 0,-2 1 0,2 0 0,-2 0 0,1 0 0,0 0 0,0-1 0,-1 2 0,1-2 0,0 1 0,0 0 0,1-1 0,-1 0 0,-1 1 0,1 0 0,-1 0 0,0 1 0,1-1 0,-2 0 0,1 0 0,0-1 0,-1 1 0,2-2 0,-1 3 0,1-2 0,-1 3 0,0-2 0,0 2 0,0-3 0,1 2 0,-2-1 0,1-1 0,0 1 0,1-1 0,-1 1 0,1 0 0,0 2 0,0-2 0,0 1 0,-1-1 0,0 0 0,1-1 0,0 2 0,0-2 0,-1 2 0,0-1 0,0 0 0,0 0 0,1 0 0,-1-1 0,0 0 0,0 1 0,-1 0 0,2 0 0,-2 0 0,2 0 0,-2 1 0,2-1 0,-2 0 0,1 1 0,0 0 0,-1-1 0,1 0 0,-1 0 0,0 0 0,1-1 0,-1 1 0,1 1 0,0-1 0,-1 3 0,1-3 0,-1 1 0,3 0 0,-1 1 0,2-2 0,-3 1 0,-1-1 0,2 0 0,-1 1 0,0-2 0,0 2 0,0-1 0,1 0 0,-1 1 0,0-1 0,0-1 0,1 1 0,0 0 0,0 0 0,0 2 0,0-2 0,0 0 0,-1 1 0,0-1 0,1 1 0,-2 0 0,3-1 0,-3 0 0,3 0 0,-3 0 0,2 0 0,-1 1 0,0-1 0,1 1 0,-1-1 0,0 0 0,0-1 0,0 2 0,0-1 0,0 1 0,1-1 0,-1-1 0,0 1 0,0-1 0,-1 1 0,1-1 0,-1 1 0,2-2 0,-2 3 0,2-2 0,0 3 0,-1-2 0,3 2 0,-4-2 0,3 2 0,-2-3 0,0 2 0,1-2 0,-1 1 0,0 3 0,0-3 0,0 3 0,0-3 0,1 1 0,0-1 0,-1 2 0,1-2 0,-1 1 0,2 0 0,-2 0 0,2-1 0,-3 1 0,1-2 0,0 0 0,-1 1 0,1-1 0,0 1 0,-1 0 0,2-1 0,-2 1 0,1-1 0,0 1 0,0 1 0,0-1 0,0 1 0,-1 0 0,1-2 0,0 1 0,0-1 0,0 1 0,0-1 0,-1 2 0,1-2 0,0 0 0,-1 1 0,1-1 0,-1 1 0,0 0 0,0 3 0,1-2 0,-1 2 0,2-1 0,-1-2 0,0 0 0,0 0 0,-1-1 0,0 1 0,4 2 0,-3-2 0,2 1 0,-3-1 0,0 1 0,0 0 0,1 1 0,-1 0 0,1-1 0,-1 1 0,1-1 0,-1 0 0,2 0 0,-2 0 0,1 0 0,-1-1 0,0 1 0,0-1 0,0 0 0,0 0 0,0 0 0,1-1 0,-1 1 0,1-1 0,-1 1 0,0 0 0,0 0 0,1-1 0,-1 1 0,1-1 0,-1 1 0,0 0 0,0 0 0,0 0 0,0 0 0,0 0 0,0 0 0,0 0 0,0 0 0,0 0 0,1 0 0,-1 0 0,1 1 0,-1-1 0,0 1 0,0-1 0,0 1 0,0-1 0,0 1 0,0-1 0,0 0 0,0 0 0,0 0 0,1-1 0,-1 1 0,2 0 0,-2 0 0,2 0 0,-2 0 0,2-1 0,-2 1 0,2 0 0,-2 0 0,1 0 0,-1 0 0,0 0 0,0 0 0,0 0 0,1 0 0,-1 1 0,1-1 0,0 0 0,-1 2 0,1-1 0,-1 1 0,1-2 0,-1 1 0,1-1 0,-1 0 0,0-1 0</inkml:trace>
</inkml:ink>
</file>

<file path=ppt/ink/ink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07.112"/>
    </inkml:context>
    <inkml:brush xml:id="br0">
      <inkml:brushProperty name="width" value="0.2" units="cm"/>
      <inkml:brushProperty name="height" value="0.2" units="cm"/>
      <inkml:brushProperty name="color" value="#13FDFF"/>
    </inkml:brush>
  </inkml:definitions>
  <inkml:trace contextRef="#ctx0" brushRef="#br0">121 107 24575,'0'-12'0,"0"2"0,0 8 0,2-2 0,-1-2 0,1 1 0,1-1 0,-1 3 0,1-1 0,1-1 0,-3 1 0,4-1 0,-4 1 0,4 1 0,-2-2 0,0 1 0,1 0 0,-2 0 0,2-2 0,-2 2 0,0-2 0,6 10 0,-5-1 0,4 3 0,-5-1 0,-1-3 0,2 4 0,-1-2 0,0 2 0,1-1 0,-3-2 0,3 3 0,-1-1 0,0-1 0,2 3 0,-4-4 0,3 4 0,-2-2 0,1-1 0,1 3 0,-2-4 0,1 3 0,-1-1 0,1-1 0,0 2 0,-1-1 0,1 1 0,-1-1 0,2 0 0,-2-1 0,1 2 0,-1-1 0,0 0 0,0 1 0,1-1 0,-2 0 0,2 0 0,-1 0 0,2-1 0,-1 2 0,-1-1 0,1 1 0,0-2 0,-2 4 0,3-5 0,-3 4 0,3-2 0,-3-1 0,2 4 0,-2-4 0,1 0 0,-1 3 0,1-3 0,1 3 0,-1-3 0,1 4 0,-1-4 0,-1 3 0,1-3 0,-1 1 0,2 1 0,-2-2 0,1 2 0,-1-1 0,0 0 0,1 1 0,-1-2 0,1 2 0,-1 0 0,0 0 0,0 0 0,0-1 0,0 1 0,0-1 0,0 1 0,0-1 0,0 0 0,0 0 0,0 1 0,0-2 0,0 2 0,0-1 0,0 0 0,0 1 0,0 1 0,0-2 0,0 1 0,0-1 0,1-1 0,1 7 0,-1-6 0,1 4 0,-2-6 0,0 1 0,2 3 0,-1-2 0,2 1 0,-3-1 0,1 0 0,0 1 0,0 0 0,0-2 0,0 2 0,0-1 0,0 0 0,0 1 0,-1-2 0,0 3 0,0-3 0,1 3 0,-1-2 0,1 0 0,0 2 0,0-4 0,0 4 0,0-3 0,-1 1 0,0 1 0,0-2 0,0 2 0,0-1 0,1 0 0,-1 1 0,1-1 0,0 1 0,-1 0 0,1 0 0,-1-1 0,0-1 0,0 2 0,0-1 0,0 1 0,0-2 0,2 3 0,-2-3 0,2 2 0,-2-1 0,0 0 0,0 2 0,0-3 0,0 2 0,0-1 0,0 0 0,0 1 0,0-2 0,0 2 0,0-1 0,0 1 0,0 0 0,0-2 0,-1 3 0,1-3 0,-2 2 0,1-1 0,-1-1 0,1 2 0,0-1 0,1 0 0,-1 0 0,0 0 0,-1 1 0,0-1 0,1 1 0,-1-1 0,2 1 0,-2-2 0,2 3 0,-2-3 0,0 3 0,1-1 0,-1 0 0,2 0 0,-2 0 0,2-2 0,-2 2 0,2-1 0,-2-1 0,0 3 0,1-2 0,0 0 0,0 1 0,-1-3 0,0 3 0,1-1 0,0 0 0,0 1 0,0-2 0,-1 2 0,2 0 0,-2-2 0,1 5 0,-2-5 0,1 4 0,0-3 0,-1-1 0,2 2 0,-1-2 0,0 1 0,1 0 0,-2-1 0,1 1 0,0 0 0,-2-2 0,3 4 0,-1 1 0,2-2 0,0 2 0,0-5 0,0 2 0,0 1 0,0-1 0,0 0 0,0 0 0,0 1 0,0-2 0,0 4 0,0-5 0,0 4 0,0-1 0,0-2 0,0 3 0,0-3 0,-1 1 0,0 1 0,-1-1 0,0 0 0,1 0 0,-3 0 0,4 0 0,-3 2 0,2-3 0,1 1 0,-3 0 0,2-1 0,-2 1 0,0 0 0,1 0 0,-1 0 0,2 0 0,-2 1 0,2-1 0,-2-1 0,1 4 0,-1-6 0,1 6 0,-1-4 0,2 1 0,-3 0 0,2 0 0,-1-1 0,1 2 0,0-2 0,-2-1 0,-1 2 0,2-2 0,-2 2 0,3-1 0,-1 0 0,-1 2 0,1-3 0,-1 2 0,1-1 0,2-1 0,-3 3 0,1-3 0,-2 2 0,0-2 0,0 0 0,2 1 0,0 0 0,-1 2 0,1-1 0,-2 0 0,2-2 0,-1 0 0,-2 2 0,3 0 0,-1-1 0,0 1 0,2-3 0,-2 3 0,-2-3 0,3 3 0,-2-3 0,3 4 0,0-2 0,1 1 0,-1 0 0,0 0 0,0 2 0,2-2 0,-1 0 0,0 0 0,-1 0 0,2 0 0,-2 1 0,1-2 0,0 2 0,0-1 0,1 0 0,-3 1 0,3-2 0,-3 2 0,2-2 0,-1 1 0,0 0 0,-1-1 0,1 1 0,0 0 0,0-1 0,0 2 0,0-2 0,0 1 0,0 0 0,1 0 0,6-18 0,-2 11 0,3-15 0,-4 15 0,-1-1 0,2-6 0,-1 4 0,2-2 0,-1 2 0,-1 3 0,1-4 0,-1 1 0,3 1 0,-4-1 0,4 2 0,-5-3 0,3 0 0,-3 1 0,4 1 0,-3-1 0,3 1 0,-3-2 0,2 1 0,-1 1 0,0-2 0,1 3 0,-1-3 0,1 1 0,-1 1 0,1-2 0,-1 3 0,0-2 0,0-1 0,0 3 0,0-5 0,0 5 0,0-3 0,1 1 0,0 1 0,0-1 0,1 0 0,-2 0 0,0 0 0,0-1 0,1 2 0,-1-1 0,0 1 0,0-2 0,-1 1 0,0-1 0,1 1 0,1 0 0,-1-1 0,-1 2 0,0-2 0,1 2 0</inkml:trace>
</inkml:ink>
</file>

<file path=ppt/ink/ink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20.314"/>
    </inkml:context>
    <inkml:brush xml:id="br0">
      <inkml:brushProperty name="width" value="0.2" units="cm"/>
      <inkml:brushProperty name="height" value="0.2" units="cm"/>
      <inkml:brushProperty name="color" value="#13FDFF"/>
    </inkml:brush>
  </inkml:definitions>
  <inkml:trace contextRef="#ctx0" brushRef="#br0">2613 0 24575,'-10'12'0,"-2"2"0,8-10 0,-5 4 0,5-4 0,-7 0 0,4 1 0,-2 1 0,2-1 0,2 0 0,0 1 0,1-4 0,0 4 0,-2-2 0,1 2 0,-4 0 0,4-1 0,-3 1 0,3-1 0,-8 6 0,5-3 0,-4 1 0,-1 2 0,3-2 0,-6-1 0,5 6 0,-4-8 0,-1 9 0,1-9 0,-2 8 0,-3-3 0,4 4 0,-6-2 0,6 0 0,2-1 0,2-3 0,4-1 0,0-2 0,3-1 0,-7 4 0,4-1 0,-7 5 0,5-2 0,-4 0 0,1-2 0,-6 6 0,6-7 0,-1 3 0,6-6 0,-1 2 0,-2-2 0,-3 8 0,-4-4 0,4 1 0,-4 2 0,7-5 0,-1 3 0,-2-1 0,6-3 0,-3 3 0,4-4 0,-2 3 0,-2 2 0,-8 6 0,2-4 0,-4 5 0,5-5 0,4-3 0,-4 7 0,3-5 0,-1 4 0,-4-1 0,4-2 0,-4-2 0,7 0 0,-4-1 0,6 1 0,-3-2 0,2 2 0,3-6 0,-4 3 0,7-3 0,-7-1 0,8 1 0,-4 0 0,3-1 0,-4 4 0,4-3 0,-6 6 0,3-5 0,-2 4 0,-2-2 0,4-1 0,-3 0 0,4-3 0,0 1 0,0 2 0,0-2 0,0 2 0,-1-2 0,0 2 0,2-2 0,-1 1 0,2-3 0,1 1 0,-3-1 0,2 2 0,-1-1 0,0 0 0,3 0 0,-5 0 0,-2 0 0,3 1 0,-9 0 0,10 0 0,-10 3 0,9-3 0,-4 2 0,0-1 0,1-2 0,1 1 0,-8 2 0,8 0 0,-9 2 0,5 0 0,5-4 0,-6 3 0,6-4 0,-9 9 0,4-7 0,-1 6 0,3-8 0,4 0 0,-2 1 0,0 0 0,-2 0 0,1 1 0,-1-2 0,-6 6 0,3 0 0,-13 3 0,8 0 0,-5-1 0,6 1 0,-4 1 0,2 0 0,1-3 0,1-2 0,1 1 0,4-4 0,-2 3 0,5-3 0,-1 0 0,-1-2 0,5 0 0,-4 0 0,5-2 0,-2 3 0,0-4 0,-2 2 0,-2 0 0,-5 6 0,-1-5 0,-2 4 0,1-5 0,-3 1 0,-3 2 0,1-2 0,2 2 0,3 3 0,1-6 0,0 6 0,-6-8 0,5 2 0,-3-1 0,0 2 0,6 0 0,-5 3 0,2-3 0,-1 4 0,-5-3 0,12 2 0,-8-1 0,11 0 0,-10-1 0,9 1 0,-3-2 0,-1 2 0,5-3 0,-10 5 0,3-4 0,1 4 0,1-3 0,3 0 0,3-2 0,-1 1 0,-2-1 0,5 1 0,-3-1 0,1 3 0,4-5 0,-2 4 0,0-4 0,2 2 0,-2-1 0,1 1 0,0 0 0,-1 0 0,-1 0 0,0-1 0,2 1 0,0-1 0,0 1 0,-1 0 0,0-2 0,0 1 0,1-1 0,0 2 0,-5-2 0,3 2 0,-2-1 0,2-1 0,1 1 0,0-1 0,0 1 0,0 1 0,-3-1 0,2 1 0,-3-1 0,4 1 0,0-1 0,-2 0 0,5 0 0,-4-1 0,3 3 0,-2-3 0,1 2 0,0-1 0,0-1 0,-1 1 0,2 1 0,-3-1 0,4 2 0,-4 4 0,6 6 0,-2-1 0,3-1 0,0-6 0,0-2 0,-1 3 0,0-1 0,0 2 0,0-2 0,1-1 0,0 1 0,0 1 0,0 0 0,0-2 0,1 1 0,4 0 0,-2-2 0,3 0 0,-1-2 0,-1 1 0,4 0 0,-4-2 0,2 3 0,-1-3 0,0 1 0,4 0 0,-4 1 0,1-1 0,-1 1 0,-2-1 0,4 3 0,-3-2 0,0 2 0,1-2 0,-2 0 0,4 1 0,-3-3 0,3 3 0,-3-2 0,2 1 0,0 0 0,0 0 0,-1 1 0,2-2 0,-3 0 0,7-1 0,-6 0 0,4 0 0,-6 1 0,1-1 0,3 1 0,-2 0 0,2-1 0,-2 2 0,1-2 0,-1 1 0,1-1 0,0 0 0,-1 0 0,2 0 0,-3 0 0,1 1 0,0 0 0,1 0 0,1 1 0,-3-1 0,2 0 0,-1-1 0,-1 2 0,3-1 0,-3 1 0,2 0 0,1 0 0,-3 0 0,2 0 0,-1-1 0,-1 0 0,2 0 0,1 0 0,-4-1 0,5 0 0,-5 1 0,3 0 0,0 0 0,-3 0 0,4 1 0,-3-1 0,1-1 0,1 1 0,-2 0 0,2-1 0,-1 1 0,0 0 0,1 0 0,-1 1 0,0-1 0,0 1 0,0-2 0,1 1 0,-1-1 0,1 1 0,-2-1 0,2 1 0,-1 0 0,0 0 0,1 0 0,-1 1 0,0-2 0,3 1 0,-4-1 0,2 1 0,0-1 0,-2 1 0,4 0 0,-4-1 0,1 1 0,1-1 0,-2 0 0,4 1 0,-5-1 0,4 1 0,-3-1 0,1 0 0,2 1 0,-3 0 0,2 0 0,-1 0 0,-1 1 0,2-2 0,-1 0 0,0 0 0,2 1 0,-3 0 0,2-1 0,0 0 0,-1 0 0,1 0 0,-1 1 0,-1 0 0,5 1 0,-5-2 0,2 2 0,1-1 0,-4 0 0,5 0 0,-4-1 0,1 0 0,1 0 0,0 0 0,0 1 0,-1-1 0,0 1 0,1 1 0,-1-2 0,1 2 0,-2-2 0,0 1 0,4 0 0,-4 0 0,2 0 0,2-1 0,-4 0 0,3 1 0,-2-1 0,1 2 0,1-2 0,-2 2 0,0-2 0,-1 1 0,3 0 0,0-1 0,-2 2 0,1-2 0,-2 1 0,1-1 0,2 1 0,-3-1 0,7 1 0,-7-1 0,4 1 0,-2-1 0,-2 2 0,2-2 0,-1 1 0,0 0 0,1-1 0,-1 1 0,1-1 0,0 0 0,-1 0 0,1 0 0,0 1 0,-1-1 0,1 3 0,-2-2 0,2 0 0,-1 0 0,1 1 0,0-1 0,-1 2 0,0-2 0,0 2 0,0-2 0,2 3 0,-3-3 0,2 4 0,0-5 0,-2 3 0,4-2 0,-4 1 0,5 0 0,-5 0 0,5-1 0,-5 1 0,2-1 0,-1 1 0,1-1 0,0 0 0,-3 0 0,4 0 0,-3-1 0,7 4 0,-4-4 0,5 4 0,-6-4 0,-1 0 0,0 0 0,0 1 0,2-1 0,-1 1 0,1 0 0,-3-1 0,3 1 0,-3 0 0,2-1 0,-1 1 0,0-1 0,2 0 0,-2 0 0,4 0 0,-5 1 0,1-1 0,2 1 0,-3 0 0,3-1 0,-2 1 0,-1-1 0,3 1 0,-3-1 0,1 1 0,1 0 0,1 0 0,-2 0 0,3-1 0,-4 0 0,3 0 0,-1 0 0,2 0 0,0 0 0,2 0 0,-3 0 0,2 0 0,-1 0 0,-2 0 0,4 0 0,-4 0 0,-1 0 0,2 1 0,-3-1 0,2 1 0,-1 0 0,0-1 0,2 1 0,-1-1 0,0 0 0,2 0 0,-4 0 0,3 0 0,-2 0 0,2 0 0,-2 0 0,6 0 0,-5 0 0,3 0 0,-5 0 0,1 0 0,2 0 0,3 0 0,2 0 0,-2 1 0,3 0 0,-3 1 0,-1-2 0,0 2 0,-5-2 0,0 0 0,2 1 0,-2-1 0,2 1 0,-1-1 0,0 0 0,0 0 0,1 0 0,-2 0 0,2 0 0,-1 0 0,2 0 0,-2 0 0,3 0 0,-4 0 0,6 0 0,-6 0 0,3 0 0,-1 0 0,5 0 0,0 0 0,4 0 0,-1 0 0,3 0 0,1 0 0,0 0 0,6 0 0,-6 0 0,3 0 0,0 0 0,-6 0 0,2 0 0,-6 0 0,3 0 0,-7 0 0,1 0 0,-4 0 0,1 0 0,1 0 0,-1 0 0,1 0 0,-2 0 0,2 0 0,0 0 0,-2 0 0,3 0 0,-3 0 0,3 0 0,-2 0 0,2 0 0,-3 0 0,5 0 0,-6 0 0,4 0 0,-2 0 0,-1 0 0,3 0 0,-3 0 0,1 0 0,2 0 0,-1 0 0,1 0 0,3 0 0,-3 0 0,2 0 0,-1 0 0,-2 0 0,0 0 0,1 0 0,-1 0 0,0 0 0,1 0 0,3 0 0,-2 0 0,0 0 0,-2 0 0,-3 0 0,2 0 0,1 0 0,0 0 0,-1 0 0,0 0 0,0 0 0,0 0 0,3 0 0,-4 0 0,3 0 0,-2 0 0,-1 0 0,2 0 0,-1 0 0,0 0 0,1 0 0,-1 0 0,0 0 0,2 0 0,-3 0 0,5 0 0,-5 0 0,3 0 0,-1 0 0,-2 0 0,2 0 0,-1 0 0,0 0 0,0 0 0,1 0 0,-2 0 0,2 0 0,-1 0 0,1 0 0,-1 0 0,0 0 0,0 0 0</inkml:trace>
</inkml:ink>
</file>

<file path=ppt/ink/ink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53.095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1228 1 24575,'-1'7'0,"-1"-2"0,1-3 0,0-1 0,-2 2 0,3 0 0,-3 1 0,3-1 0,-3-1 0,2 0 0,-1 0 0,-1-1 0,2 1 0,-1 0 0,0 2 0,1-3 0,-1 2 0,0-2 0,1 2 0,-1 0 0,1-1 0,-1 1 0,0-2 0,0 1 0,0 1 0,1-1 0,-1 1 0,1-1 0,0 0 0,0 2 0,0-3 0,0 3 0,-2-3 0,2 1 0,-3 0 0,3 0 0,-2-1 0,2 3 0,-2-3 0,3 4 0,-3-4 0,3 2 0,-4-1 0,3-1 0,-2 1 0,0 1 0,2-2 0,-2 2 0,1-1 0,0-1 0,-2 2 0,2-1 0,0 0 0,0-1 0,1 1 0,-2 0 0,2 0 0,-3 0 0,3 0 0,-1 0 0,-1 0 0,3 0 0,-3 0 0,2 0 0,0 0 0,-4 1 0,4-2 0,-5 0 0,5 0 0,-2 3 0,2-2 0,-1 2 0,-1-3 0,1 0 0,-1 0 0,2 2 0,-1-1 0,0 1 0,0-1 0,-1 0 0,1 1 0,0-2 0,0 2 0,0-3 0,1 3 0,-3-1 0,3 1 0,-3 0 0,3-2 0,-1 2 0,0-2 0,0 1 0,0 0 0,0 1 0,0-1 0,0 1 0,1 0 0,-2-2 0,3 2 0,-4-1 0,4 0 0,-3 0 0,2 0 0,-1 1 0,0-1 0,0 1 0,1-1 0,-1 0 0,1 1 0,-1 0 0,0 0 0,1 0 0,-1-1 0,1 0 0,-1 0 0,0 1 0,1-1 0,-3 0 0,3 0 0,-1 0 0,-1 1 0,2 0 0,-3 1 0,3-2 0,-1-1 0,0 2 0,0-3 0,-1 3 0,1-2 0,1 1 0,-2 0 0,1 1 0,0-1 0,-1 0 0,1 0 0,0-1 0,1 3 0,-2-2 0,1 3 0,0-5 0,0 2 0,0 0 0,0 0 0,-1 0 0,2 0 0,-2 0 0,2 1 0,-1-3 0,1 4 0,-1-4 0,0 4 0,-6-2 0,4 0 0,-3 0 0,5 0 0,0 0 0,-1 0 0,2-1 0,-3 1 0,2-1 0,0 1 0,-2 0 0,4 0 0,-4-1 0,3 1 0,-1 0 0,0 2 0,-1-2 0,0 2 0,0-3 0,1 2 0,0-3 0,-1 3 0,0-2 0,1 3 0,1-3 0,-1 1 0,-2 1 0,2-1 0,-1 1 0,1-1 0,-1 0 0,2 0 0,-1 0 0,0 1 0,0-1 0,-2 1 0,3-1 0,-2 0 0,2 0 0,-1 0 0,-1 0 0,0 0 0,1 1 0,-3-2 0,3 2 0,-2-2 0,2 2 0,-5 0 0,3-1 0,-4 2 0,6-4 0,0 3 0,1-1 0,-2-1 0,2 2 0,-2-1 0,1-1 0,0 1 0,-1 0 0,1-1 0,-1 1 0,0 1 0,1-2 0,-1 1 0,0 1 0,1-2 0,-2 1 0,2 0 0,-2-1 0,2 1 0,0 0 0,0 0 0,-1 1 0,-1-1 0,-2 5 0,3-4 0,-3 3 0,3-4 0,2 0 0,-2 0 0,1-1 0,0 4 0,-1-4 0,2 6 0,-3-6 0,1 2 0,0-1 0,1 0 0,-1-1 0,2 2 0,-1-2 0,0 2 0,0-1 0,-1 0 0,0 1 0,0-1 0,0 1 0,2-1 0,-1-1 0,0 1 0,-1-1 0,1 1 0,1 1 0,-2-2 0,2 1 0,-2-1 0,1 0 0,0 2 0,-1-2 0,2 3 0,-2-4 0,2 3 0,-1-1 0,-1-1 0,1 2 0,-1-3 0,1 2 0,-2-1 0,2 0 0,-2 1 0,1-1 0,1 1 0,-1 1 0,1-1 0,0 0 0,-1 0 0,1-1 0,-2 1 0,1 1 0,0-1 0,-1 0 0,2-1 0,0 0 0,-1 0 0,1 2 0,-1-1 0,-1 0 0,1-1 0,0 0 0,1 1 0,0 0 0,0 0 0,-1 0 0,0 0 0,-1 0 0,1 0 0,-1 0 0,2-1 0,-2 1 0,2-2 0,0 3 0,-1-3 0,1 3 0,-1-2 0,-2 0 0,2 1 0,-2-1 0,3 1 0,-1 0 0,0 0 0,0-1 0,-1 2 0,0-2 0,0 2 0,0-1 0,-1 1 0,2-1 0,-2 2 0,1-2 0,2 0 0,-4-1 0,4 1 0,-5 1 0,4-2 0,-6 5 0,6-4 0,-4 4 0,3-4 0,-1 0 0,2 0 0,-1 1 0,1-2 0,2 2 0,-4-2 0,4 1 0,-2-1 0,1 2 0,-1-1 0,-1 1 0,1 0 0,1-2 0,1 1 0,-1 0 0,-1 0 0,1 0 0,-1-1 0,0 1 0,-2 1 0,1-2 0,0 2 0,1-2 0,1 3 0,-1-2 0,-2 1 0,3-1 0,-3 2 0,4-2 0,-3 0 0,2 1 0,-2-2 0,1 3 0,-1 1 0,1-2 0,-1 2 0,1-2 0,-2-2 0,2 2 0,-2-1 0,3 2 0,0-3 0,-1 2 0,2-2 0,-2 1 0,1 1 0,-2-2 0,2 2 0,-1-1 0,0-1 0,1 2 0,-2-3 0,3 2 0,-2-1 0,1 0 0,-1 2 0,0-3 0,-1 4 0,2-3 0,-1 2 0,1-2 0,1 2 0,-2-3 0,2 3 0,-3-1 0,1 0 0,0 0 0,-1 1 0,2-2 0,-1 2 0,1-2 0,0 1 0,-1-2 0,1 3 0,-1-2 0,1 2 0,-1-2 0,-1 1 0,1-1 0,0 2 0,0-1 0,0 1 0,0-1 0,0 0 0,1-1 0,0 2 0,-5-2 0,4 1 0,-4 0 0,4 0 0,-1 2 0,0-3 0,-2 3 0,3-2 0,0 3 0,0-3 0,0 2 0,-1-2 0,1 0 0,0 0 0,0 1 0,1 0 0,0-1 0,-1 0 0,0 0 0,-1 1 0,1-2 0,1 1 0,0-1 0,0 1 0,-3-1 0,1 1 0,-1 0 0,1 0 0,1 0 0,0-1 0,0 1 0,0 0 0,0 0 0,1-1 0,0 1 0,-1-1 0,-2 0 0,2 1 0,-4-1 0,4 1 0,-1-1 0,2 1 0,-1-2 0,0 4 0,0-3 0,-3 3 0,5-3 0,-4 0 0,4 1 0,-1-2 0,0 1 0</inkml:trace>
</inkml:ink>
</file>

<file path=ppt/ink/ink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2:06.435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2135 1 24575,'-6'3'0,"1"-1"0,3 0 0,0-2 0,0 3 0,-1-2 0,0 3 0,0-4 0,1 1 0,-2 1 0,2-2 0,-1 3 0,1-3 0,1 3 0,-2-2 0,0 1 0,0 0 0,-1-2 0,4 2 0,-4-2 0,2 2 0,-1-2 0,-1 2 0,3-1 0,-2 0 0,0 0 0,2 0 0,-4-1 0,4 2 0,-2-2 0,0 2 0,0-2 0,1 3 0,-2-3 0,4 3 0,-3-2 0,1 1 0,0-1 0,-2 0 0,2 0 0,-1 0 0,2 1 0,-2-1 0,1 1 0,0-1 0,0 1 0,0 1 0,-1-2 0,1 2 0,0-2 0,-2 2 0,0-1 0,1 1 0,0-3 0,3 3 0,-3-2 0,1 2 0,-1-2 0,0 0 0,1 1 0,0-2 0,-1 3 0,1-2 0,0 1 0,-1-1 0,0 1 0,-1-1 0,2 1 0,-1-1 0,0 1 0,1-2 0,-2 3 0,0-2 0,1 3 0,0-3 0,-1 3 0,-1-2 0,-1 2 0,1-1 0,0-1 0,2 0 0,-2 0 0,1 0 0,0-1 0,-1 1 0,1-1 0,3 1 0,-4-1 0,4 1 0,-4-1 0,3 0 0,-3 0 0,2 0 0,0 0 0,0 1 0,2-1 0,-4 0 0,3 0 0,-1-1 0,1 3 0,0-3 0,-1 3 0,0-3 0,1 2 0,-1-1 0,0 0 0,0 2 0,0-3 0,-1 3 0,1-2 0,0 1 0,-1 1 0,0-1 0,0 1 0,1-2 0,-1 1 0,2-1 0,-1 1 0,0 0 0,1 0 0,-2-1 0,2 1 0,-1-1 0,1 1 0,-1-1 0,1 1 0,-2-1 0,2 1 0,-1-1 0,1 1 0,-1-1 0,1 0 0,-2 1 0,2 0 0,-2-1 0,2 0 0,-2 1 0,1-1 0,-2 1 0,2 0 0,-1 2 0,-1-3 0,3 2 0,-4-1 0,4-1 0,-2 2 0,1-2 0,0 2 0,-3-2 0,5 2 0,-5-2 0,4 0 0,-1 1 0,-1-2 0,1 2 0,1-1 0,-1 0 0,1 1 0,-3-2 0,2 2 0,-3-2 0,3 1 0,0 0 0,-2 0 0,2 1 0,-2 0 0,3-1 0,-1 0 0,-2 1 0,1-2 0,-1 3 0,1-3 0,0 2 0,-2-1 0,1 0 0,-2 2 0,3-2 0,-5 2 0,4-2 0,-4 1 0,6-1 0,-4-1 0,5 2 0,-8-2 0,7 1 0,-5 0 0,3 0 0,1 1 0,-3 0 0,4-1 0,-3 0 0,2 1 0,-2 0 0,3 0 0,-3-1 0,3 0 0,0 0 0,-2 0 0,3 1 0,-3-2 0,1 1 0,0 1 0,-1-2 0,2 3 0,-3-3 0,1 4 0,-1-3 0,2 1 0,0-1 0,2 0 0,-2 0 0,1 1 0,-1-1 0,-2 2 0,2-1 0,-1 0 0,2 0 0,-3-1 0,3 1 0,-5 0 0,3-1 0,0 1 0,-1 0 0,3-2 0,0 3 0,-1-3 0,2 2 0,-1-1 0,1 0 0,-1 1 0,1-1 0,-4 1 0,4-1 0,-4 1 0,4-1 0,-2 1 0,2-1 0,-2 0 0,2 0 0,-1 0 0,0 0 0,1 0 0,-1 0 0,0 1 0,0-1 0,-1 2 0,1-3 0,-3 1 0,4 0 0,-2 0 0,2 0 0,0 1 0,-1-2 0,-2 2 0,2 0 0,-3-1 0,2 0 0,0 0 0,0 1 0,1-1 0,-1 2 0,2-2 0,-2 0 0,1 0 0,-1 0 0,1 0 0,0 1 0,-2-1 0,2 0 0,-2 0 0,0-1 0,3 3 0,-3-3 0,0 2 0,2-1 0,-3 0 0,3 1 0,-2-1 0,1 1 0,-1 0 0,0-1 0,0 2 0,0-3 0,1 2 0,0-1 0,0 0 0,-1 2 0,0-2 0,-1 1 0,2 3 0,-1-4 0,1 3 0,1-4 0,-1 2 0,2-2 0,-2 3 0,1-3 0,-1 3 0,-2-3 0,3 2 0,-3-1 0,4 1 0,-2 0 0,1-1 0,0 1 0,-3-1 0,1 1 0,-3 0 0,2-1 0,1 1 0,-1-1 0,2 2 0,-1-2 0,-1 3 0,2-3 0,-2 2 0,1-2 0,1 1 0,0 0 0,0 0 0,0-2 0,1 2 0,-9 0 0,9 1 0,-10-3 0,13 2 0,-6-1 0,3 1 0,-2-1 0,-1 0 0,4 2 0,-1-3 0,-1 2 0,-1-1 0,0 0 0,-1 0 0,2 0 0,-1-1 0,2 1 0,1 1 0,-4 0 0,4 0 0,-3 0 0,1-1 0,2 1 0,-2 1 0,-1-2 0,3 2 0,-4-3 0,4 3 0,-1-3 0,-1 3 0,2-3 0,-1 2 0,1-1 0,0 0 0,-2 0 0,1 1 0,-2-2 0,2 3 0,0-3 0,-2 1 0,0-1 0,-2 1 0,3 0 0,-1 2 0,4-1 0,-5-1 0,4 1 0,-6-2 0,4 2 0,-1 0 0,0 0 0,0 1 0,-1 1 0,0-2 0,2 0 0,-2 0 0,0-2 0,1 3 0,-1-2 0,5 1 0,-2-1 0,1 1 0,-1-1 0,0 0 0,0 0 0,0 0 0,-1 0 0,2 1 0,-2-1 0,1 1 0,0-1 0,-1 0 0,2 2 0,-1-3 0,1 2 0,-1-2 0,1 2 0,-7-2 0,6 3 0,-4-3 0,4 1 0,0 1 0,-2-2 0,1 3 0,0-3 0,0 3 0,1-2 0,-2 1 0,1 0 0,-1-2 0,-1 1 0,3 0 0,-4-1 0,6 2 0,-6-2 0,3 3 0,-2-3 0,1 3 0,-1-1 0,0-1 0,-1 2 0,2-2 0,-2 4 0,-5-3 0,4 2 0,-3 0 0,3-1 0,2-2 0,-5 6 0,5-6 0,-5 6 0,5-6 0,0 1 0,-2 1 0,2-2 0,-5 4 0,4-5 0,-3 4 0,7-3 0,-1 0 0,2 0 0,-1 0 0,-1-1 0,2 2 0,-2-1 0,-1 0 0,3 1 0,-4-1 0,4 1 0,-2-1 0,1 0 0,0 0 0,-2-1 0,1 1 0,0 1 0,-1-2 0,2 2 0,-1-1 0,2-1 0,0 1 0,-1 1 0,-1-2 0,0 2 0,1-1 0,-1 0 0,1 1 0,-2-1 0,1 1 0,0-2 0,1 2 0,0-2 0,1 1 0,-1-1 0,-1 2 0,1-2 0,0 3 0,-2-3 0,2 1 0,-1 0 0,2-1 0,0 1 0,-1 1 0,-2-2 0,1 3 0,-1-3 0,2 1 0,-2 0 0,4 0 0,-5 3 0,5-2 0,-3 0 0,2-1 0,-1 0 0,-1-1 0,2 1 0,-3 0 0,3 1 0,-2-1 0,-1 1 0,2-1 0,-4-1 0,4 2 0,-1-2 0,-4 1 0,4-1 0,-3 2 0,3-2 0,0 2 0,2-1 0,-3-1 0,3 1 0,-2-1 0,2 1 0,-2-1 0,2 1 0,-2-1 0,1 0 0,1 1 0,-2-1 0,1 1 0,-1 0 0,-1-1 0,3 3 0,-2-3 0,0 2 0,1-2 0,-1 0 0,2 0 0,-1 0 0,-2 1 0,1-1 0,-3 1 0,4 1 0,-2-2 0,1 2 0,-1-1 0,2-1 0,0 1 0,1-1 0,-2 1 0,1-1 0,0 2 0,1-2 0,0 1 0,-2 0 0,0-1 0,0 2 0,1-2 0,1 2 0,-1-2 0,1 1 0,-1-1 0,8 3 0,-3-2 0,6 3 0,-6-4 0,1 1 0,0 0 0,0 0 0,1 0 0,2 0 0,-3-1 0,2 0 0,-3 0 0,0 0 0,1 0 0,0 0 0,0 0 0,1 1 0,-2-1 0,1 1 0,1-1 0,-2 0 0,3 0 0,-2 1 0,0 0 0,1 0 0,-2 0 0,2-1 0,-2 0 0,2 0 0,-1 1 0,1-1 0,-1 1 0,0-1 0,0 1 0,-1 0 0,1-1 0,0 0 0,-1 0 0,1 0 0,0 0 0,0 1 0,0 0 0,2 0 0,-3 0 0,2 0 0,-2 0 0,1-1 0,0 1 0,0 0 0,0 1 0,0-1 0,-1 1 0,1-2 0,-1 1 0,1 0 0,0-1 0,-1 2 0,1-1 0,0 0 0,-1-1 0,1 1 0,1 0 0,-2-1 0,2 0 0,-2 1 0,0 0 0,1-1 0,-1 1 0,2 0 0,-2-1 0,1 0 0,0 0 0,2 1 0,-1-1 0,1 1 0,-3-1 0,2 0 0,-2 0 0,4 1 0,-4 0 0,3 0 0,-3-1 0,0 0 0,1 1 0,0 0 0,0 0 0,0 0 0,-1-1 0,1 1 0,0-1 0,0 2 0,1-2 0,-2 1 0,1-1 0,1 2 0,-2-1 0,3 2 0,-2-3 0,0 0 0,0 0 0,5 1 0,-5 0 0,5 0 0,-6-1 0,1 0 0,1 2 0,0-1 0,1 0 0,-2 0 0,0 0 0,1-1 0,-1 1 0,0-1 0,-1 0 0,2 2 0,-1-2 0,1 2 0,0-2 0,-2 0 0,2 0 0,-1 0 0,0 0 0,0 0 0,-1 0 0,1 0 0,-1 0 0,2 0 0,-2 3 0,2-2 0,-1 3 0,1-4 0,-2 0 0,1 1 0,1-1 0,-1 1 0,2-1 0,-2 0 0,1 0 0,1 2 0,-1-1 0,0 1 0,-1-2 0,0 0 0,-1 0 0,1 0 0,0 1 0,0-1 0,-1 1 0,3 0 0,-1 0 0,1 1 0,-2-1 0,0-1 0,-1 0 0,1 0 0,2 0 0,-2 0 0,2 0 0,-3 1 0,1 0 0,0-1 0,0 1 0,1 0 0,-2 0 0,1 0 0,0-1 0,0 0 0,6 1 0,-5 0 0,6-1 0,-6 0 0,0 1 0,-1 0 0,-1-1 0,1 0 0,2 0 0,-1 1 0,1-1 0,-3 1 0,2 0 0,-1 0 0,0 1 0,1-1 0,-1-1 0,0 2 0,1-2 0,0 2 0,1-1 0,0 0 0,-4 1 0,2-2 0,-1 2 0,0-2 0,1 2 0,0-2 0,-2 5 0,2-4 0,-1 3 0,0-4 0,1 1 0,1 0 0,-1-1 0,0 2 0,0-2 0,0 2 0,1-2 0,-1 2 0,0-1 0,0 0 0,-1 1 0,1-2 0,1 1 0,-1-1 0,1 0 0,-2 0 0,1 1 0,4 1 0,-2-1 0,9 4 0,-9-4 0,3 2 0,-5-3 0,1 1 0,1-1 0,1 1 0,2-1 0,-2 2 0,0-1 0,1 0 0,-1 1 0,-1-1 0,5 0 0,-1-1 0,3 1 0,1-1 0,-4 1 0,1-1 0,-2 0 0,0 0 0,-1 0 0,4 2 0,-2-2 0,1 2 0,-2-2 0,1 0 0,-3 0 0,10 4 0,-12-4 0,7 4 0,-8-4 0,6 3 0,-2-1 0,1 2 0,-1-1 0,-4-2 0,1 2 0,-2-3 0,0 1 0,1-1 0,0 0 0,1 1 0,-1-1 0,0 1 0,2-1 0,-2 0 0,3 1 0,-2-1 0,0 1 0,0-1 0,5 0 0,-2 0 0,12 0 0,-3 2 0,5-2 0,-7 2 0,-3-1 0,-3 0 0,-2 0 0,1 0 0,-3-1 0,1 1 0,-1-1 0,4 0 0,0 0 0,2 0 0,-3 0 0,-4 0 0,1 0 0,-1 1 0,3 0 0,-2-1 0,1 0 0,-2 0 0,0 0 0,1 0 0,5 0 0,1 0 0,0 0 0,1 0 0,-5 0 0,0 0 0,-1 0 0,-1 0 0,1 0 0,-2 0 0,1 0 0,-2 0 0,1 0 0,0 0 0,1 0 0,0 0 0,-1 0 0,1 0 0,-2 0 0,-1 0 0</inkml:trace>
</inkml:ink>
</file>

<file path=ppt/ink/ink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3:41.384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606 294 24575,'8'0'0,"-1"0"0,-1-1 0,-1 1 0,-2-1 0,1 1 0,-2-1 0,1 1 0,-2-1 0,1 1 0,0 0 0,0 0 0,0 0 0,1-1 0,0 1 0,0-1 0,0 0 0,-1 1 0,1-1 0,0 1 0,0-1 0,0 0 0,3 0 0,-2-1 0,3 2 0,-5-2 0,3 2 0,-3-1 0,1 1 0,0-2 0,0 2 0,1-2 0,-2 1 0,2 1 0,1-1 0,-1 0 0,2 0 0,-3-1 0,2 0 0,1-1 0,0 2 0,-1-1 0,1 2 0,-3-2 0,1 1 0,-3 0 0,1 0 0,1 1 0,2 0 0,-3-1 0,3 1 0,-4-1 0,0 0 0,1 1 0,-1-1 0,1 1 0,3 0 0,-4-1 0,4 1 0,-4-3 0,1 3 0,1-3 0,-2 1 0,2 1 0,-1-3 0,0 3 0,0-3 0,1 2 0,-2-2 0,2 2 0,-1-3 0,-1 3 0,0-2 0,-1 1 0,1 0 0,0 0 0,0-1 0,-1 3 0,1-2 0,0 2 0,-1-1 0,0-1 0,0 1 0,0-2 0,0 1 0,0 0 0,0 0 0,0 1 0,0 0 0,7 0 0,-4 2 0,7-2 0,-6 2 0,3-1 0,-2 1 0,0-3 0,1 3 0,-2-2 0,1 2 0,-2-1 0,1 1 0,-1 0 0,0 0 0,4 0 0,-4 0 0,4-1 0,-5 0 0,2 0 0,-1 0 0,0 0 0,0 1 0,-1-1 0,0-1 0,0 1 0,0-1 0,1 1 0,-1 1 0,1-1 0,2 0 0,-3 0 0,4 0 0,-5-1 0,2 1 0,-1-1 0,1 2 0,0-1 0,-1 0 0,3 0 0,-3-1 0,4 0 0,-3 0 0,1 0 0,-1 0 0,0-2 0,3 3 0,-2-3 0,0 4 0,0-3 0,-1 3 0,0-3 0,0 2 0,0-1 0,0 1 0,-1 0 0,1 1 0,0 0 0,0-1 0,-1 1 0,0-1 0,0 1 0,0-2 0,1 1 0,-2-1 0,2 2 0,-2-1 0,1-1 0,1 1 0,-1-2 0,3 1 0,-2 1 0,4-2 0,-4 1 0,2-1 0,-3 2 0,2 0 0,-2-1 0,1 2 0,-1-2 0,1 1 0,-1-1 0,2 1 0,-1-1 0,1 1 0,1-1 0,-2 1 0,1-2 0,-1 2 0,-1 0 0,1 0 0,-1 1 0,0-1 0,1 1 0,-1-2 0,1 1 0,-1 0 0,1 0 0,3 1 0,-3-2 0,2 0 0,-2 0 0,0 1 0,1 0 0,-2 0 0,1-1 0,-1 0 0,3 1 0,-2-1 0,3 0 0,0 0 0,-3-1 0,4 1 0,-5-1 0,3 2 0,-3-1 0,1 2 0,-1-1 0,-1-1 0,3 2 0,-3-4 0,6 4 0,-5-4 0,4 3 0,0-3 0,-3 2 0,1 0 0,-2 1 0,-3 0 0,-2 2 0,1 0 0,-2 3 0,0-3 0,1 4 0,-7-3 0,-1 3 0,0-2 0,2 0 0,2-1 0,4 1 0,-3-3 0,4 3 0,-3-3 0,4 2 0,-6-2 0,4 3 0,-2-2 0,-3 3 0,2-3 0,-3 1 0,4 2 0,1-2 0,-1 1 0,1-2 0,-2-1 0,3 3 0,-2-3 0,2 3 0,-3-3 0,2 4 0,1-3 0,-4 1 0,6 1 0,-4-2 0,3 0 0,-1 0 0,-1 0 0,2 1 0,-1-1 0,1 1 0,-1 0 0,1-1 0,-2-1 0,2 1 0,-2 1 0,1 0 0,0 0 0,0-1 0,-2 0 0,2-1 0,-2 0 0,3 2 0,-2 0 0,-1-1 0,1 1 0,-1 0 0,1 1 0,-1-1 0,0 0 0,-1 0 0,3 0 0,0-1 0,1 0 0,1 1 0,-1-1 0,1 1 0,-1-1 0,1 0 0,-2 0 0,2 0 0,0 1 0,-1-2 0,1 1 0,0 0 0,-2 0 0,2 0 0,-3 0 0,2 3 0,-1-3 0,-1 3 0,1-4 0,0 1 0,0 1 0,0-2 0,1 2 0,-2-1 0,1-1 0,0 3 0,-1-3 0,3 4 0,-2-3 0,1 1 0,-3-1 0,2-1 0,-2 0 0,2 0 0,-1 0 0,0 0 0,0 0 0,1 1 0,0 0 0,-2 0 0,1 0 0,1 0 0,0-1 0,-2 1 0,0-1 0,-2 0 0,1 3 0,-2-3 0,2 3 0,-1-2 0,2 0 0,-3 0 0,4 1 0,-2-1 0,3 1 0,-1-2 0,1 0 0,-1 1 0,2 0 0,-1-1 0,-2 1 0,2 0 0,-2 0 0,2 0 0,0 1 0,-1-2 0,0 1 0,-1 0 0,-1 1 0,2-1 0,-1 1 0,1 0 0,-1-1 0,1 1 0,-1-2 0,1 1 0,3 0 0,-4 0 0,3 1 0,-3-1 0,2 0 0,-1 2 0,-1-2 0,1 1 0,0 0 0,0 0 0,2-1 0,-2 0 0,2-1 0,-1 2 0,0-1 0,1 1 0,-2-1 0,-1 2 0,2-2 0,-2 0 0,4 0 0,-2 1 0,1-2 0,-1 3 0,1-3 0,-2 1 0,2 1 0,-1-1 0,1 1 0,0-1 0,-1-1 0,1 2 0,-1-1 0,1 1 0,-1-1 0,1 1 0,-6-2 0,6 3 0,-6-3 0,6 2 0,-1-1 0,1 0 0,0 1 0,-2-2 0,2 3 0,-4-2 0,3 0 0,1 0 0,-1 0 0,0 0 0,-1 2 0,1-2 0,0 0 0,1 0 0,-1-1 0,2 2 0,-2-2 0,1 1 0,0-1 0,-2 2 0,2 0 0,-2 0 0,2-1 0,-1 0 0,1 1 0,1 0 0,-2-1 0,2 1 0,-3 0 0,2-1 0,0 1 0,0-1 0,1 1 0,-2 0 0,1 0 0,-1-1 0,2 1 0,-4 0 0,4 0 0,-3 1 0,2-2 0,1 2 0,-2-1 0,2 0 0,-3-1 0,3 2 0,-2-2 0,1 2 0,0-1 0,-1 0 0,1 0 0,0 0 0,-1 0 0,2 0 0,-1-1 0,-1 0 0,1 1 0,-1-1 0,-2 1 0,4 0 0,-4-1 0,4 1 0,-2 0 0,0-1 0,2 2 0,-5-3 0,5 2 0,-5 0 0,3-1 0,-1 1 0,-2-1 0,3 1 0,-7-1 0,4 2 0,-2-1 0,1 0 0,4 0 0,-4-2 0,4 2 0,-4-2 0,5 3 0,-5-2 0,3 1 0,-3 1 0,2-2 0,-5 2 0,3-1 0,-6 0 0,6 0 0,-3 0 0,1-1 0,2 0 0,-2 0 0,1-1 0,1 3 0,-4-2 0,3 2 0,-2-1 0,3 0 0,-6-1 0,7 1 0,-4-2 0,4 3 0,-2-1 0,2 1 0,-7-1 0,6 1 0,-10-2 0,6 3 0,-2 2 0,4-1 0,-3 3 0,2-3 0,-4 0 0,5 0 0,-4 1 0,8 1 0,-6-3 0,6 1 0,0-3 0,2 0 0,2 1 0,1-2 0,0 0 0</inkml:trace>
</inkml:ink>
</file>

<file path=ppt/ink/ink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03.676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1680 893 25231,'-30'-3'0,"4"1"0,17 2 0,2 0 0,-1-1 0,1-1 0,-2 0 0,2 0 0,0-2 0,0 2 0,1-1 0,0 1 0,0 0 0,1 0 0,-3 0 0,1-1 0,0-2 0,0 1 0,3-2 0,-1 2 0,0-1 0,1 1 0,0-1 0,1 2 0,-1-1 0,1 0 0,-1 0 0,0-1 0,1 2 0,-1-1 0,0 0 0,-1-1 0,0 0 0,0-1 0,-1 0 0,1-1 0,-1-1 0,0-1 0,-2 0 0,-1 0 0,0-1 0,-1 3 0,-1 0 0,0 1 0,-3 1 0,-1 2 0,0 2 0,-2 1 0,-2 0 0,-3 2 0,-2 3 0,2 2 0,-4 2 0,0 2 0,-1-1 0,-1 1 0,9-4 0,-6 1 0,6-3 0,-2 1 0,6-4 0,-1-1 0,4-1 0,3-8 0,5-5 0,5-6 0,6-5 0,4-2 0,6-5 0,3-2 0,4-2 0,3-1 0,1-1 0,0 0 0,-4 7 0,-3 2 0,-5 7 0,-1 1 0,-3 3 0,-1 1 0,-4 4 0,-8 6 0,-8 9 0,-7 6 0,-5 4 0,-1 5 0,0-3 0,0 1 0,1-1 0,-2 1 0,1-1 0,1-1 0,2-1 0,2-3 0,0 0 0,4-3 0,0-2 0,1-2 0,1-2 0,2-1 0,3-7 0,4-5 0,1-4 0,1-2 0,0-3 0,2-1 0,0 1 0,1 1 0,1 1 0,-2 2 0,1 1 0,-1 1 0,-1 1 0,0 3 0,-2 0 0,-2 2 0,-2 2 0,-4 1 0,-1 4 0,0 0 0,-4 1 0,2 0 0,1 1 0,-1 0 0,-2 0 0,2 0 0,0 0 0,1 0 0,0-1 0,2 0 0,0-2 0,1-1 0,1 1 0,2-2 0,0-1 0,1 1 0,1 0 0,1-1 0,-1-1 0,1 0 0,1 1 0,0 0 0,0 0 0,0 2 0,1-2 0,-4 1 0,1 1 0,-3 2 0,0 1 0,1 1 0,0 0 0,-1 0 0,1 0 0,-2-1 0,0-1 0,1 0 0,2-4 0,1 1 0,2-3 0,0 1 0,1-2 0,0 0 0,0-1 0,0 2 0,0-1 0,1 1 0,0 1 0,0 1 0,0 0 0,-1-1 0,0 2 0,0 0 0,0 2 0,0 0 0,-2 1 0,1-2 0,-2 1 0,1-1 0,0 2 0,0-2 0,1 3 0,1-1 0,-3 0 0,1 3 0,0-1 0,0 2 0,0 1 0,-1-1 0,-1 1 0,1-1 0,0 1 0,0 0 0,0-1 0,-1 0 0,2-1 0,-1 0 0,1 1 0,0-2 0,0 2 0,-1-1 0,1 0 0,-2 2 0,0-2 0,0 3 0,0-1 0,0 0 0,0 0 0,0 0 0,1-2 0,0 1 0,-1-1 0,1 1 0,-1 0 0,1 1 0,0 0 0,0 1 0,-1-2 0,1 1 0,-1 0 0,-2-1 0,2 1 0,-1 0 0,1-1 0,0 0 0,0 0 0,-1 0 0,0-1 0,2 2 0,-2-3 0,2 1 0,0-1 0,-1 0 0,1 0 0,0 0 0,-2 0 0,1 0 0,-1 0 0,1 0 0,0 0 0,0 0 0,-1 0 0,1 0 0,0 0 0,1 0 0,0 0 0,1 0 0,1-1 0,3-1 0,0 1 0,3-1 0,-1 2 0,-1 0 0,1 0 0,-1 0 0,1 0 0,-1 0 0,0 0 0,1 0 0,-2-1 0,2 1 0,-1-2 0,2 1 0,-2 0 0,1 0 0,-2 0 0,2 1 0,-3-2 0,4 2 0,-3-1 0,3 1 0,-2 0 0,-1 0 0,0-1 0,1 1 0,-1-1 0,1 1 0,-1-1 0,0 1 0,0-1 0,1 1 0,-1 0 0,1 0 0,0 0 0,-1 0 0,1 0 0,-1 0 0,1 0 0,0 0 0,-1 0 0,2 0 0,-2 0 0,1 0 0,-1 0 0,1 0 0,-1 0 0,1 0 0,-1 0 0,1 0 0,-1-1 0,0 1 0,0-2 0,-1 1 0,0-2 0,-1 1 0,-1 0 0,-1 0 0,-1 0 0,-1 1 0,0 0 0,-1 1 0,1 0 0,0 0 0,-1 0 0,0 2 0,-1-1 0,-1 3 0,-1 0 0,0 1 0,0 0 0,2 0 0,-1-2 0,2 1 0,-2 0 0,1 1 0,-1-2 0,0 1 0,1-2 0,0 0 0,2-1 0,-2 2 0,0-1 0,-1 0 0,0 1 0,0-1 0,1 0 0,0 0 0,1-1 0,-1 1 0,0 0 0,0 0 0,-1 0 0,0 1 0,-1 0 0,0-1 0,3 1 0,-2-2 0,2 2 0,-1 0 0,1 0 0,1 0 0,0 0 0,0 0 0,1 0 0,-1-1 0,0 0 0,0 1 0,1-1 0,1 1 0,-1-1 0,2 1 0,-3-1 0,2 0 0,-1-1 0,0 1 0,-1-1 0,0 1 0,0 0 0,-1 0 0,0 0 0,-1 0 0,-1 0 0,2 0 0,-1 0 0,3 0 0,-3-1 0,1 1 0,0 0 0,0-1 0,0 1 0,1-2 0,-1 1 0,0 0 0,0-1 0,0 1 0,0 0 0,-1-1 0,1 2 0,-1-2 0,2 2 0,0-2 0,2 2 0,-2-2 0,1 2 0,0-1 0,-1 1 0,1-1 0,-1 2 0,1-1 0,0 1 0,0-1 0,1-1 0,0 1 0,-1-1 0,2 1 0,-2 0 0,1-1 0,-1 1 0,-1 0 0,2 0 0,-1 0 0,2 0 0,-2-1 0,2 1 0,-3 0 0,1 0 0,-1 0 0,-1 1 0,-1-1 0,0 0 0,1 0 0,-1 1 0,1-1 0,0 1 0,1-2 0,0 1 0,1 0 0,-1 1 0,2-1 0,-2 0 0,1-1 0,0 1 0,1-1 0,0-1 0,1 2 0,-1 0 0,1 1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49.05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758 417 24575,'-19'0'0,"-1"0"0,8 0 0,1-1 0,-6-1 0,5-2 0,-5 2 0,0-1 0,-2 0 0,-2-1 0,0-4 0,0 3 0,-12-6 0,3 6 0,-16-7 0,4 3 0,0-6 0,-2 6 0,9-2 0,-2 3 0,8 1 0,5 0 0,7 5 0,5-1 0,2 2 0,2-2 0,0 1 0,0-1 0,2 1 0,-4-1 0,5 1 0,-4-1 0,5 1 0,-2 0 0,3-1 0,-4 0 0,3-1 0,-3 0 0,1 1 0,0-2 0,-2 2 0,-1-4 0,1 2 0,-2-2 0,5 2 0,2 3 0,0-3 0,1 0 0,0 1 0,0-4 0,2 5 0,0-3 0,0-3 0,0 3 0,0-3 0,0 2 0,0 3 0,0-5 0,2 3 0,-2-1 0,3 2 0,-3 1 0,0-1 0,1-1 0,-1 1 0,2 0 0,-1 0 0,2-1 0,-2 1 0,2 0 0,-1 1 0,1-1 0,-1 1 0,3-2 0,-5 3 0,6-2 0,-5-1 0,4 4 0,0-5 0,-3 6 0,5-3 0,-5 0 0,2 2 0,2-2 0,-3 4 0,4-3 0,-3 2 0,0-2 0,2 1 0,-2 1 0,1-1 0,1 2 0,-2-1 0,2 0 0,-1 1 0,0-1 0,1 1 0,0 1 0,-1 0 0,4 1 0,-6-2 0,3 1 0,-1 1 0,0 0 0,1 0 0,-1 1 0,0-1 0,2 3 0,-2-5 0,5 4 0,-3-2 0,4 1 0,-4-2 0,4 4 0,-2-4 0,4 3 0,-1 0 0,-1-2 0,3 3 0,-7-3 0,9 2 0,-9 0 0,13 0 0,-8 1 0,5-1 0,-2-1 0,2 1 0,-5-3 0,0 3 0,-4-2 0,-2 0 0,0 1 0,1-1 0,-2 1 0,0-1 0,-1 1 0,5-1 0,-5 2 0,6 0 0,-6-3 0,5 6 0,-3-4 0,3 2 0,-3-2 0,2-2 0,-4 3 0,2-1 0,2-1 0,-2 2 0,3-3 0,-5 3 0,2-3 0,-1 2 0,5 0 0,-5 0 0,4 0 0,-5-2 0,0 2 0,2-2 0,-2 2 0,1 0 0,0-1 0,-1 1 0,9 2 0,-8-1 0,7 1 0,-6-1 0,-2-2 0,1 2 0,0-2 0,-1 0 0,2 1 0,-2 0 0,0 0 0,2 2 0,-1-1 0,1 1 0,-1-3 0,-1 1 0,1-1 0,-1 0 0,1 1 0,-2 1 0,1-1 0,1 1 0,0-2 0,0 3 0,0-4 0,0 1 0,0 2 0,2-1 0,-2 0 0,-1 0 0,2 0 0,-4-1 0,6 2 0,-4-2 0,1 0 0,1 1 0,-4 0 0,4 1 0,-1 0 0,-1-2 0,3 5 0,-3-6 0,0 4 0,5-1 0,-4-2 0,4 3 0,0-3 0,-4 2 0,3-2 0,-4 2 0,1-4 0,-1 5 0,2-4 0,2 4 0,-4-2 0,3-1 0,-3 1 0,2-1 0,-3 0 0,4 1 0,-3-2 0,6 4 0,-5-4 0,5 4 0,-7-3 0,2-1 0,3 3 0,-4-2 0,5 1 0,-6-1 0,1-1 0,2 1 0,-3 0 0,4 0 0,-3 0 0,2 2 0,-1-3 0,0 3 0,0-3 0,1 1 0,0 0 0,-1 1 0,2-2 0,-2 3 0,0-2 0,0 0 0,4 4 0,-3-3 0,3 4 0,-6-7 0,3 5 0,0-4 0,0 3 0,-1-2 0,0 0 0,2 1 0,1 1 0,-2-1 0,-1 1 0,-2-3 0,3 3 0,1-1 0,-1-1 0,2 1 0,-1-1 0,-1 1 0,-1 0 0,-1 0 0,0 0 0,2 0 0,-1 0 0,1-1 0,-2 1 0,1-1 0,0 0 0,1 1 0,-1-2 0,2 4 0,-3-3 0,3 2 0,0 3 0,-2-4 0,2 3 0,-3-4 0,-1 1 0,2 0 0,0 2 0,2-1 0,1 2 0,3 0 0,-3-1 0,7 4 0,-6-3 0,2 3 0,-2-1 0,0-5 0,-3 4 0,4-4 0,-6 1 0,5 1 0,-5-3 0,0 1 0,2 1 0,0 0 0,0 0 0,2 1 0,-4-2 0,6 3 0,-4-2 0,5 4 0,-4-5 0,0 4 0,1-4 0,-4 1 0,3-2 0,-2 2 0,5-1 0,-5 1 0,7 3 0,-6-3 0,3 4 0,-2-5 0,0 3 0,-1-3 0,0 2 0,0-2 0,0 1 0,-2-3 0,2 3 0,-2-2 0,2 0 0,-2 1 0,2-1 0,-1 2 0,-1-1 0,2 1 0,-2-1 0,2 0 0,0 0 0,-1 1 0,3 0 0,-4-1 0,1 0 0,0 1 0,-1-2 0,3 4 0,-2-4 0,3 6 0,-1-4 0,2 4 0,-1-3 0,-2-1 0,5 4 0,-1-2 0,3 2 0,-3-3 0,-2 0 0,0-2 0,-2 1 0,0-1 0,-3 1 0,2-2 0,-1 2 0,1-2 0,-1 1 0,0-1 0,1 3 0,-1-3 0,2 3 0,-2-4 0,1 2 0,-1 0 0,0 0 0,0 1 0,3 1 0,-4-2 0,4 1 0,-4 1 0,0-2 0,1 1 0,-1 0 0,3 0 0,-3 0 0,3 1 0,0 2 0,-1-3 0,3 3 0,-3-2 0,0 0 0,-1 0 0,0-1 0,-1 1 0,2-1 0,-2 1 0,1-1 0,0 0 0,-2-1 0,4 2 0,-4-1 0,1-1 0,2 3 0,-3-3 0,4 4 0,-3-2 0,0-1 0,1 0 0,-2-1 0,3 1 0,-1 1 0,-1-1 0,2-1 0,-2 1 0,2-1 0,-1 1 0,-1-1 0,2 1 0,0-1 0,-1 1 0,0-1 0,0 0 0,1 2 0,-1-2 0,1 3 0,2-3 0,-1 2 0,-1-1 0,-1-1 0,0 0 0,0 0 0,0 0 0,1 1 0,-1-2 0,-12-14 0,5 9 0,-8-13 0,10 14 0,-1-1 0,-3-3 0,2 3 0,-2-4 0,1 4 0,1 1 0,-2-3 0,1 1 0,-1-1 0,2 1 0,17 7 0,-7 0 0,13 4 0,-15-4 0,2 0 0,-5-1 0,6 1 0,-2 0 0,0 0 0,-1-1 0,-1-1 0,0 3 0,1-2 0,-1 3 0,0-3 0,0 1 0,1 1 0,-1-2 0,0 3 0,1-2 0,0 2 0,0-1 0,2 1 0,-3-2 0,1 0 0,4 4 0,-5-4 0,5 4 0,-8-4 0,3 1 0,1 3 0,0-1 0,1 2 0,-4-5 0,1 5 0,0-3 0,0 5 0,0-5 0,3 3 0,-3-4 0,3 3 0,-5-2 0,1 1 0,-1-1 0,3 0 0,-2 0 0,2 1 0,-1 0 0,1 2 0,-2-5 0,1 4 0,-1-3 0,4 1 0,-4 1 0,3-3 0,-1 5 0,4 3 0,-2-5 0,1 4 0,-4-7 0,-1 1 0,2 1 0,-1-1 0,1 0 0,1-1 0,-2 0 0,5 1 0,-6-2 0,3 2 0,-1-1 0,-2 0 0,5 0 0,-3-1 0,3 1 0,0 1 0,-1-1 0,0 0 0,-2-1 0,0 0 0,1 1 0,0 0 0,-1 0 0,2-1 0,-3 2 0,2-1 0,0 1 0,-1-2 0,0 2 0,-1 0 0,0 0 0,-1 2 0,0-1 0,-1 0 0,0 1 0,0-2 0,0 2 0,2 2 0,-2-4 0,4 1 0,-7 3 0,2-5 0,-5 6 0,2-5 0,1-2 0,-2 4 0,1-1 0,-1-1 0,1 1 0,0-2 0,0 2 0,-1-2 0,1 2 0,-2-3 0,2 2 0,-2 0 0,0-1 0,2 0 0,-4 1 0,5-2 0,-3 2 0,1 0 0,-1-2 0,-1 3 0,2-2 0,0 0 0,0 0 0,-1-1 0,-1 1 0,2-1 0,-2 2 0,2-1 0,-1 2 0,1-3 0,-1 2 0,0-1 0,0 2 0,-4-1 0,4 1 0,-3-1 0,4 3 0,0-4 0,-1 5 0,2-5 0,-5 6 0,5-5 0,-7 6 0,7-5 0,-3 2 0,2-4 0,1 0 0,-1 0 0,-1 1 0,-1 1 0,0-1 0,0-1 0,2 0 0,0-1 0,-1 2 0,-2 0 0,0-2 0,0 1 0,-3-1 0,-3-1 0,1 3 0,-7-1 0,9 1 0,-6-2 0,9 1 0,-6-1 0,0 0 0,-2 1 0,-3-1 0,-2 2 0,1-2 0,-8 4 0,3-3 0,-7 2 0,5-3 0,-4 0 0,6-1 0,2 4 0,4-4 0,-1 4 0,9-3 0,-10 0 0,14-1 0,-11-1 0,13 1 0,-7-1 0,7 1 0,-4-1 0,0 0 0,-6 0 0,9 0 0,-2 0 0</inkml:trace>
</inkml:ink>
</file>

<file path=ppt/ink/ink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1.094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0 777 25231,'29'-14'0,"-8"4"0,-9 5 0,-4 1 0,-1 1 0,-1 0 0,0 2 0,2-1 0,-1 2 0,3-1 0,-3 1 0,0 2 0,-3 2 0,0 0 0,-1 1 0,-1-1 0,0 3 0,0-1 0,-2 0 0,0-1 0,0-1 0,0 0 0,1 2 0,0 1 0,2-1 0,2-1 0,1-2 0,3-1 0,0 0 0,3-2 0,-1 0 0,3-1 0,1-4 0,1-2 0,1-4 0,3-2 0,-1 0 0,3-2 0,4-2 0,-1 0 0,1-1 0,-3 2 0,5-3 0,-5 4 0,5-1 0,-6 3 0,-2 3 0,-2 0 0,-2 3 0,2 1 0,-4 2 0,-2 4 0,-4 1 0,-1 4 0,-4 6 0,-3 8 0,-5 4 0,-3 3 0,-8 7 0,-6 2 0,-2-2 0,-2-3 0,-3-3 0,-5 0 0,4-8 0,0-6 0,0-7 0,-4-2 0,7-7 0,3-7 0,9-9 0,7-9 0,5-5 0,6-3 0,4-2 0,7-1 0,7 0 0,3 2 0,5 1 0,1 4 0,4 2 0,1 3 0,1 1 0,1 2 0,0 3 0,1 0 0,-2 3 0,-4 4 0,-3 2 0,-2 1 0,0 2 0,-2 1 0,-5 5 0,-2 0 0,-2 3 0,-5 2 0,-4 3 0,-7 6 0,-8 7 0,-11 5 0,-10 4 0,-5-1 0,-1-2 0,-4-2 0,3-3 0,6-7 0,3-3 0,-2-3 0,5-2 0,2-4 0,10-8 0,6-7 0,6-9 0,9-8 0,7-2 0,6-6 0,1 4 0,1-3 0,3-2 0,0 1 0,-1 4 0,-2 6 0,0-1 0,-4 7 0,-2 3 0,-1 3 0,-3 3 0,2 1 0,0 2 0,0 4 0,1 0 0</inkml:trace>
</inkml:ink>
</file>

<file path=ppt/ink/ink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4.889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373 1156 25231,'-20'-1'0,"1"1"0,-1-1 0,0 0 0,2-1 0,1-2 0,1-2 0,2-2 0,1 0 0,-3-3 0,-2-2 0,3 0 0,-2-2 0,4 1 0,-4-2 0,4 3 0,0 0 0,4 3 0,-3-3 0,3 2 0,-1-3 0,3 3 0,-1-3 0,1 1 0,1-2 0,1 2 0,1-2 0,1 4 0,0-3 0,0 1 0,1-2 0,0 1 0,0-2 0,1 0 0,0-1 0,1 0 0,0-1 0,0 0 0,0-1 0,0 1 0,1-1 0,1 1 0,0 0 0,2 0 0,2 1 0,0-1 0,1 1 0,1-1 0,1 1 0,0 0 0,2 0 0,0 1 0,2 1 0,0 0 0,1 1 0,2-1 0,-1 1 0,1-1 0,1 0 0,1-1 0,0-1 0,1-1 0,1 2 0,0 1 0,0 1 0,-1 1 0,1 2 0,0 2 0,-1 2 0,-1 1 0,-1 3 0,-3 2 0,1 0 0,-2 1 0,1 2 0,-1 0 0,1 2 0,-2 3 0,-2-1 0,1 1 0,0-1 0,0-1 0,0 1 0,-2-3 0,2 0 0,2 0 0,-2-1 0,2 0 0,0 0 0,2 0 0,-2-1 0,-1-1 0,0 0 0,0 1 0,0-1 0,1 2 0,-3-2 0,0 1 0,0-1 0,0 0 0,-2 0 0,0 0 0,0 0 0,0 0 0,-1 0 0,1 0 0,-1 0 0,1 0 0,-1-1 0,1-1 0,0-2 0,0 1 0,0 0 0,1-1 0,-1 0 0,1-2 0,-1 1 0,0 0 0,1 0 0,-1-1 0,0 1 0,-1 0 0,0 1 0,0 0 0,-2 1 0,0 0 0,-2-1 0,-1 2 0,-1-1 0,-2-1 0,0 2 0,-3-3 0,-1 1 0,-1 1 0,0-1 0,0 0 0,0 2 0,0-1 0,0 0 0,-1 1 0,0-2 0,0 1 0,-1 0 0,0 1 0,1 1 0,1-2 0,0 2 0,-2-4 0,1 2 0,-1-2 0,0 0 0,0 1 0,1-1 0,2 2 0,-2 0 0,1-1 0,0 1 0,1 1 0,0 2 0,-2-5 0,-2 2 0,1-1 0,-2 0 0,3 0 0,0 1 0,1 1 0,1 1 0,-1-1 0,0 1 0,1-1 0,0 0 0,-1 0 0,1-1 0,0 1 0,0 0 0,0 0 0,0 0 0,-1-1 0,1 1 0,0-1 0,-1 1 0,0 0 0,0 0 0,0 0 0,-1 0 0,0-1 0,0 1 0,1 0 0,-1 0 0,0 0 0,0-1 0,1 1 0,0 0 0,-1 0 0,1 1 0,0-1 0,0 1 0,-1-1 0,-1 1 0,0-2 0,1 0 0,1 1 0,1 0 0,3 0 0,-1-1 0,1 0 0,2 2 0,1-1 0,4 2 0,2 0 0,1 0 0,0 0 0,-1 0 0,1 0 0,0 0 0,0 0 0,0 0 0,0 0 0,0 0 0,0 0 0,-1 0 0,-1 0 0,1 1 0,-2-1 0,2 2 0,-2-1 0,0 1 0,-2 0 0,1 0 0,0 0 0,1 0 0,0 0 0,1 1 0,0-1 0,-2 0 0,1 0 0,-1 0 0,0 1 0,0-1 0,-1 2 0,-1-2 0,0 2 0,0-1 0,0 1 0,0 0 0,0-1 0,0 0 0,0 1 0,0-1 0,1 0 0,1 1 0,-1-1 0,1 0 0,-1-1 0,1 0 0,0-1 0,0 1 0,1-1 0,1 1 0,0 1 0,0-1 0,0 1 0,1 0 0,0 0 0,1 0 0,-1 1 0,1-1 0,-1 1 0,0-1 0,-2-1 0,1 2 0,-2-3 0,2 2 0,-2-1 0,1 1 0,-1 0 0,0 0 0,0-1 0,1 1 0,-2-1 0,0 1 0,-1-1 0,0 0 0,0 0 0,-1 0 0,1 0 0,-2 1 0,1-1 0,0-1 0,0 1 0,1-1 0,0 1 0,1 1 0,1 0 0,-1 1 0,1 0 0,-1 0 0,0 1 0,0-2 0,0 1 0,-1-2 0,0 1 0,-1-1 0,-1 0 0,-1 3 0,-2 0 0</inkml:trace>
</inkml:ink>
</file>

<file path=ppt/ink/ink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08.364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516 1 24575,'-25'2'0,"4"0"0,18-2 0,-6 0 0,0 2 0,-1-1 0,-2 0 0,5-1 0,-3 1 0,1 0 0,0 1 0,0 1 0,2 3 0,1 2 0,-1 3 0,3-5 0,-1 2 0,1 0 0,-1-1 0,-1 3 0,0-5 0,-1 1 0,-1 0 0,2-1 0,-2 2 0,-1-2 0,3 0 0,-3 1 0,3-1 0,-2-1 0,0 1 0,-1 0 0,2 0 0,-2 1 0,3-1 0,-2 0 0,1 1 0,0-1 0,-1 3 0,2-3 0,-2 2 0,2-2 0,0 2 0,-2-2 0,2 1 0,-1 2 0,1-1 0,2 1 0,-2-1 0,3 1 0,-2 1 0,2 1 0,0-3 0,-1 2 0,0-2 0,0 1 0,0 1 0,0-1 0,0 0 0,-1 1 0,-1-4 0,2 4 0,-3-4 0,2 3 0,-2-3 0,2 3 0,-3-2 0,4 5 0,-2-5 0,2 3 0,-3-5 0,-1 1 0,-1 2 0,4-2 0,0 4 0,4-1 0,1 2 0,3 1 0,-1-4 0,2 2 0,-2 0 0,0 0 0,1 1 0,-1-2 0,-2 2 0,2 0 0,0-1 0,1-1 0,0 1 0,-1-1 0,0 2 0,-1-2 0,2 1 0,-1 0 0,4-1 0,3 5 0,-3-8 0,2 4 0,-1-6 0,1 3 0,2-2 0,3 1 0,2-1 0,-5-1 0,3 0 0,-5 0 0,-1-2 0,9 5 0,-10-5 0,7 4 0,-5-4 0,-1 1 0,4 3 0,-5 0 0,0 4 0,0-2 0,-4 2 0,4-2 0,-3 3 0,2-3 0,-1 3 0,0-3 0,2 1 0,-1-1 0,0-1 0,2 3 0,-3-2 0,2 1 0,-1-1 0,1 0 0,0-1 0,1 5 0,-4-5 0,6 7 0,-7-9 0,6 8 0,-6-4 0,2-2 0,2 5 0,-2-7 0,3 5 0,0-2 0,-3 0 0,4 0 0,-2-2 0,1 1 0,1 0 0,-1-1 0,1 0 0,-1 0 0,4-1 0,-3 1 0,1-1 0,-1 0 0,-1-1 0,2 2 0,0-3 0,-1 1 0,2 1 0,-1 1 0,-1-1 0,1 3 0,-4-3 0,3 2 0,-1 0 0,1-1 0,-3 2 0,4-2 0,-4 1 0,5 1 0,-3-1 0,-1 0 0,4 1 0,4-1 0,-4 0 0,11 4 0,-14-7 0,5 6 0,-2-4 0,-1-1 0,5 5 0,-5-4 0,6 2 0,-4-1 0,-1-2 0,-1 0 0,-3-1 0,1 2 0,2 0 0,0 1 0,-1 0 0,0-1 0,-1 0 0,1 1 0,-1-3 0,5 3 0,-3-3 0,0 2 0,0-2 0,3 4 0,-3-3 0,2 4 0,-2-4 0,-1 3 0,2-3 0,1 4 0,-5-3 0,4 0 0,-1 2 0,-3-4 0,4 2 0,2 2 0,-4-3 0,5 3 0,-6-5 0,0 0 0,5 5 0,-6-6 0,5 5 0,-4-4 0,-1 1 0,9 0 0,-10 0 0,8 1 0,-5-2 0,-2 2 0,11 3 0,-12-5 0,7 5 0,-1 0 0,-4-2 0,5 3 0,-2-2 0,-4-1 0,3 0 0,3 4 0,-4-4 0,9 7 0,-10-7 0,9 7 0,-6-6 0,1 4 0,0-3 0,1 0 0,-3-1 0,6 3 0,-6-4 0,-2 1 0,0-2 0,5 4 0,-4-2 0,3 2 0,-1 0 0,-4-3 0,11 6 0,-12-7 0,12 8 0,-7-4 0,1 0 0,1 0 0,-6-4 0,6 2 0,-4-2 0,7 4 0,-10-7 0,4 4 0,0-3 0,-4 2 0,7-1 0,-6 1 0,3-2 0,3 2 0,-6-3 0,6 1 0,-3 3 0,0-2 0,3 2 0,-4-1 0,1-2 0,2 3 0,-4-3 0,2 3 0,-1-2 0,1 1 0,0 1 0,0-1 0,-2 0 0,2 0 0,1 2 0,-4-2 0,5 2 0,-2-2 0,-2-1 0,4 1 0,-5-1 0,3 3 0,-1-2 0,1 2 0,2-3 0,4 1 0,0 3 0,2-4 0,0 2 0,4-1 0,1-1 0,5 3 0,1-1 0,0 2 0,6 1 0,1 4 0,3-4 0,6 5 0,-2-3 0,2-2 0,4 6 0,-8-8 0,-2 5 0,-8-2 0,-12-5 0,3 3 0,-12-5 0,8-1 0,-7 2 0,8 1 0,-1 0 0,-4 1 0,1-1 0,-1-2 0,-5-1 0,5-1 0,-1 2 0,-2-1 0,6 1 0,-9-2 0,9 0 0,-10 0 0,7 0 0,-5 0 0,-1 0 0,5 0 0,-5 0 0,3 0 0,0 0 0,0-2 0,0 1 0,-1-4 0,-1 4 0,1-3 0,-1 2 0,2-4 0,2 1 0,0-1 0,6-3 0,-3 6 0,8-7 0,-1 6 0,3-5 0,5 0 0,-2-1 0,1 0 0,4-1 0,-8 5 0,9-7 0,-9 7 0,8-7 0,-10 5 0,10-4 0,-5 3 0,4 0 0,23-10 0,-21 7 0,18-9 0,-18 4 0,2-4 0,4-6 0,2 1 0,-5-5 0,5 6 0,-10-7 0,2 10 0,-15 2 0,6 3 0,-14 9 0,3-1 0,-8 6 0,-1-1 0,4 0 0,-35-1 0,-11-7 0,-45 7 0,-7-5-458,39 9 0,-1 1 458,-2-1 0,0-1 0,3 2 0,-1 0 0,-2 0 0,0 0-229,-34 0 229,-4 0 0,3 0 0,14 0 0,-14 0 0,20 0 0,-6 0 0,6 0 0,0 0 0,11 3 0,-5 0 0,25 4 905,-6 3-905,15-2 240,-6 3-240,3-6 0,-4 2 0,4-2 0,3 2 0,3-2 0,12 0 0,3-2 0,36-2 0,-3 0 0,31-1 0,-15 0 0,8 0 0,-2 0 0,0 0 0,-4 0 0,-7 0 0,-3 0 0,-6 1 0,-1 2 0,-9-1 0,-1 1 0,-7-1 0,1-1 0,3 2 0,-2-2 0,7 3 0,-6-1 0,3 0 0,-7-1 0,3 2 0,-1-2 0,2 3 0,-1-3 0,-1 2 0,2-1 0,0 2 0,1-3 0,-2 2 0,4-1 0,1 4 0,5-1 0,7 2 0,-1 1 0,10-1 0,-4 4 0,0-4 0,-3 0 0,-3-3 0,-7 1 0,-7-4 0,-28-31 0,-3 10 0,-23-26 0,-3 18 0,-12-6 0,-9 3 0,-24-8-492,44 23 0,-2 0 229,-7 0 0,-1 0 263,-3-1 0,-1 2 0,-2 1 0,0 1 0,-2-2 0,0 0 0,-3 4 0,1 1 0,0 0 0,1 0 0,3 1 0,2 1-487,3 4 1,1-1 486,6-4 0,1 0-84,-36-2 84,5-5 0,7 1 0,8 0 0,4 3 0,16-7 983,12 8-541,11-6 541,1 0-921,6-1 35,-2-9-97,4-2 0,0-3 0,-9-28 0,9 12 0,-9-22 0,12 26 0,-2-3 0,5 5 0,3 5 0,1-1 0,3 12 0,-1-5 0,2 4 0,0 4 0,0 5 0,0 11 0,34 12 0,2 2 0,41 11 0,-14-7 0,20 2 0,-4-2 0,8-5 0,0 1 0,-5-8 0,-3 0 0,-10 0 0,-8 0 0,-22 0 0,-14 0 0,-14 0 0,-14 10 0,-6 2 0,-14 9 0,2-2 0,-12-3 0,0 2 0,-15-1 0,-5-3 0,-11 9 0,5-14 0,-3 11 0,10-13 0,2 3 0,2-7 0,2-1 0,-1-2 0,0 0 0,-5 0 0,3 0 0,1 0 0,17-3 0,1 0 0,11-2 0,4 2 0,-1 1 0,11-1 0,-12 0 0,7 0 0,0-1 0,0 1 0,5-3 0,-6-3 0,6 0 0,-4-3 0,6 1 0,-2-3 0,1-1 0,-6-4 0,4 2 0,-1 4 0,2 1 0,4 4 0,-1 2 0,-2-5 0,2 2 0,0-1 0,-2-2 0,4 7 0,-3-5 0</inkml:trace>
</inkml:ink>
</file>

<file path=ppt/ink/ink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16.317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1 1 24575,'24'0'0,"-3"0"0,-13 0 0,-2 0 0,5 0 0,-2 1 0,5 0 0,-6 1 0,5 2 0,-6-3 0,2 2 0,2-3 0,-5 1 0,6 0 0,-4-1 0,0 1 0,3 1 0,-4-1 0,3 0 0,1 0 0,-4-1 0,7 4 0,-9-2 0,5 1 0,1 0 0,-3-2 0,4 2 0,-4-2 0,0 2 0,3-2 0,-3 1 0,2-1 0,4 3 0,-5-4 0,3 4 0,-4-4 0,2 2 0,2 0 0,-2 0 0,-2 0 0,3-2 0,-3 1 0,6 3 0,-6-4 0,1 4 0,2-3 0,-4 0 0,3 1 0,1 0 0,-5 1 0,7-1 0,-8 2 0,8 0 0,-7-1 0,3 1 0,-1 1 0,-2-1 0,4 2 0,-3-1 0,0 1 0,1 0 0,-2 0 0,1-1 0,2 1 0,-4-2 0,4 1 0,-1-1 0,-1 0 0,3-1 0,-1-1 0,0 1 0,0-2 0,0 2 0,-1-1 0,2 1 0,-2-1 0,1 1 0,1 0 0,-2 1 0,2-1 0,-2 0 0,0-1 0,2 1 0,1 0 0,-2 0 0,1 0 0,-3 0 0,1 1 0,1-1 0,-1 1 0,1-2 0,0 2 0,0-2 0,0 1 0,1-1 0,-3 1 0,3 0 0,-1 1 0,-1-3 0,0 4 0,2-3 0,-2 1 0,2 0 0,-2-1 0,1 2 0,3-1 0,1 2 0,-3-2 0,6 2 0,-10-4 0,10 4 0,-11-3 0,5 4 0,-2-5 0,0 4 0,2-2 0,1 0 0,-4 0 0,5 0 0,-6 1 0,5 1 0,-3-2 0,0 1 0,1 1 0,-3-1 0,7 1 0,-5 0 0,0-2 0,1 3 0,-2-1 0,3 0 0,-2-1 0,2 1 0,-5 0 0,6 2 0,-6-2 0,2 1 0,3 0 0,-4 0 0,6 0 0,-5 1 0,1-4 0,0 5 0,0-5 0,-1 1 0,3 1 0,-3-1 0,1 0 0,2 1 0,-4-2 0,3 2 0,2 0 0,-3-1 0,4 2 0,-3-2 0,-2 0 0,3-1 0,-1 2 0,-2-3 0,6 2 0,-6-1 0,6 0 0,-6 1 0,4 0 0,-2 0 0,-3-1 0,5 2 0,-4-2 0,1 1 0,2 1 0,-1-2 0,-2 1 0,3 0 0,-3 2 0,1-2 0,1 1 0,-2 0 0,2 0 0,-1 1 0,4-1 0,-3 0 0,0 0 0,-1 0 0,-2-2 0,4 3 0,-3-2 0,3-1 0,-3 4 0,1-6 0,1 6 0,0-4 0,0 3 0,0-1 0,-2-1 0,1 1 0,0-2 0,1 2 0,3-2 0,-5 2 0,3-1 0,-2 0 0,-1 1 0,5-1 0,-5 0 0,2 0 0,-2-1 0,4 6 0,-2-5 0,-2 1 0,1-1 0,0-1 0,1 2 0,0-1 0,-2-1 0,4 3 0,-5-4 0,3 4 0,2-3 0,-7 1 0,9 2 0,-9-2 0,6 2 0,-2 0 0,-2-2 0,3 2 0,-3-2 0,5 3 0,-5-3 0,4 1 0,-3-1 0,0 0 0,3 2 0,-3-1 0,0 0 0,2 0 0,-2-1 0,1 1 0,-2 2 0,5-1 0,-6 0 0,4 1 0,-3-1 0,-1-2 0,5 5 0,-3-5 0,1 3 0,-1-2 0,-1 2 0,3 0 0,-3-3 0,2 4 0,0-4 0,-2 3 0,2-1 0,-2-1 0,3 0 0,-1 0 0,-2 1 0,3 1 0,-3-1 0,2 0 0,-1-1 0,0 4 0,0-5 0,-2 4 0,3-2 0,-3 2 0,1-1 0,0 0 0,-3 1 0,1 0 0,1-1 0,-2 1 0,3 2 0,-3-2 0,2 2 0,2 1 0,-3-5 0,0 1 0</inkml:trace>
</inkml:ink>
</file>

<file path=ppt/ink/ink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27.84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671 0 24575,'-16'0'0,"3"0"0,10 0 0,-1 0 0,-2 0 0,0 0 0,0 0 0,0 0 0,3 0 0,-3 0 0,0 0 0,1 0 0,-1 0 0,1 3 0,1-3 0,-3 4 0,4-3 0,-3 2 0,1 1 0,2-3 0,-3 3 0,2-2 0,1 0 0,-3 2 0,3-2 0,-2 0 0,-1 1 0,2-2 0,-2 3 0,0-2 0,1 1 0,-2-1 0,2-1 0,-1 2 0,1-2 0,0 2 0,-1-2 0,2 0 0,-2 1 0,2 0 0,-1 0 0,-1 2 0,2-1 0,0 0 0,-1 1 0,2-1 0,-1 1 0,-1-1 0,2 0 0,-2 1 0,1-1 0,2 2 0,-3-1 0,2-1 0,-2 1 0,0-1 0,2 0 0,-1 1 0,0 0 0,0 1 0,0-3 0,0 2 0,-1-3 0,0 3 0,0-3 0,0 3 0,1-1 0,1 1 0,-1 0 0,1 0 0,-1-1 0,-1 1 0,1-1 0,1 1 0,-1-1 0,0 2 0,0-3 0,0 2 0,-1-1 0,2 0 0,-1 1 0,-2 0 0,2-2 0,-3 1 0,3 0 0,1-1 0,-3 2 0,2-3 0,-1 5 0,0-5 0,2 4 0,-2-3 0,1 1 0,-2-2 0,1 2 0,0-3 0,0 2 0,0 0 0,1 0 0,-1 1 0,0 0 0,2-1 0,-3 2 0,3-2 0,-2 1 0,-2-1 0,3 0 0,-2-1 0,4 5 0,-2-4 0,1 4 0,-2-4 0,2 1 0,-3 0 0,2-1 0,-2 1 0,2-2 0,0 3 0,-2-2 0,3 0 0,-3 0 0,1 1 0,2 0 0,-3 1 0,4-1 0,-4 1 0,2-2 0,-1 0 0,1 3 0,1-2 0,-1 1 0,0 2 0,0-5 0,1 6 0,1-4 0,0 2 0,-2 1 0,2 0 0,-2-2 0,3 2 0,0-2 0,-2 1 0,2 0 0,-1 0 0,-1 3 0,2-3 0,-2 2 0,0-5 0,1 4 0,-3-2 0,4 3 0,0-2 0,1 2 0,0-4 0,0 5 0,0-2 0,0 1 0,0 1 0,0-2 0,0 0 0</inkml:trace>
</inkml:ink>
</file>

<file path=ppt/ink/ink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36.83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723 134 24575,'0'-12'0,"0"2"0,0 7 0,0 0 0,0-4 0,0 2 0,0-1 0,1 1 0,-1 0 0,2-2 0,-2 0 0,2 4 0,-2-4 0,3 4 0,-2-3 0,10 7 0,-7-1 0,7 4 0,-9-2 0,3-1 0,0 0 0,0 1 0,2 0 0,-3-2 0,1 1 0,1 0 0,0 0 0,0-1 0,4 0 0,-3 0 0,1 0 0,2 0 0,-6 0 0,4 0 0,-4-2 0,2-1 0,1 1 0,7 0 0,1 2 0,-2 0 0,6 2 0,-11-1 0,15 3 0,-15-4 0,8 3 0,-10-2 0,-1 0 0,1 0 0,-2 0 0,2 1 0,-1-1 0,1 0 0,-1 0 0,2 4 0,-2-3 0,1 3 0,-22-5 0,4-2 0,-10 1 0,10-2 0,1 1 0,6 1 0,-3-1 0,5 2 0,-2-1 0,-1 0 0,1-1 0,0 1 0,-5-3 0,3 0 0,-2 1 0,2 0 0,2 2 0,-1 1 0,-2-2 0,2 0 0,0 0 0,0 0 0,2 0 0,-1 0 0,1 0 0,-1-2 0,1 1 0,0 1 0,-1-2 0,1 1 0,-1 1 0,0 0 0,1 1 0,-3-1 0,2 0 0,0 1 0,-2-2 0,5 2 0,-5-2 0,3 1 0,-1 0 0,-3 2 0,4 0 0,-3 0 0,3 0 0,-1 0 0,-1 0 0,1 0 0,-1 1 0,1 1 0,-2 0 0,2-1 0,-2 1 0,1-2 0,1 3 0,-2-2 0,3 0 0,-2 0 0,1 1 0,-1-1 0,2 0 0,-3 0 0,4 1 0,-6-1 0,6 1 0,-6-1 0,6-1 0,-3 1 0,0 1 0,2-1 0,-4 0 0,3 0 0,-2 0 0,2 0 0,0 1 0,0-2 0,-1 2 0,1-1 0,-2 0 0,2 1 0,1-2 0,-2 1 0,1-1 0,-1 1 0,-2 1 0,1-1 0,0 1 0,0-2 0,3 1 0,-2-1 0,0 2 0,3-1 0,-4 2 0,1-3 0,1 2 0,-2-1 0,3 0 0,-3 0 0,2 0 0,-3 0 0,4 1 0,-2-1 0,0 1 0,-1-1 0,0 2 0,-3-1 0,6 0 0,-6 0 0,6 0 0,-3 0 0,3-1 0,-1 2 0,-2-2 0,4 2 0,-5-1 0,6 2 0,-3-3 0,-2 4 0,3-4 0,-2 3 0,1-1 0,2-2 0,-3 4 0,3-1 0,-1-1 0,1 3 0,0-3 0,0 1 0,-1 0 0,1 0 0,-1-1 0,-1 1 0,1-2 0,-2 1 0,2-1 0,-1 0 0,0 1 0,0-1 0,0 1 0,-1-1 0,2 0 0,-4 1 0,4-2 0,-3 0 0,2 0 0,1 0 0,-2 2 0,0-2 0,0 0 0,0 0 0,-1-1 0,1 2 0,0-1 0,2 2 0,-2-3 0,1 3 0,-1-3 0,-1 2 0,3-2 0,-3 1 0,1-1 0,1 1 0,-2-1 0,-1 0 0,1 0 0,-1 0 0,5 2 0,-3-2 0,1 3 0,-3-3 0,0 1 0,0 0 0,1 0 0,1 2 0,0-2 0,1 0 0,0 0 0,0 0 0,-1 3 0,3-1 0,1 4 0,2-1 0</inkml:trace>
</inkml:ink>
</file>

<file path=ppt/ink/ink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49.05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758 417 24575,'-19'0'0,"-1"0"0,8 0 0,1-1 0,-6-1 0,5-2 0,-5 2 0,0-1 0,-2 0 0,-2-1 0,0-4 0,0 3 0,-12-6 0,3 6 0,-16-7 0,4 3 0,0-6 0,-2 6 0,9-2 0,-2 3 0,8 1 0,5 0 0,7 5 0,5-1 0,2 2 0,2-2 0,0 1 0,0-1 0,2 1 0,-4-1 0,5 1 0,-4-1 0,5 1 0,-2 0 0,3-1 0,-4 0 0,3-1 0,-3 0 0,1 1 0,0-2 0,-2 2 0,-1-4 0,1 2 0,-2-2 0,5 2 0,2 3 0,0-3 0,1 0 0,0 1 0,0-4 0,2 5 0,0-3 0,0-3 0,0 3 0,0-3 0,0 2 0,0 3 0,0-5 0,2 3 0,-2-1 0,3 2 0,-3 1 0,0-1 0,1-1 0,-1 1 0,2 0 0,-1 0 0,2-1 0,-2 1 0,2 0 0,-1 1 0,1-1 0,-1 1 0,3-2 0,-5 3 0,6-2 0,-5-1 0,4 4 0,0-5 0,-3 6 0,5-3 0,-5 0 0,2 2 0,2-2 0,-3 4 0,4-3 0,-3 2 0,0-2 0,2 1 0,-2 1 0,1-1 0,1 2 0,-2-1 0,2 0 0,-1 1 0,0-1 0,1 1 0,0 1 0,-1 0 0,4 1 0,-6-2 0,3 1 0,-1 1 0,0 0 0,1 0 0,-1 1 0,0-1 0,2 3 0,-2-5 0,5 4 0,-3-2 0,4 1 0,-4-2 0,4 4 0,-2-4 0,4 3 0,-1 0 0,-1-2 0,3 3 0,-7-3 0,9 2 0,-9 0 0,13 0 0,-8 1 0,5-1 0,-2-1 0,2 1 0,-5-3 0,0 3 0,-4-2 0,-2 0 0,0 1 0,1-1 0,-2 1 0,0-1 0,-1 1 0,5-1 0,-5 2 0,6 0 0,-6-3 0,5 6 0,-3-4 0,3 2 0,-3-2 0,2-2 0,-4 3 0,2-1 0,2-1 0,-2 2 0,3-3 0,-5 3 0,2-3 0,-1 2 0,5 0 0,-5 0 0,4 0 0,-5-2 0,0 2 0,2-2 0,-2 2 0,1 0 0,0-1 0,-1 1 0,9 2 0,-8-1 0,7 1 0,-6-1 0,-2-2 0,1 2 0,0-2 0,-1 0 0,2 1 0,-2 0 0,0 0 0,2 2 0,-1-1 0,1 1 0,-1-3 0,-1 1 0,1-1 0,-1 0 0,1 1 0,-2 1 0,1-1 0,1 1 0,0-2 0,0 3 0,0-4 0,0 1 0,0 2 0,2-1 0,-2 0 0,-1 0 0,2 0 0,-4-1 0,6 2 0,-4-2 0,1 0 0,1 1 0,-4 0 0,4 1 0,-1 0 0,-1-2 0,3 5 0,-3-6 0,0 4 0,5-1 0,-4-2 0,4 3 0,0-3 0,-4 2 0,3-2 0,-4 2 0,1-4 0,-1 5 0,2-4 0,2 4 0,-4-2 0,3-1 0,-3 1 0,2-1 0,-3 0 0,4 1 0,-3-2 0,6 4 0,-5-4 0,5 4 0,-7-3 0,2-1 0,3 3 0,-4-2 0,5 1 0,-6-1 0,1-1 0,2 1 0,-3 0 0,4 0 0,-3 0 0,2 2 0,-1-3 0,0 3 0,0-3 0,1 1 0,0 0 0,-1 1 0,2-2 0,-2 3 0,0-2 0,0 0 0,4 4 0,-3-3 0,3 4 0,-6-7 0,3 5 0,0-4 0,0 3 0,-1-2 0,0 0 0,2 1 0,1 1 0,-2-1 0,-1 1 0,-2-3 0,3 3 0,1-1 0,-1-1 0,2 1 0,-1-1 0,-1 1 0,-1 0 0,-1 0 0,0 0 0,2 0 0,-1 0 0,1-1 0,-2 1 0,1-1 0,0 0 0,1 1 0,-1-2 0,2 4 0,-3-3 0,3 2 0,0 3 0,-2-4 0,2 3 0,-3-4 0,-1 1 0,2 0 0,0 2 0,2-1 0,1 2 0,3 0 0,-3-1 0,7 4 0,-6-3 0,2 3 0,-2-1 0,0-5 0,-3 4 0,4-4 0,-6 1 0,5 1 0,-5-3 0,0 1 0,2 1 0,0 0 0,0 0 0,2 1 0,-4-2 0,6 3 0,-4-2 0,5 4 0,-4-5 0,0 4 0,1-4 0,-4 1 0,3-2 0,-2 2 0,5-1 0,-5 1 0,7 3 0,-6-3 0,3 4 0,-2-5 0,0 3 0,-1-3 0,0 2 0,0-2 0,0 1 0,-2-3 0,2 3 0,-2-2 0,2 0 0,-2 1 0,2-1 0,-1 2 0,-1-1 0,2 1 0,-2-1 0,2 0 0,0 0 0,-1 1 0,3 0 0,-4-1 0,1 0 0,0 1 0,-1-2 0,3 4 0,-2-4 0,3 6 0,-1-4 0,2 4 0,-1-3 0,-2-1 0,5 4 0,-1-2 0,3 2 0,-3-3 0,-2 0 0,0-2 0,-2 1 0,0-1 0,-3 1 0,2-2 0,-1 2 0,1-2 0,-1 1 0,0-1 0,1 3 0,-1-3 0,2 3 0,-2-4 0,1 2 0,-1 0 0,0 0 0,0 1 0,3 1 0,-4-2 0,4 1 0,-4 1 0,0-2 0,1 1 0,-1 0 0,3 0 0,-3 0 0,3 1 0,0 2 0,-1-3 0,3 3 0,-3-2 0,0 0 0,-1 0 0,0-1 0,-1 1 0,2-1 0,-2 1 0,1-1 0,0 0 0,-2-1 0,4 2 0,-4-1 0,1-1 0,2 3 0,-3-3 0,4 4 0,-3-2 0,0-1 0,1 0 0,-2-1 0,3 1 0,-1 1 0,-1-1 0,2-1 0,-2 1 0,2-1 0,-1 1 0,-1-1 0,2 1 0,0-1 0,-1 1 0,0-1 0,0 0 0,1 2 0,-1-2 0,1 3 0,2-3 0,-1 2 0,-1-1 0,-1-1 0,0 0 0,0 0 0,0 0 0,1 1 0,-1-2 0,-12-14 0,5 9 0,-8-13 0,10 14 0,-1-1 0,-3-3 0,2 3 0,-2-4 0,1 4 0,1 1 0,-2-3 0,1 1 0,-1-1 0,2 1 0,17 7 0,-7 0 0,13 4 0,-15-4 0,2 0 0,-5-1 0,6 1 0,-2 0 0,0 0 0,-1-1 0,-1-1 0,0 3 0,1-2 0,-1 3 0,0-3 0,0 1 0,1 1 0,-1-2 0,0 3 0,1-2 0,0 2 0,0-1 0,2 1 0,-3-2 0,1 0 0,4 4 0,-5-4 0,5 4 0,-8-4 0,3 1 0,1 3 0,0-1 0,1 2 0,-4-5 0,1 5 0,0-3 0,0 5 0,0-5 0,3 3 0,-3-4 0,3 3 0,-5-2 0,1 1 0,-1-1 0,3 0 0,-2 0 0,2 1 0,-1 0 0,1 2 0,-2-5 0,1 4 0,-1-3 0,4 1 0,-4 1 0,3-3 0,-1 5 0,4 3 0,-2-5 0,1 4 0,-4-7 0,-1 1 0,2 1 0,-1-1 0,1 0 0,1-1 0,-2 0 0,5 1 0,-6-2 0,3 2 0,-1-1 0,-2 0 0,5 0 0,-3-1 0,3 1 0,0 1 0,-1-1 0,0 0 0,-2-1 0,0 0 0,1 1 0,0 0 0,-1 0 0,2-1 0,-3 2 0,2-1 0,0 1 0,-1-2 0,0 2 0,-1 0 0,0 0 0,-1 2 0,0-1 0,-1 0 0,0 1 0,0-2 0,0 2 0,2 2 0,-2-4 0,4 1 0,-7 3 0,2-5 0,-5 6 0,2-5 0,1-2 0,-2 4 0,1-1 0,-1-1 0,1 1 0,0-2 0,0 2 0,-1-2 0,1 2 0,-2-3 0,2 2 0,-2 0 0,0-1 0,2 0 0,-4 1 0,5-2 0,-3 2 0,1 0 0,-1-2 0,-1 3 0,2-2 0,0 0 0,0 0 0,-1-1 0,-1 1 0,2-1 0,-2 2 0,2-1 0,-1 2 0,1-3 0,-1 2 0,0-1 0,0 2 0,-4-1 0,4 1 0,-3-1 0,4 3 0,0-4 0,-1 5 0,2-5 0,-5 6 0,5-5 0,-7 6 0,7-5 0,-3 2 0,2-4 0,1 0 0,-1 0 0,-1 1 0,-1 1 0,0-1 0,0-1 0,2 0 0,0-1 0,-1 2 0,-2 0 0,0-2 0,0 1 0,-3-1 0,-3-1 0,1 3 0,-7-1 0,9 1 0,-6-2 0,9 1 0,-6-1 0,0 0 0,-2 1 0,-3-1 0,-2 2 0,1-2 0,-8 4 0,3-3 0,-7 2 0,5-3 0,-4 0 0,6-1 0,2 4 0,4-4 0,-1 4 0,9-3 0,-10 0 0,14-1 0,-11-1 0,13 1 0,-7-1 0,7 1 0,-4-1 0,0 0 0,-6 0 0,9 0 0,-2 0 0</inkml:trace>
</inkml:ink>
</file>

<file path=ppt/ink/ink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0:42.14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275 1 24575,'-9'0'0,"-2"0"0,7 0 0,-3 0 0,3 0 0,-3 0 0,4 0 0,-2 0 0,2 0 0,1 0 0,-1 1 0,1 0 0,-1 1 0,1-1 0,-1 1 0,1 0 0,-2 0 0,1 0 0,1 0 0,-1 1 0,1-1 0,-1 2 0,0-1 0,0 1 0,2 0 0,-3-2 0,3 2 0,-2-3 0,1 1 0,1 0 0,-1 1 0,1-1 0,0 0 0,-2 1 0,2 0 0,-3 0 0,3-1 0,-2 1 0,3 0 0,-1 0 0,0-1 0,0 2 0,0-1 0,-1 0 0,2 0 0,-2-1 0,1 0 0,0 1 0,-1-1 0,1 1 0,0 0 0,0-1 0,0 1 0,0 0 0,-1-1 0,0 1 0,1 0 0,1-1 0,0 1 0,-2 0 0,1 0 0,0 0 0,0-1 0,0 0 0,0 1 0,0-1 0,-2 0 0,1 2 0,-2-3 0,3 3 0,-3-3 0,3 1 0,-2 0 0,1-1 0,-2 0 0,2 0 0,-1 0 0,0 0 0,1 2 0,-1-2 0,1 1 0,-1-1 0,0 0 0,0 0 0,0 1 0,1-1 0,0 1 0,-1 0 0,1-1 0,0 0 0,-1 1 0,2-1 0,-1 1 0,0 0 0,1 1 0,-2-1 0,1 0 0,0 0 0,-2 0 0,2 1 0,-4-1 0,4 2 0,-1-2 0,2 1 0,-1-1 0,1 1 0,-1 0 0,0 0 0,1 0 0,-1 1 0,1-2 0,0 1 0,-1-1 0,1 0 0,0 1 0,-1-1 0,1 0 0,0 1 0,-1-2 0,0 1 0,1 1 0,-1-2 0,2 3 0,5-10 0,-3 4 0,5-6 0,-5 5 0,1 1 0,-1 1 0,1-2 0,-2 1 0,2 0 0,-2-1 0,1 2 0,1-2 0,-1 1 0,2-2 0,-2 2 0,1-2 0,-2 1 0,1 0 0,0 1 0,-1-1 0,2 2 0,-1-1 0,-1 0 0,2 0 0,-3-1 0,1-1 0,1 2 0,-1-1 0,1 1 0,0-1 0,-2 1 0,4 1 0,-3-2 0,2 2 0,-2-2 0,0 1 0,0-1 0,3 1 0,-3 0 0,3 1 0,-2-2 0,-1 1 0,2 0 0,-1-1 0,-1 0 0,2 0 0,-2 1 0,0 0 0,1 0 0,-2-1 0,1 0 0,-3 11 0,0 0 0,0 4 0,-2-2 0,0-1 0,1 0 0,-2 0 0,2-2 0,1-2 0,-1-1 0,2 0 0,0-2 0,-1 1 0,1 0 0,-1-1 0,1 0 0,0 0 0,-1 1 0,2 0 0,-2-1 0,1 0 0,-1 1 0,1-1 0,-2-1 0,2 3 0,-2-4 0,2 3 0,-2-2 0,2 1 0,-2-1 0,1 1 0,1 0 0,-3 0 0,3 0 0,-2 1 0,1-3 0,1 4 0,0-2 0,0 2 0,1-1 0,0 0 0,0-1 0,0 1 0,0-1 0,0 1 0,0 0 0,2 0 0,-1 0 0,1 1 0,0-1 0,-2 0 0,2 0 0,-1 0 0,1-1 0,0 2 0,-1-1 0,0 1 0,0-2 0,1 2 0,-1-2 0,1 2 0,-1-2 0,0 1 0,0-1 0,1 1 0,0-1 0,-1 2 0,3-2 0,-2 2 0,2-2 0,-1 2 0,0-2 0,-1 2 0,1-1 0,0 0 0,0 1 0,1-2 0,-1 4 0,0-3 0,-2 2 0,8 4 0,-6-6 0,7 6 0,-7-6 0,3 2 0,-4-1 0,3 0 0,-4 0 0,2-1 0,0 0 0,1 2 0,0-2 0,2 2 0,-2-2 0,5 2 0,-5-1 0,2 2 0,-3-1 0,2-1 0,-2 1 0,2-2 0,-3 0 0,0-1 0,0 3 0,0-3 0,-1 3 0,2-2 0,-2 1 0,2 1 0,-1-1 0,0 0 0,0 2 0,2-3 0,-2 2 0,-1-2 0,1-1 0,-1 0 0,1 1 0,0-1 0,-1 2 0,1-2 0,0 1 0,0 0 0,0 0 0,-1 1 0,1-2 0,0 0 0,1 1 0,-2-1 0,2 1 0,2 6 0,-1-5 0,3 5 0,-5-6 0,1 0 0,-1-1 0,0 0 0,0 0 0,-1 0 0,0 0 0,2-1 0,-1 1 0,0-1 0,0 2 0,0-1 0,1 0 0,1 2 0,-2-1 0,2 1 0,-1-1 0,0 0 0,0-2 0,-1 2 0,5 0 0,-1 1 0,3 1 0,-4-3 0,1 1 0,-4-3 0,4 2 0,-3-1 0,1 3 0,2-3 0,-1 2 0,3-2 0,1 3 0,2-1 0,0 3 0,0-2 0,-3-2 0,0 2 0,-1-3 0,-1 2 0,-1-2 0,1 0 0,-3 0 0,3 1 0,-2 0 0,2-1 0,-3 1 0,3-1 0,-3 1 0,0-2 0,2 2 0,-2-1 0,3 0 0,-3-1 0,5 3 0,-3-2 0,3 2 0,-5-3 0,0 0 0,3 1 0,-1 0 0,3 0 0,5-1 0,3 0 0,11 0 0,5 0 0,0 0 0,2-7 0,0 4 0,-17-4 0,1 5 0</inkml:trace>
</inkml:ink>
</file>

<file path=ppt/ink/ink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03.97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0 24575,'9'0'0,"0"0"0,-3 0 0,4 0 0,-5 0 0,5 0 0,-5 0 0,1 0 0,-3 0 0,0 0 0,-1 0 0,1 0 0,-1 0 0,1 0 0,0 0 0,-1 0 0,1 0 0,0 0 0,-1 0 0,2 0 0,-2 0 0,1 0 0,0 0 0,-1 0 0,1 0 0,1 0 0,-2 0 0,2 0 0,-2 0 0,1 0 0,-1 0 0,4 0 0,-4 0 0,3 0 0,-3 0 0,0 0 0,1 0 0,0 0 0,1 0 0,-1 0 0,0 0 0,-1 0 0,1 0 0,-1 0 0,2 0 0,-2 0 0,2 0 0,-1 0 0,0 0 0,1 0 0,-2 0 0,1 0 0,0 0 0,0 0 0,1 0 0,-1 0 0,0 0 0,-1 0 0,1 0 0,0 0 0,0 0 0,0 0 0,-1 0 0,2 0 0,-1 0 0,1 0 0,0 0 0,-1 0 0,2 0 0,-2 0 0,4 0 0,-4 0 0,2 0 0,-2 0 0,0 0 0,3 0 0,-3 0 0,2 0 0,-1 0 0,1 0 0,-1 0 0,1 0 0,-1 0 0,-2 0 0,5 0 0,-4 0 0,3 0 0,-3 0 0,0 0 0,0 0 0,-1 0 0,2 0 0,-1 0 0,0 0 0,1 0 0,-1 0 0,2 0 0,-2 0 0,1 0 0,-1 0 0,1 0 0,-1 0 0,0 0 0,-1 0 0,1 0 0,1 0 0,-1 0 0,0 0 0,0 0 0,-1 0 0,2 0 0,0 0 0,2 0 0,0 0 0,-1 0 0,-1 0 0,-2 0 0,1 0 0,-1 0 0,2 0 0,-1 0 0,0 0 0,1 0 0,-1 0 0,-1 0 0,1 0 0,1 0 0,1 0 0,-1 0 0,1 0 0,-2 0 0,2 0 0,-2 0 0,0 0 0,1 0 0,-1 0 0,0 0 0,0 0 0,1 0 0,-1 0 0,1 0 0,0 0 0,0 0 0,0 0 0,-1 0 0,1 0 0,0 0 0,0 0 0,0 0 0,1 0 0,-1 0 0,0 0 0,0 0 0,1 0 0,-2 0 0,7 0 0,-4 0 0,3 0 0,-1 0 0,-4 0 0,2 0 0,-1 0 0,0 0 0,1 0 0,-1 0 0,1 0 0,0 0 0,2 0 0,-4 0 0,2 0 0,-2 0 0,0 0 0,0 0 0,0 0 0,2 0 0,-2 0 0,3 0 0,-2 0 0,0 0 0,-1 0 0,2 0 0,-2 0 0,3 0 0,-2 0 0,3 0 0,0 0 0,-1 0 0,-1 0 0,5 0 0,-4 0 0,3 0 0,-5 0 0,1 0 0,-1 0 0,-2 0 0,4 0 0,-2 0 0,5 0 0,-4 0 0,2 0 0,-5 0 0,1 0 0,1 0 0,-1 0 0,2 0 0,2 0 0,-2 0 0,2 0 0,1 3 0,-4-2 0,5 2 0,0-3 0,-1 0 0,2 1 0,-3 0 0,-3 0 0,5 0 0,-4 1 0,3 0 0,-3-1 0,-2-1 0,2 1 0,-3 0 0,5 2 0,-3-2 0,2 0 0,-2-1 0,-2 1 0,2-1 0,-2 1 0,3-1 0,-2 0 0,4 3 0,-1-2 0,2 2 0,-1-3 0,-2 1 0,0-1 0,1 1 0,-1 1 0,0-1 0,0 0 0,0 0 0,-2-1 0,3 0 0,-1 1 0,0-1 0,5 2 0,-6-2 0,5 1 0,-4 0 0,5 0 0,1 0 0,-1 0 0,0-1 0,0 0 0,-3 1 0,3 0 0,0 0 0,-3-1 0,3 0 0,-3 0 0,-1 0 0,1 0 0,0 0 0,-2 0 0,-1 0 0,1 0 0,-1 0 0,2 1 0,-4-1 0,4 1 0,-4-1 0,4 0 0,-3 0 0,1 0 0,-1 0 0,0 0 0,-1 0 0,-1 1 0,2-1 0,0 1 0,-1-1 0,0 0 0,0 0 0,1 0 0,0 0 0,1 0 0,-2 0 0,3 1 0,-2 0 0,6 0 0,-7-1 0,7 0 0,-5 0 0,1 0 0,5 0 0,-5 0 0,3 0 0,1 0 0,-5 0 0,6 1 0,-3-1 0,-2 1 0,1-1 0,1 0 0,0 0 0,2 2 0,-5-2 0,0 1 0,0 0 0,1-1 0,-1 2 0,1-2 0,-1 0 0,-2 0 0,4 1 0,-2 0 0,1-1 0,5 1 0,-4 0 0,8-1 0,-6 0 0,3 0 0,-4 1 0,-2-1 0,0 2 0,2-2 0,-2 1 0,2-1 0,-2 0 0,0 0 0,0 0 0,7 2 0,-2-1 0,6 2 0,-5-3 0,2 3 0,-6-3 0,3 2 0,-6-2 0,2 0 0,-3 0 0,3 1 0,-2 0 0,0-1 0,-2 0 0,1 0 0,1 0 0,3 2 0,-2-2 0,1 3 0,-3-3 0,-2 1 0,3-1 0,-1 1 0,3-1 0,-1 0 0,2 2 0,0-1 0,-2 1 0,7 0 0,-7-1 0,7 1 0,-4 1 0,0-3 0,0 2 0,1-2 0,-5 0 0,8 0 0,-8 1 0,6-1 0,-2 1 0,-1-1 0,1 0 0,1 0 0,-3 1 0,4 0 0,-3 0 0,-2 0 0,-1-1 0,0 1 0,-2 0 0,4 0 0,-3-1 0,6 1 0,-3 0 0,2 1 0,1-1 0,-3 1 0,2-2 0,-2 1 0,-3 0 0,2 0 0,3 0 0,-2 0 0,2 0 0,1-1 0,-5 2 0,5-2 0,-5 1 0,0-1 0,-1 0 0,-1 0 0,0 1 0,1-1 0,-1 2 0,0-2 0,-1 2 0,1-2 0,-1 2 0,1-2 0,1 1 0,-2 1 0,1-2 0,-1 2 0,1-1 0,2-1 0,0 2 0,-1-2 0,-1 2 0,0-2 0,2 2 0,-1-1 0,0 1 0,2-1 0,-3 0 0,2 0 0,-1 0 0,1 1 0,1-1 0,2 1 0,-2-1 0,1 1 0,-1-1 0,5 0 0,0-1 0,0 3 0,3-2 0,-6 1 0,9 0 0,-8 1 0,5-1 0,3-1 0,-4-1 0,8 2 0,-7-2 0,-3 3 0,3-3 0,-3 1 0,1-1 0,-4 0 0,2 0 0,-6 0 0,4 1 0,-4-1 0,-1 1 0,0-1 0,0 0 0,-1 0 0,1 1 0,0-1 0,0 1 0,1-1 0,1 1 0,-2 0 0,4 0 0,-4-1 0,7 1 0,-1 0 0,2 3 0,-2-4 0,1 2 0,-3 0 0,2-2 0,-3 1 0,-2-1 0,-1 1 0,1-1 0,-2 2 0,1-2 0,0 1 0,-1-1 0,1 0 0,0 0 0,-1 1 0,2-1 0,-2 2 0,4-2 0,-4 2 0,4-2 0,-3 1 0,1 0 0,2-1 0,-4 2 0,5-1 0,-3 1 0,2-1 0,1-1 0,-5 1 0,8-1 0,-4 2 0,2-2 0,-2 2 0,-3-2 0,1 1 0,-1-1 0,0 0 0,0 1 0,0-1 0,3 2 0,-2 0 0,4-1 0,-2 0 0,1 0 0,1 1 0,-2-1 0,1 0 0,-1 1 0,1-1 0,-3 1 0,2-2 0,-1 1 0,1 0 0,3 1 0,-2-2 0,1 1 0,-4 0 0,0-1 0,-1 2 0,0-2 0,-1 2 0,-8 0 0,3 0 0,-5-1 0,6-1 0,0 0 0,-1 2 0,0 0 0,-1 0 0,0-2 0,0 0 0,0 0 0,1 1 0,0 0 0,0-1 0,1 0 0,-1 1 0,1 1 0,-6 0 0,5 0 0,-5-1 0,5 0 0,0-1 0,0 2 0,0-2 0,-2 2 0,3-2 0,-1 3 0,1-3 0,0 2 0,-1-2 0,1 0 0,-2 1 0,1 0 0,0 1 0,0-1 0,1 0 0,-1 0 0,1-1 0,-4 2 0,3 0 0,-4-1 0,2 1 0,0-2 0,2 3 0,-2-3 0,0 2 0,1-1 0,-2 0 0,1 1 0,-1 0 0,0-1 0,1 0 0,0 0 0,-2 2 0,1-2 0,-8 0 0,5 0 0,-8 1 0,9 1 0,-9-1 0,10 0 0,-9-2 0,3 3 0,0-3 0,-1 3 0,-2-3 0,0 1 0,-8-1 0,6 3 0,-5-2 0,1 2 0,-6-1 0,-2-1 0,1 1 0,-17 2 0,12 0 0,-13 3 0,16-3 0,-3-1 0,6 1 0,-3-3 0,7 1 0,-3 2 0,-1-3 0,-3 5 0,0-5 0,-18 3 0,8-3 0,-11 3 0,15-3 0,3 1 0,0 0 0,-4 1 0,-6 2 0,5-2 0,-7 2 0,4-5 0,-9 3 0,-31-3 0,17 0 0,-23 0 0,17 0 0,2 0 0,-9 0 0,6 5 0,7-4 0,8 4 0,12-3 0,5-1 0,11 1 0,2 0 0,3-2 0,6 4 0,-5-4 0,4 2 0,-1 0 0,1-2 0,2 2 0,6 0 0,-6-1 0,8 1 0,-8 0 0,9-2 0,-3 2 0,1-1 0,-2 1 0,-2 0 0,3 1 0,0-3 0,0 5 0,4-5 0,-1 4 0,4-4 0,0 1 0,1-1 0,1 1 0,1-1 0</inkml:trace>
</inkml:ink>
</file>

<file path=ppt/ink/ink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08.68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83 0 24575,'-1'7'0,"0"-1"0,1-3 0,0 0 0,0 0 0,0 0 0,-1 1 0,0-1 0,-1 0 0,1-1 0,0 0 0,0 1 0,1 0 0,-2-1 0,1 1 0,0-1 0,-1 1 0,2-1 0,-2 1 0,1-1 0,-2 1 0,1 0 0,0-1 0,1 1 0,-1 0 0,0-2 0,0 2 0,0-1 0,1 0 0,0 1 0,-1-1 0,1 1 0,-1-1 0,1 1 0,0-1 0,-1 0 0,1 1 0,0-1 0,-1 1 0,1 0 0,-1-2 0,1 3 0,-1-3 0,0 2 0,1-1 0,-1 0 0,1 0 0,-1 1 0,0 0 0,0 0 0,1 0 0,-1-1 0,1 0 0,-2 1 0,1-1 0,0 1 0,0-1 0,2 1 0,-3-1 0,5-9 0,-3 5 0,3-8 0,1 7 0,-3 0 0,4 0 0,-4 1 0,3 0 0,-3-1 0,4 2 0,-2-2 0,0 1 0,0 1 0,0-1 0,0 1 0,1-2 0,-1 2 0,0-2 0,0 1 0,0 0 0,1-1 0,0 2 0,0-2 0,-1 3 0,0-3 0,0 1 0,1 0 0,0 0 0,-1-1 0,1 3 0,-1-3 0,-1 2 0,2-1 0,-2 0 0,2 0 0,-2 0 0,2 1 0,-2-2 0,2 3 0,-1-3 0,1 2 0,-1-1 0,0 1 0,1-1 0,-1 0 0,1 1 0,-1-1 0,0 1 0,2-1 0,-2 0 0,2-1 0,-3 1 0,1 1 0,0-1 0,0 1 0,2-2 0,-3 0 0,2 1 0,-2 0 0,1 1 0,1 0 0,-1 1 0,1-1 0,0 0 0,-1 0 0,1 1 0,0 0 0,-1 0 0,2 0 0,-1 0 0,0 0 0,0 0 0,1 0 0,0 0 0,-1 0 0,0 0 0,0 0 0,0 0 0,0 0 0,0 0 0,0 0 0,1 0 0,-2 0 0,2 0 0,-2 0 0,3 0 0,-3 0 0,1 0 0,1 0 0,-1 0 0,1 0 0,0 0 0,-1 0 0,0 0 0,1 0 0,-2 0 0,2 0 0,-2 0 0,1 0 0,0 0 0,-1 0 0,1 0 0,0 0 0,-1 0 0,2 0 0,-1 0 0,3 0 0,-2 0 0,1 0 0,-3 0 0,2 0 0,-1 0 0,1 0 0,0 0 0,0 0 0,-1 0 0,1 0 0,-2 0 0,1 0 0,0 0 0,-1 0 0,2 0 0,-1 0 0,1 0 0,-2 0 0,1 0 0,1 0 0,2 0 0,-1 0 0,-1 0 0,-2 0 0,0 0 0,1 0 0,-1 0 0,1 0 0,0 0 0,0 0 0,-1 0 0,1 0 0,0 0 0,1 0 0,-1 0 0,-1 0 0,0 0 0,2 0 0,-1 0 0,1 0 0,-2 0 0,2 0 0,-1 0 0,0 0 0,2 0 0,-1 0 0,2 0 0,-1 0 0,1 0 0,2 0 0,-2 0 0,1 0 0,-1 0 0,2 0 0,-2 0 0,1 0 0,0 0 0,-1 0 0,-1 0 0,-1 0 0,0 0 0,2 0 0,0 0 0,0 0 0,0 0 0,0 0 0,-3 0 0,7 0 0,-6 0 0,4 0 0,-4 0 0,1 0 0,-1 0 0,2 0 0,1 0 0,3 0 0,-3 0 0,9 0 0,-9 0 0,5 0 0,1 0 0,-5 0 0,4 0 0,-5 0 0,-3 0 0,4 0 0,-2 0 0,-1 0 0,5 0 0,-5 0 0,3 0 0,-5 0 0,3 0 0,-3 0 0,2 0 0,-2 0 0,-1 0 0,1 0 0,-1 0 0,1 0 0,0 1 0,0 1 0,-1-1 0,0 0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0:13.807"/>
    </inkml:context>
    <inkml:brush xml:id="br0">
      <inkml:brushProperty name="width" value="0.3" units="cm"/>
      <inkml:brushProperty name="height" value="0.6" units="cm"/>
      <inkml:brushProperty name="color" value="#EF0C4D"/>
      <inkml:brushProperty name="tip" value="rectangle"/>
      <inkml:brushProperty name="rasterOp" value="maskPen"/>
    </inkml:brush>
  </inkml:definitions>
  <inkml:trace contextRef="#ctx0" brushRef="#br0">556 1348 16383,'-38'0'0,"6"0"0,27 0 0,-7 0 0,-9-2 0,6 1 0,-5-2 0,9 0 0,0-1 0,-9-8 0,11 5 0,-4-5 0,4 2 0,-5 1 0,0-2 0,0 4 0,1 1 0,0 1 0,-4-3 0,4 4 0,-1-3 0,-1 1 0,-3-2 0,4 2 0,0-1 0,0 1 0,3-5 0,-3 0 0,2 0 0,0 0 0,-2 3 0,2-2 0,-4 2 0,7-1 0,-5-1 0,3-2 0,1-2 0,3 1 0,2-2 0,2-3 0,2 6 0,0-7 0,4 7 0,0-3 0,15 0 0,-2 5 0,9 1 0,-1 0 0,7 2 0,7 2 0,4-2 0,9 6 0,-6-6 0,15 6 0,3-6 0,12 1 0,12 2 0,3-1 0,-37 5 0,2 0 0,0-4 0,2 0 0,6 2 0,0-1 0,-1-4 0,0 0 0,-2 3 0,2 1 0,13-3 0,1 0 0,-17 2 0,0-1 0,10 0 0,-2 1 0,27-2 0,-18 3 0,-5-4 0,-15 5 0,0-10 0,-16 8 0,9-4 0,5-1 0,-14 3 0,2-3 0,-29 7 0,0 0 0,-50-13 0,2 3 0,-34-7 0,0 0 0,3 4 0,-13-3 0,-15-10 0,3 6 0,39 7 0,0-1 0,-41-10 0,-2-3 0,16 7 0,-2-6 0,15 5 0,-2 0 0,11-5 0,3 6 0,0 2 0,-6-8 0,22 16 0,4-10 0,29 18 0,3-7 0,19-13 0,2 7 0,25-15 0,1 12 0,13-2 0,11-4 0,9 6 0,11 2 0,0 6 0,0 1 0,-2 2 0,11 3 0,-49 1 0,3 2 0,27 1 0,2 0 0,-19 0 0,0-2 0,15 0 0,0 0 0,-20 1 0,-3 2 0,-1-2 0,0 0 0,2 3 0,-1 0 0,-1 0 0,0 0 0,-2 0 0,0 0 0,35 0 0,-3-2 0,-11 1 0,3-2 0,-9 3 0,-2 0 0,-18-2 0,3-1 0,-13-2 0,-1 2 0,-5-1 0,-8 4 0,-4-2 0,-5 2 0,-82-1 0,21 1 0,-13-1 0,-6 1 0,-32 0 0,38 0 0,-3 0 0,-7 0 0,-3 0 0,-11 0 0,-2 0 0,0 0 0,-1 0 0,-7 0 0,2 0 0,10 0 0,2 0 0,-2 0 0,0 0 0,11 0 0,0 0 0,0 0 0,-1 0 0,-14 0 0,2 0 0,24-1 0,2 2 0,-9-1 0,5 2 0,-1 6 0,13-2 0,16 8 0,8-3 0,4 3 0,11 1 0,-8-2 0,13 2 0,-4 1 0,3 4 0,3 4 0,-3 3 0,5 1 0,-2 2 0,3-4 0,2 7 0,0-11 0,4 8 0,1-8 0,5 0 0,7 1 0,10 3 0,-2-5 0,5-2 0,-8-5 0,11-3 0,1-1 0,25 3 0,-2-12 0,18 4 0,0-5 0,9 0 0,15 0 0,-16 0 0,4 0 0,-15 0 0,2 0 0,-5 0 0,4 0 0,-3 0 0,8 0 0,0 0 0,14 0 0,1 0 0,-8 0 0,1 0 0,8 0 0,0 0 0,-8 1 0,-2-2 0,-1-3 0,-2 0 0,-13 3 0,-2 0 0,1-7 0,-4 0 0,29 1 0,-14-13 0,-41 11 0,-11-3 0,-29 11 0,-32 1 0,-15 0 0,-37 0 0,-11 0 0,42 0 0,-4 0 0,-16 0 0,-5 0 0,-11 0 0,-3 0 0,24 0 0,-3 0 0,-1 0 0,-5 0 0,-1 0 0,-1 0 0,-6 0 0,-2 0 0,2 0 0,5 0 0,0 0 0,1 0 0,-4 0 0,0 0 0,2 0 0,13 0 0,3-1 0,0 2 0,-25-1 0,5 2 0,20 2 0,4 1 0,8 1 0,3 0 0,-20 7 0,8 2 0,21-7 0,15 6 0,13-7 0,6 1 0,2 12 0,5-7 0,-4 10 0,7-9 0,4-3 0,7 5 0,2-3 0,7 2 0,-2-4 0,13 5 0,-4-4 0,29 15 0,-18-13 0,25 10 0,-5-15 0,8 7 0,5-9 0,1 9 0,-3-12 0,2 9 0,-6-12 0,6 4 0,-5-5 0,-12 0 0,2 0 0,25 0 0,-24 0 0,-2 0 0,14 0 0,-2 0 0,1 0 0,-2 0 0,8-7 0,-8 2 0,10-13 0,19-3 0,-20-3 0,8 2 0,-27 1 0,-12 2 0,-3 1 0,-8-6 0,-12 12 0,3-8 0,-9 11 0,0 0 0,-67 26 0,11-6 0,-51 26 0,22-13 0,0 5 0,-14 5 0,10-9 0,-7 12 0,6-11 0,2 6 0,-5-3 0,9-3 0,1 4 0,9-6 0,1 1 0,-7 0 0,19-6 0,-7 4 0,30-9 0,-3-1 0,5-5 0,3 4 0,-7-5 0,10 0 0,-11 0 0,15-3 0,-8 2 0,2-1 0,1 0 0,-7 0 0,8 2 0,-9-2 0,5 2 0,-8-2 0,6 3 0,-3 1 0,0-4 0,-2 9 0,-11-6 0,9 6 0,-5-3 0,8 2 0,3-5 0,0 4 0,4-6 0,4 1 0,-1 3 0,0-2 0,-2 4 0,-10-2 0,12 3 0,-18 3 0,22-3 0,-6 0 0,7-2 0,2-2 0,-3 10 0,4-9 0,1 9 0,2-7 0,2 9 0,-1-8 0,3 9 0,2-9 0,0 3 0,6 3 0,6-3 0,-1 2 0,2-3 0,-3-1 0,-2-2 0,4 2 0,-1-2 0,7 2 0,-3-3 0,13 6 0,-9-4 0,6-1 0,3-6 0,-1 4 0,3-6 0,-5 5 0,0-5 0,-7-1 0,1-1 0,-10-1 0,2 10 0,-1 0 0,2 6 0,-4-5 0,2-1 0,-3-2 0,10 6 0,-6-1 0,2-2 0,-3 1 0,-1-6 0,2 3 0,4-5 0,3-2 0,-8-3 0,7 0 0,1 0 0,-3-3 0,11 2 0,-7-4 0,-5 3 0,2-1 0,-4 0 0,-2 6 0,6 4 0,-8-34 0,-4 26 0,-4-32 0</inkml:trace>
</inkml:ink>
</file>

<file path=ppt/ink/ink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22.774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105 32 24575,'-6'3'0,"-1"-1"0,6 1 0,-2-3 0,1 3 0,1-2 0,-1 3 0,2-2 0,0 3 0,0-3 0,0 4 0,0-3 0,0 2 0,0-2 0,0-11 0,1 6 0,-1-9 0,2 9 0,-2-1 0,1 0 0,-1 0 0,0 1 0,0-1 0,0 0 0,1 1 0,-1-1 0,1 0 0,-4 9 0,2-4 0,-4 6 0,4-6 0,0 1 0,-1 0 0,2 0 0,-2-1 0,2 0 0,-2 0 0,2 2 0,-1-2 0,1 2 0,-1-2 0,1 1 0,-2 1 0,2-2 0,-1 2 0,1-1 0,0-1 0,0 2 0,0-2 0,-1 1 0,0-1 0,0 1 0,-1-1 0,2 1 0,-1 0 0,-1-2 0,2 3 0,-2-3 0,1 2 0,1 0 0,-1-1 0,0 1 0,0-1 0,0 1 0,-1-1 0,0 1 0,1-1 0,-2 0 0,2 0 0,-1 0 0,0 0 0,1 0 0,-1 0 0,1 0 0,-1 0 0,0 1 0,1 0 0,0 0 0,0-1 0,0 0 0,-1 1 0,0-9 0,1 5 0,0-7 0,1 5 0,0 1 0,0-1 0,1-1 0,0 2 0,0-3 0,2 3 0,-3-1 0,3 1 0,-2 0 0,1 0 0,-1-1 0,1 1 0,-2-1 0,2 1 0,-1 0 0,2 0 0,-2-1 0,1 0 0,-1 0 0,0 1 0,0-1 0,1 0 0,-2 1 0,3-1 0,-2 1 0,1-1 0,1 1 0,-2 0 0,2-1 0,-1 1 0,-1-1 0,2 1 0,-3-1 0,3 1 0,-2-2 0,1 2 0,-1-1 0,2 1 0,-3 0 0,3-1 0,-2 1 0,0-2 0,1 3 0,-2-3 0,2 3 0,-2-2 0,1 0 0,0 1 0,-1-1 0,2 1 0,-2-1 0,1 1 0,-1-1 0,1 0 0,-1 1 0,2-1 0,-2 0 0,2 1 0,-2-2 0,1 12 0,-1-8 0,-1 10 0,1-5 0,-2-2 0,1 1 0,0 1 0,-1-3 0,2 4 0,-2-4 0,2 2 0,-2-2 0,2 2 0,-2-1 0,2 1 0,-2-1 0,2 0 0,-2 0 0,1-2 0,0 3 0,-1-3 0,2 3 0,-2-2 0,2 2 0,-1-2 0,0 1 0,1 0 0,-2 0 0,1 0 0,-1 0 0,1 0 0,0 0 0,0-1 0,0 1 0,-1 0 0,1 0 0,-1-1 0,1 0 0,0 0 0,-2 1 0,2 1 0,-1-2 0,-1 2 0,2-3 0,-1 2 0,1-1 0,-1 0 0,2 2 0,-3-3 0,2 2 0,-1-1 0,0-1 0,1 4 0,0-4 0,1 3 0,-1-1 0,0-2 0,-1 3 0,0-4 0,1 5 0,-1-4 0,2 4 0,-3-3 0,3 0 0,-2 1 0,1-1 0,0 0 0,0 1 0,-1-1 0,1 1 0,0-1 0,-1 1 0,1-2 0,-1 3 0,0-3 0,0 2 0,1 0 0,0 0 0</inkml:trace>
</inkml:ink>
</file>

<file path=ppt/ink/ink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34.06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145 0 24575,'-2'7'0,"1"0"0,-1-6 0,2 3 0,-1-2 0,0 2 0,0-2 0,0 1 0,-1-2 0,2 2 0,-2 0 0,2 0 0,-1-1 0,0 1 0,1 0 0,-1-1 0,-1 1 0,2 0 0,-3-1 0,3 0 0,-1 1 0,1 0 0,0 0 0,0-1 0,0 1 0,0-1 0,-1 1 0,0-1 0,0 1 0,-1 1 0,1-1 0,0 1 0,0-3 0,1 3 0,-1-1 0,1 1 0,-3-2 0,3 0 0,-3 0 0,2 0 0,-1 0 0,1 1 0,-1-1 0,2 1 0,-1 1 0,1-2 0,-1 1 0,0 0 0,0-1 0,0 2 0,-1-2 0,1 0 0,-1 0 0,1 1 0,1-1 0,0 1 0,-2-1 0,2 2 0,-3-3 0,3 3 0,-1-2 0,0 3 0,0-2 0,-1 1 0,0-3 0,1 2 0,0-1 0,1 3 0,-2-2 0,2 1 0,-3-3 0,3 4 0,-2-4 0,2 4 0,-1-3 0,0 1 0,1 1 0,-1-2 0,1 3 0,-1-3 0,0 2 0,0-2 0,0 2 0,1-2 0,-1 1 0,1 0 0,-1-1 0,1 1 0,-1 0 0,1 0 0,-3-1 0,2 0 0,0 0 0,1 1 0,0 0 0,0 0 0,-1-1 0,1 1 0,-1 0 0,1 0 0,-1-1 0,1 2 0,-2-1 0,2 0 0,-1 0 0,1 0 0,-1-1 0,0 1 0,-1-1 0,2 2 0,0-1 0,0 2 0,0-3 0,-1 0 0,0 1 0,1 0 0,0 0 0,0 0 0,0-1 0,-2 1 0,1-1 0,0 1 0,1 0 0,0-1 0,-1 1 0,0 1 0,1-2 0,0 2 0,0-1 0,-1-2 0,0 3 0,0-1 0,0 0 0,0 2 0,1-2 0,0 0 0,-1 0 0,0 0 0,1-1 0,0 1 0,-1 0 0,0-1 0,1 1 0,0 0 0,0-1 0,0 1 0,-2 0 0,1 0 0,-2 1 0,3-2 0,0 0 0,0 1 0,0 0 0,0 0 0,0 0 0,-1 0 0,0-1 0,1 1 0,0 0 0,0 0 0,0-1 0,0 1 0,0 0 0,0-1 0,0 1 0,0 0 0,0-1 0,0 1 0,0 0 0,0-1 0,-1 3 0,0-2 0,1 2 0,-1-3 0,1 0 0,-1 1 0,1 0 0,0 0 0,0 0 0,0-1 0,0 2 0,0-1 0,0 2 0,0-2 0,0 2 0,0 4 0,0-4 0,0 4 0,0-7 0,0 2 0,0-2 0,0 2 0,0-2 0,0 2 0,0-2 0,0 1 0,0 1 0,0-2 0,0 3 0,0-3 0,0 2 0,0-2 0,0 4 0,0-3 0,0 2 0,0-1 0,0-2 0,0 2 0,0-2 0,0 1 0,0 3 0,0-4 0,0 4 0,0-4 0,0 0 0,0 1 0,0-1 0,0 2 0,0-2 0,0 1 0,0 0 0,0-1 0,0 1 0,0 1 0,0-2 0,0 2 0,0-1 0,0-1 0,0 1 0,0 0 0,-1 0 0,1 1 0,-1-1 0,0 0 0,1-1 0,-1 1 0,1 1 0,0 0 0,-1-2 0,1 2 0,-1-1 0,1 0 0,0-1 0,0 1 0,0 0 0,0 0 0,0 0 0,-1-1 0,1 1 0,-1 0 0,1 1 0,-1-1 0,1 0 0,-1-1 0,0 2 0,1-2 0,-1 3 0,1-3 0,0 1 0,0 1 0,0-2 0,0 2 0,0-2 0,0 1 0,0-1 0,0 1 0,0 0 0,0-1 0,0 2 0,0-2 0,0 1 0,0 0 0,0-1 0,0 1 0,0 0 0,-2-1 0,2 1 0,-2-1 0,2 1 0,0 0 0,0-1 0,0 1 0,0 0 0,0 0 0,0 0 0,0 0 0,0 0 0,0-1 0,0 1 0,0 0 0,0-1 0,0 1 0,0 0 0,0-1 0,0 1 0,0 1 0,0-1 0,0 1 0,0 0 0,0-2 0,0 1 0,0 0 0,0-1 0,0 1 0,0 0 0,0-1 0,0 1 0,1 0 0,1 0 0,-1 0 0,1 0 0,-2 0 0,0-1 0,0 1 0,1 0 0,0-1 0,0 2 0,1-2 0,-2 1 0,2-1 0,-2 2 0,2-1 0,-1-1 0,1 0 0,0 0 0,0 3 0,-2-3 0,1 2 0,0-2 0,-1 0 0,1 1 0,0-1 0,-1 1 0,1 1 0,0-1 0,-1 0 0,0-1 0,1 0 0,0 1 0,0 0 0,0-1 0,-1 1 0,0 0 0,0 0 0,0 0 0,0 0 0,1 1 0,0-2 0,0 1 0,-1-1 0,0 2 0,2-2 0,-1 1 0,0 0 0,-1 0 0,1 0 0,0 1 0,-1-2 0,0 2 0,0-1 0,2 3 0,-1-3 0,0 4 0,0-4 0,-1 1 0,1-1 0,0-1 0,-1 4 0,1-4 0,-1 3 0,0-3 0,0 0 0,1 1 0,-1-1 0,2 2 0,-2-2 0,2 1 0,-2 0 0,1 0 0,-1 1 0,0-2 0,0 0 0,1 1 0,-1 0 0,1 0 0,-1 0 0,0 0 0,2 0 0,-2 0 0,2-1 0,-2 1 0,0-1 0,0 1 0,0 0 0,0 0 0,0 0 0,1 0 0,-1-1 0,1 2 0,-1-2 0,0 3 0,0-3 0,0 1 0,0 0 0,0 0 0,1-1 0,-1 2 0,1-3 0,0 2 0,-1 2 0,2-2 0,-2 5 0,2-4 0,-2 2 0,1-2 0,1 0 0,-1 1 0,2 1 0,-3 2 0,2 0 0,-2-1 0,4 1 0,-4 0 0,3 0 0,-2-2 0,0 1 0,0-3 0,0 2 0,-1-3 0,1 1 0,-1-1 0,1 1 0,1 0 0,-2-1 0,2 1 0,-1-2 0,-1 1 0,1 0 0,-1 0 0,1 0 0,-1 0 0,2-1 0,-2 1 0,3 0 0,-2 0 0,3 0 0,-2 0 0,0-1 0,2 0 0,-1 1 0,2-1 0,-2 1 0,1-1 0,-1 0 0,1 0 0,-2 0 0,1 0 0,0 0 0,-1 0 0,1-1 0,-1 2 0,1-1 0,-1 1 0,-1 0 0,0-1 0,0 0 0,1 1 0,-2 0 0,0-1 0,1 1 0,0 0 0,1 0 0,-1-1 0,0 0 0,0 1 0,0 1 0,0-2 0,-1 1 0,0 0 0,3 1 0,-2 0 0,1 1 0,-1-2 0,-1-1 0,2 2 0,-2 0 0,1 0 0,1 0 0,-2-2 0,2 1 0,-2 0 0,1 0 0,-1 0 0,2 1 0,-2-2 0,2 2 0,-2-2 0,1 2 0,0-2 0,-1 2 0,2-2 0,-2 1 0,1 0 0,0-1 0,-1 1 0,1 0 0,1-1 0,-1 2 0,1-1 0,-2 0 0,2 1 0,-1-3 0,0 2 0,2 0 0,-1 0 0,0 1 0,-1-1 0,0-1 0,1 0 0,0 1 0,-1-1 0,0 1 0,0-1 0,1 2 0,-1-1 0,0 0 0,1-1 0,0 0 0,-1 1 0,2 1 0,-1-1 0,2 4 0,-1-5 0,-1 4 0,-1-3 0,1 1 0,-1-1 0,0-2 0,3 3 0,-3-2 0,2 1 0,-2 0 0,1-2 0,-1 3 0,1-2 0,-1 1 0,0-1 0,1 0 0,0 1 0,0-1 0,-1 1 0,0-1 0</inkml:trace>
</inkml:ink>
</file>

<file path=ppt/ink/ink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47.157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1358 24575,'5'-6'0,"-2"1"0,-1 2 0,-1 1 0,0 0 0,2 0 0,-2 0 0,1 0 0,1 1 0,-2-1 0,1 0 0,-1 0 0,1 0 0,0 0 0,1 1 0,-1-1 0,0 0 0,0 1 0,-1-2 0,2 3 0,-1-4 0,0 3 0,1-1 0,-2 0 0,1 0 0,0 0 0,0 0 0,1 0 0,-2 1 0,2-1 0,-2-1 0,1 2 0,0-3 0,0 3 0,0-1 0,-1-1 0,1 2 0,-1-3 0,0 2 0,1 0 0,-1-1 0,1 2 0,-1-2 0,2 1 0,-2 0 0,0-1 0,0 1 0,-1-1 0,2 1 0,-1 0 0,4-1 0,-3 1 0,2 0 0,-4 0 0,3 0 0,-1-1 0,1 1 0,-1-1 0,0 1 0,0 0 0,-1 0 0,2 0 0,-3-1 0,2 1 0,0-2 0,0 2 0,1 0 0,-1-1 0,0 2 0,-1-3 0,2 2 0,-2 1 0,2-1 0,-1 0 0,-1 0 0,0 0 0,1 0 0,1-1 0,-2 0 0,2 0 0,-2 1 0,0 0 0,1 0 0,2 0 0,-1 0 0,1-1 0,-2 1 0,1-1 0,-1 1 0,0 0 0,0 1 0,-1-1 0,1 0 0,0 0 0,-1-1 0,2 2 0,-2-2 0,1 1 0,1-1 0,-2 1 0,2 0 0,-2-1 0,2 2 0,-2-2 0,3 1 0,-3 0 0,2 1 0,-2-2 0,1 2 0,-2-3 0,3 3 0,-3-2 0,4 2 0,-4-1 0,3 0 0,-2 0 0,1-1 0,0 1 0,0-1 0,0 2 0,0-2 0,-1 2 0,1-2 0,-1 1 0,0 0 0,1-1 0,-1 1 0,1 0 0,0 0 0,0 0 0,0-1 0,1 1 0,-1 0 0,0 0 0,-1 0 0,1 0 0,1 0 0,-1 0 0,0-1 0,0 1 0,1 1 0,-1-1 0,0 0 0,0-1 0,1 1 0,-2-1 0,0 1 0,1 1 0,1-2 0,0 3 0,-2-2 0,2 0 0,-1-1 0,1 1 0,-1 0 0,-1 0 0,2 0 0,-1 0 0,0 1 0,0-2 0,1 2 0,-2-3 0,2 3 0,0-3 0,-1 3 0,1-2 0,-2 1 0,2 0 0,-3 0 0,3 0 0,-1 0 0,1 1 0,-1-2 0,1 3 0,-1-3 0,0 2 0,2-1 0,-2 0 0,0-1 0,1 2 0,-3-2 0,3 1 0,-2 1 0,1-2 0,0 2 0,0-1 0,0-1 0,-1 1 0,1 0 0,0-1 0,0 2 0,1-2 0,-2 1 0,1 0 0,-2-2 0,3 2 0,-2-2 0,0 2 0,1 0 0,-1-1 0,1 1 0,-1 0 0,1-1 0,0 2 0,-1-2 0,0 0 0,1 1 0,0-1 0,0 1 0,-1 0 0,1-1 0,-1 0 0,1 1 0,1-1 0,-1 0 0,0 1 0,-1-1 0,0 1 0,0 0 0,0-1 0,2 1 0,-1-2 0,0 3 0,0-2 0,0 2 0,-1-2 0,1 1 0,0 1 0,-1-3 0,2 3 0,-1-2 0,1 1 0,-1 1 0,-1-2 0,1 2 0,0-3 0,0 3 0,0-1 0,1 1 0,-2-1 0,3 1 0,-3-1 0,2 1 0,0-1 0,-1 1 0,2-1 0,-2 1 0,1-1 0,-1 2 0,0-2 0,1 1 0,-1-2 0,2 2 0,-2-1 0,0 1 0,1 0 0,-1 0 0,1-1 0,-1 1 0,0 0 0,1-1 0,-1 2 0,0-2 0,1 1 0,-1-2 0,0 2 0,0-2 0,1 3 0,0-2 0,-1 1 0,0-1 0,1 1 0,-1-1 0,1 1 0,-1-1 0,0 1 0,0-1 0,1 1 0,-2-1 0,2-1 0,-2 0 0,2 0 0,-2 1 0,3 0 0,-3-1 0,3 1 0,-1 0 0,0 1 0,-1-1 0,1 0 0,-2 0 0,2-1 0,-1 2 0,-1-2 0,2 2 0,-2-1 0,3 1 0,-2-1 0,1 2 0,-1-2 0,1 0 0,2-1 0,-2 0 0,2 0 0,-3 3 0,0-3 0,1 3 0,-1-3 0,2 2 0,-2-2 0,1 1 0,0 0 0,-1 0 0,2 0 0,-2 1 0,1-2 0,-1 3 0,1-2 0,-1 1 0,1 0 0,-1-2 0,0 2 0,1-1 0,-1 0 0,0 1 0,0-2 0,1 2 0,0-2 0,0 3 0,-1-2 0,0 0 0,0 1 0,0-2 0,1 2 0,-1-1 0,0 0 0,0 0 0,0 0 0,1 0 0,-2 0 0,1 0 0,1 0 0,-1 0 0,2 0 0,-3 0 0,2 0 0,-1 0 0,0 0 0,1 0 0,0 0 0,-1-1 0,1 1 0,-1 0 0,0 0 0,0 0 0,0 1 0,0-1 0,0 1 0,1-2 0,-1 2 0,1-2 0,-1 2 0,1-2 0,-1 1 0,1 0 0,0-1 0,0 2 0,0-2 0,0 2 0,-1-2 0,0 2 0,1-3 0,-1 3 0,2-3 0,-1 2 0,0 0 0,-1 0 0,0 1 0,0-1 0,0 1 0,1-1 0,-1 0 0,0 0 0,0 1 0,1-1 0,0 0 0,0 0 0,0 0 0,0 0 0,-1 1 0,0 0 0,0-2 0,1 3 0,-1-3 0,1 2 0,-1-1 0,1 0 0,-1 0 0,1 1 0,0-1 0,-2 1 0,3-1 0,-4 0 0,4 0 0,-3 1 0,2-1 0,1 0 0,-2-1 0,3 1 0,-2 0 0,0 0 0,0 0 0,0 1 0,-2-2 0,3 3 0,-3-3 0,2 3 0,-1-3 0,1 1 0,-1 1 0,2-2 0,-2 1 0,2 1 0,-2-1 0,1 0 0,1 2 0,-1-3 0,4 0 0,-3 2 0,1-2 0,-1 3 0,-2-3 0,1 1 0,1 0 0,1 0 0,0 0 0,0 0 0,-2-1 0,3 2 0,-3-1 0,1 1 0,-2 0 0,1-2 0,0 2 0,1-2 0,-1 2 0,1-2 0,-2 2 0,2-1 0,-2-1 0,2 3 0,-2-4 0,2 3 0,-1-2 0,1 1 0,1-2 0,3 1 0,-2 0 0,4 1 0,-7-1 0,1 3 0,-1-3 0,-1 1 0,1 1 0,-1-2 0,0 3 0,1-2 0,-1 1 0,1-1 0,-1 0 0,-1 0 0,1 0 0,1 0 0,0 1 0,-1-1 0,1 2 0,-1-3 0,1 2 0,-1-3 0,2 2 0,-1-1 0,2 0 0,-1-1 0,1 0 0,1 0 0,-2 1 0,1-1 0,-1-1 0,-1 2 0,0-1 0,-1 1 0,0 1 0,0 0 0,0 0 0,0 0 0,0 0 0,0 0 0,0 1 0,0-1 0,1 1 0,0-1 0,0-1 0,0 2 0,0-2 0,2 1 0,0-4 0,0 4 0,1-3 0,-2 3 0,0-2 0,-1 2 0,2-2 0,-3 2 0,3-1 0,-3 1 0,0 1 0,1 0 0,2-3 0,-2 3 0,2-2 0,-3 2 0,4-4 0,-2 2 0,2-3 0,-1 4 0,-1-1 0,1 0 0,-2 1 0,0 0 0,0 1 0,0-1 0,-1 1 0,1-1 0,0 1 0,0-1 0,0 0 0,0 0 0,-1 0 0,1 1 0,0 0 0,0-1 0,1 0 0,0 0 0,2 0 0,1-1 0,3-2 0,-3 1 0,5-4 0,-6 4 0,3-4 0,0 3 0,-3 0 0,2 0 0,-5 1 0,0 3 0,1-3 0,-1 3 0,1-2 0,-1 0 0,0 1 0,0 0 0,-1 0 0,0 1 0,0-1 0,0 1 0,2-2 0,-1 3 0,0-3 0,0 3 0,-1-2 0,1 0 0,1 0 0,0 0 0,0 0 0,0 0 0,0 0 0,0-2 0,1 0 0,1 0 0,1 1 0,0-1 0,-4 3 0,2 0 0,-4-1 0,1 1 0,1-1 0,0 1 0,2-1 0,-4 2 0,2-2 0,1 1 0,1 0 0,-1 0 0,1-1 0,-2 1 0,7 0 0,-6-2 0,5 2 0,-6-2 0,5 0 0,-4 0 0,5 0 0,-6 0 0,3 1 0,-4 0 0,3 0 0,-3 0 0,0 2 0,1-1 0,-1 0 0,1-1 0,-1 1 0,1-1 0,0 0 0,0 0 0,2-1 0,-2 1 0,4-1 0,0-3 0,1 2 0,1-3 0,-3 4 0,1-2 0,-2 2 0,2-2 0,-3 2 0,1-1 0,-1 2 0,-2 0 0,2-1 0,-3 2 0,1-1 0</inkml:trace>
</inkml:ink>
</file>

<file path=ppt/ink/ink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56.375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1 440 24575,'7'0'0,"-1"0"0,-3 0 0,0 0 0,-1-1 0,1 1 0,0-1 0,-1 1 0,1-1 0,0 1 0,0-2 0,0 2 0,0-1 0,-1 1 0,1-2 0,-1 0 0,1-1 0,-1 2 0,0 0 0,0-1 0,0 0 0,1 0 0,0 1 0,0 1 0,0 0 0,0 0 0,0-1 0,0 0 0,-1-1 0,0 2 0,2-1 0,-2 0 0,1-1 0,0 1 0,0 0 0,1 0 0,-1 0 0,-1-2 0,2 2 0,-3 0 0,2 1 0,0-2 0,-1 1 0,1 0 0,1 1 0,-2-1 0,2 0 0,-2 0 0,1 0 0,-2-2 0,4 3 0,-3-2 0,2 2 0,0-1 0,-2 0 0,2 1 0,-2-1 0,1 0 0,-1 0 0,0-2 0,1 3 0,0-1 0,0 0 0,0 1 0,-1-3 0,1 3 0,0-3 0,-1 3 0,1-1 0,0 0 0,0 0 0,-1 0 0,0-1 0,0 1 0,0-1 0,1 1 0,1-1 0,-2 1 0,1 0 0,0-2 0,-2 2 0,2-1 0,-1 0 0,0 2 0,1-3 0,-1 3 0,0-3 0,2 3 0,-1-2 0,2 1 0,-3-1 0,0 1 0,0-1 0,2 1 0,-1 0 0,1-2 0,-2 3 0,-1-2 0,3 1 0,-3-2 0,3 3 0,-2-2 0,1 1 0,0 0 0,0-1 0,-1 1 0,0-1 0,0 1 0,0-1 0,1 2 0,0-3 0,0 2 0,1-1 0,-3 0 0,2 2 0,-1-2 0,1 2 0,-1-3 0,0 3 0,1-2 0,-1 1 0,2 1 0,-2-2 0,2 1 0,-3-1 0,2 1 0,-1 0 0,1 0 0,0 0 0,0 0 0,0-1 0,-1 2 0,1-2 0,0 1 0,0 0 0,0 0 0,-1 0 0,1 1 0,-1-2 0,1 1 0,0-1 0,-1 1 0,0-1 0,1 2 0,-1-2 0,1 2 0,0-1 0,0 1 0,-1 0 0,1-1 0,0 1 0,-1-2 0,1 1 0,1 0 0,-1 0 0,1 0 0,-2 1 0,3-1 0,-3 0 0,3 1 0,-4-1 0,2 1 0,0-2 0,-1 2 0,2-2 0,-2 2 0,1-1 0,0 1 0,-1-1 0,1 0 0,0 0 0,-1 0 0,4-1 0,-3 0 0,2 1 0,-3-1 0,2 2 0,-1-1 0,1 0 0,0 1 0,-3-1 0,2-1 0,1 2 0,-2-2 0,2 1 0,-1 1 0,-2-2 0,4 1 0,-2 0 0,2-1 0,-2 2 0,-2-2 0,2 0 0,-1 1 0,3-1 0,-3 0 0,1 0 0,-1 1 0,0 0 0,1 0 0,0 0 0,1-1 0,-1 2 0,0-1 0,-1-2 0,1 2 0,0-2 0,1 3 0,-2-1 0,1 0 0,-1-1 0,1 1 0,1-3 0,0 3 0,0-2 0,-2 2 0,0 1 0,4-1 0,-4-1 0,3 0 0,-3 1 0,0 0 0,1 0 0,0 0 0,2-1 0,-1 2 0,2-3 0,-2 3 0,-1-2 0,0 2 0,-1-1 0,1 0 0,-1-1 0,1 1 0,-1 0 0,1 0 0,-1 1 0,2-2 0,-2 2 0,1-1 0,0 0 0,0 1 0,2-1 0,-2-1 0,2 1 0,-3-1 0,2 1 0,-1 1 0,0 0 0,0-1 0,-1 0 0,1 1 0,-1-1 0,2 0 0,-2-1 0,2 1 0,-1 0 0,-1 0 0,1 0 0,1 0 0,-1 0 0,0 0 0,0 0 0,-1 0 0,1 0 0,-1 0 0,2 1 0,-1-1 0,-1 0 0,1 0 0,0 0 0,-1 1 0,2-1 0,-3 0 0,3-1 0,-3 1 0,3-1 0,-2 2 0,2-2 0,1 1 0,-1 0 0,2-1 0,-3 1 0,2-2 0,-1 2 0,3-1 0,-3 2 0,1-3 0,-2 2 0,0 0 0,3-1 0,-3 2 0,3-1 0,0 0 0,-3 1 0,4-3 0,-5 2 0,2-1 0,-1 2 0,0-1 0,0-1 0,0 2 0,-1-1 0,3 0 0,-1 0 0,2 0 0,-3-1 0,1 2 0,-1-2 0,4 2 0,-3-2 0,1 2 0,1-2 0,0 0 0,0 0 0,-1 0 0,3 0 0,-4 1 0,3 0 0,-4-1 0,0 1 0,1 0 0,2-1 0,0 1 0,0-1 0,0 1 0,-3-1 0,1 1 0,1-1 0,-2 2 0,2-1 0,-2 0 0,-1 1 0,2 0 0,-1 0 0,1-2 0,0 0 0,-1 1 0,4 0 0,-3 0 0,3 0 0,-3 0 0,-2 0 0,1 1 0,1-1 0,-2 0 0,2 0 0,-1 0 0,-1 0 0,1 1 0,0-1 0,-1 0 0,1 1 0,0-1 0,-1 0 0,1 1 0,0-1 0,-1 0 0,2 1 0,-2-2 0,1 2 0,0-1 0,-1 0 0,1 1 0,0-2 0,0 2 0,0-1 0,1 1 0,-2-1 0,2 0 0,-2 0 0,1-1 0,-1 2 0,0-1 0,1 0 0,0 0 0,0 0 0,0-1 0,0 2 0,1-2 0,-1 1 0,-1 0 0,1 0 0,-1 0 0,1 1 0,0-2 0,0 2 0,0-1 0,-1 0 0,1 1 0,-1-2 0,2 2 0,-3-2 0,3 2 0,-2-1 0,0 0 0,0 0 0</inkml:trace>
</inkml:ink>
</file>

<file path=ppt/ink/ink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05.24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1350 1 24575,'-7'1'0,"-1"0"0,4 0 0,0-1 0,1 1 0,1-1 0,-1 1 0,0-1 0,1 1 0,-2-1 0,1 0 0,-1 1 0,2-1 0,-2 1 0,2 0 0,-2-1 0,2 2 0,-1-2 0,0 3 0,-1-3 0,2 2 0,-1-2 0,0 1 0,0-1 0,1 3 0,-1-2 0,0 1 0,0 0 0,1-1 0,0 1 0,-1-1 0,0 0 0,1 0 0,0 0 0,-1 0 0,1 2 0,-2-2 0,2 1 0,-1-1 0,0 0 0,1 0 0,-1 0 0,1 1 0,-1-2 0,1 1 0,-3 0 0,3 0 0,-2 1 0,2 0 0,0-2 0,-1 2 0,-1-1 0,0 0 0,1 1 0,1-2 0,-1 2 0,1-1 0,-2 0 0,2 1 0,-2-2 0,2 1 0,-1-1 0,0 0 0,0 2 0,-1-2 0,1 3 0,-1-3 0,2 1 0,-1 0 0,0 0 0,1 1 0,-1-1 0,-2 0 0,4 0 0,-4-1 0,2 1 0,2 0 0,-5-1 0,4 1 0,-1 2 0,0-2 0,1 3 0,0-4 0,-2 1 0,2-1 0,-1 1 0,-1 0 0,2 0 0,-3 1 0,3-2 0,-1 0 0,0 1 0,1 0 0,-1 0 0,0 1 0,1-2 0,-1 1 0,-1 0 0,1 0 0,0 1 0,1-1 0,-1 2 0,0-3 0,0 2 0,1-1 0,-1 1 0,0-1 0,0 1 0,0-1 0,1-1 0,-1 1 0,1 0 0,-1-1 0,0 2 0,1-2 0,-2 2 0,1-2 0,0 2 0,0-2 0,1 2 0,-2-2 0,3 2 0,-4-2 0,3 1 0,-1 0 0,0 0 0,1 0 0,-1 0 0,1-1 0,-1 1 0,0 0 0,1 0 0,-2 1 0,1-2 0,-1 2 0,1-1 0,0 0 0,0 0 0,0 0 0,0-1 0,-1 1 0,1 0 0,0 0 0,0 0 0,-1 1 0,-1-2 0,2 2 0,-2-2 0,2 1 0,0-1 0,-1 0 0,1 0 0,-1 0 0,1 1 0,0-1 0,1 1 0,-2 1 0,-1-2 0,3 3 0,-4-1 0,4-1 0,-5 1 0,4-1 0,-2 0 0,3 1 0,-4-1 0,2 1 0,-1-2 0,1 3 0,1-2 0,0 1 0,-3 1 0,4-2 0,-6 2 0,5-2 0,-3 0 0,3 1 0,-1-2 0,1 3 0,0-2 0,0 1 0,-1 0 0,1 0 0,-4 0 0,4 1 0,-6-1 0,5 1 0,-2-2 0,3 2 0,1-3 0,-1 2 0,1 0 0,-2-2 0,2 2 0,-1 0 0,1-2 0,-1 3 0,1-3 0,-1 2 0,-2-1 0,3 0 0,-4 1 0,4-1 0,-1 1 0,0 0 0,0-1 0,0 0 0,0 0 0,1 0 0,-1 2 0,0-1 0,-1 0 0,1-1 0,0 0 0,1-1 0,-1 2 0,0 0 0,-1 0 0,1 0 0,0 1 0,-1-2 0,1 1 0,0-1 0,0-1 0,1 2 0,0-2 0,-1 2 0,-1 0 0,1-1 0,1 3 0,-1-4 0,1 3 0,1-1 0,-2-1 0,2 2 0,-2-3 0,0 2 0,0-1 0,0 1 0,1-1 0,0 2 0,0-3 0,-1 3 0,1-2 0,-1 0 0,1 1 0,0 0 0,-1-1 0,2 3 0,-4-4 0,4 3 0,-5-3 0,6 2 0,-4 0 0,2 0 0,-4 0 0,3-1 0,-1 0 0,3 0 0,-2 4 0,1-4 0,-2 4 0,3-4 0,-2 1 0,1-1 0,-1 1 0,0 0 0,1-1 0,1 2 0,-2-3 0,1 2 0,-4-1 0,4 2 0,-2-2 0,4 2 0,-5-3 0,5 3 0,-6-3 0,4 3 0,-1-3 0,0 3 0,1-2 0,-2 1 0,1 0 0,-3-1 0,4 0 0,-1 1 0,-1-1 0,2 2 0,-3-2 0,3 2 0,0-3 0,-1 3 0,1-1 0,-2-1 0,1 1 0,0-1 0,0-1 0,0 3 0,1-3 0,-1 3 0,0-3 0,0 2 0,-1-2 0,1 3 0,-1-3 0,0 2 0,1-1 0,-2 0 0,3 1 0,-2 0 0,2 0 0,-1-1 0,1 0 0,-1 0 0,1 0 0,-3 0 0,3 1 0,-5-2 0,5 3 0,-3-2 0,3 1 0,-2 0 0,1-1 0,-1 0 0,2 1 0,0-2 0,0 3 0,-1-3 0,1 3 0,-1-3 0,0 1 0,1-1 0,-1 1 0,1 0 0,-1 0 0,1 1 0,-2-2 0,2 1 0,-1-1 0,1 4 0,-2-3 0,1 2 0,-2-3 0,3 1 0,0-1 0,-1 1 0,0 1 0,0-1 0,-1 0 0,2 0 0,-2 0 0,-1-1 0,1 1 0,0 0 0,1 1 0,1-2 0,-2 1 0,2 0 0,-1 0 0,12-5 0,-7 3 0,9-5 0,-9 5 0,1-1 0,-1 0 0,2-1 0,-1 2 0,0-1 0,1 0 0,-1 1 0,0-2 0,1 2 0,-2 0 0,0-2 0,1 3 0,-1-4 0,1 3 0,2-1 0,-3-1 0,3 3 0,-4-3 0,2 2 0,-2-3 0,2 2 0,0-3 0,1 5 0,-3-2 0,3 0 0,-3 0 0,4 0 0,-3 0 0,3 2 0,-3-2 0,0 1 0,1-1 0,-1 1 0,1-1 0,-1 1 0,2-1 0,-2 1 0,1-1 0,-1 1 0,1 0 0,-1-1 0,1 1 0,0 0 0,-2-1 0,3 1 0,-2-1 0,4 1 0,-3 0 0,3 1 0,-3-1 0,1 1 0,-1-3 0,0 3 0,-2-3 0,6 3 0,-4-1 0,5 1 0,-7-1 0,5 0 0,-4 0 0,3-1 0,-1 0 0,-2 0 0,2 1 0,-2 0 0,2 1 0,-2-1 0,1 0 0,0 0 0,-2-1 0,3 1 0,-2-1 0,2 2 0,0-1 0,2-1 0,-2-2 0,1 2 0,-2 0 0,5 1 0,-4-1 0,2-1 0,-1 1 0,-2 0 0,2 1 0,-1 1 0,-1-2 0,1 0 0,-1 0 0,2 2 0,-2 0 0,3-1 0,-4 0 0,2-1 0,-2 1 0,1 1 0,1-1 0,-1 0 0,2 1 0,-3-2 0,3 1 0,-4 0 0,5 0 0,-4 0 0,3-1 0,-3 1 0,0 0 0,1 1 0,1-1 0,-1 0 0,4 0 0,-5-1 0,2 0 0,1 1 0,-2-1 0,2 1 0,-2 1 0,-2-2 0,4 1 0,-4 0 0,4-1 0,-3 1 0,0-1 0,-8 5 0,3-1 0,-8 4 0,6 0 0,-2-3 0,0 2 0,-2 1 0,3-3 0,-3 3 0,4-1 0,-2-3 0,3 1 0,-3 0 0,3-2 0,-1 3 0,-3 0 0,2-1 0,-1 1 0,-3-2 0,6 1 0,-6-1 0,5-1 0,-6 3 0,5-1 0,-3-1 0,3 2 0,0-2 0,1-1 0,-8 4 0,6-4 0,-4 3 0,3-3 0,5 0 0,-4 2 0,3-2 0,-3 2 0,1-1 0,0 2 0,-2-3 0,2 1 0,-1-1 0,-1 2 0,2-1 0,-2 1 0,4-1 0,-3 2 0,2-3 0,0 2 0,-1-3 0,1 3 0,-2-1 0,1 0 0,0 1 0,1-3 0,0 3 0,2-2 0,-7 1 0,6-1 0,-4 1 0,3 0 0,1-1 0,-1 2 0,2-3 0,-1 3 0,1-2 0,-1 0 0,1 1 0,0-1 0,-1 1 0,2-1 0,-2 1 0,1-1 0,0 0 0,1 4 0,0-4 0,1 3 0,-3-4 0,2 1 0,-3-1 0,3 3 0,-1-2 0,0 3 0,1-3 0,0 0 0,-1 1 0,-1-1 0,2 1 0,-1-1 0,1 0 0,-1 1 0,1-1 0,-2 0 0,2 0 0,-1 0 0,1 0 0,0 1 0,0 0 0,-2-1 0,-3 5 0,1-4 0,-1 5 0,3-4 0,0-1 0,-2 1 0,0-3 0,0 5 0,1-4 0,0 3 0,0-3 0,0 2 0,1-1 0,0 0 0,-2 0 0,2-1 0,-4 1 0,5-1 0,-2 0 0,4 0 0,-2-1 0,2 3 0,-2-3 0,0 2 0,0-1 0,0 0 0,-1 1 0,2 0 0,-2-1 0,1 0 0,0-1 0,-3 2 0,5 0 0,-5 0 0,5-1 0,-1 1 0,-2-2 0,2 3 0,-4-3 0,4 1 0,0 1 0,1 0 0</inkml:trace>
</inkml:ink>
</file>

<file path=ppt/ink/ink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15.87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147 0 24575,'5'0'0,"0"0"0,-1 0 0,0 0 0,0 0 0,-1 0 0,1 0 0,-2 0 0,1 0 0,-1 0 0,1 0 0,5 0 0,-4 0 0,4 0 0,-6 0 0,0 0 0,1 1 0,0-1 0,0 2 0,0-2 0,1 1 0,-1 1 0,2 1 0,-1-1 0,1 0 0,-3-2 0,0 0 0,1 0 0,-1 1 0,0-1 0,1 2 0,0-1 0,-1-1 0,0 0 0,2 0 0,-2 1 0,2 0 0,-3 0 0,2 0 0,-1 0 0,0 0 0,-1-1 0,1 0 0,3 0 0,-2 0 0,0 1 0,-1 0 0,-1 0 0,2 0 0,-1-1 0,1 0 0,0 0 0,-1 0 0,1 0 0,-2 1 0,2 0 0,-2 0 0,2 0 0,0 0 0,0 0 0,-1 0 0,1-1 0,0 0 0,0 1 0,0 0 0,-2 1 0,-2 0 0,-2-1 0,-3 0 0,0 0 0,-2-1 0,3 2 0,-2-2 0,4 1 0,-1-1 0,2 1 0,0-1 0,0 1 0,-1-1 0,0 0 0,1 0 0,-1 1 0,1-1 0,-2 1 0,0-1 0,0 0 0,1 1 0,0-1 0,1 1 0,-1-1 0,0 0 0,0 0 0,0 1 0,1-1 0,-1 1 0,1-1 0,-3 0 0,3 1 0,-2-1 0,2 1 0,-1-1 0,-1 0 0,1 0 0,-2 0 0,0 0 0,0 0 0,-3 0 0,5 0 0,-5 0 0,6 0 0,-1 0 0,0 0 0,1 1 0,-1-1 0,2 1 0,-1-1 0,-1 1 0,0-1 0,0 1 0,-1-1 0,3 1 0,-2-1 0,1 1 0,0-1 0,-1 0 0,1 0 0,0 0 0,0 0 0,0 0 0,0 1 0,0-1 0,-1 1 0,1-1 0,0 2 0,-3-1 0,3 0 0,-3 0 0,1-1 0,2 1 0,-2-1 0,2 0 0,-1 0 0,1 0 0,1 1 0,-1-1 0,1 1 0,-1-1 0,0 0 0,0 0 0,0 0 0,0 0 0,0 0 0,0 1 0,0 0 0,-1-1 0,-2 0 0,1 0 0,-3 0 0,4 0 0,-4 0 0,2 0 0,-2 0 0,1 0 0,-5 0 0,3 0 0,0 0 0,5 0 0</inkml:trace>
</inkml:ink>
</file>

<file path=ppt/ink/ink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43.44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385 0 24575,'-4'3'0,"2"2"0,2-3 0,-1 1 0,0-1 0,0-1 0,0 1 0,1 0 0,-1-1 0,0 1 0,0 0 0,0 0 0,0 0 0,-1 1 0,0-2 0,0 2 0,1-1 0,0-1 0,0 2 0,-1-2 0,1 2 0,0-1 0,-1-1 0,2 1 0,-4 1 0,3-1 0,-3 1 0,4-2 0,-3 1 0,2 1 0,0 0 0,-1-2 0,1 1 0,0 0 0,0 0 0,0 1 0,-1-1 0,0 1 0,0-1 0,1 0 0,0 0 0,0-1 0,0 1 0,0-1 0,-1 1 0,1-1 0,0 0 0,0 1 0,-1 0 0,1 0 0,-2 0 0,3 0 0,-2-2 0,1 1 0,0 0 0,0 0 0,0 0 0,1 1 0,-1-1 0,0 0 0,0 1 0,0 0 0,-2 0 0,3 1 0,-2-1 0,2 0 0,-1 1 0,0-2 0,0 3 0,-1-4 0,2 3 0,-1-2 0,0 1 0,1 0 0,-2 1 0,1-2 0,0 2 0,0-1 0,1 0 0,-1 1 0,0-1 0,0 3 0,-1-2 0,-1 0 0,1-1 0,-2-1 0,2 2 0,1-1 0,-1 2 0,2-2 0,-1 1 0,0-1 0,1 0 0,-2 1 0,2-1 0,-2 0 0,2 0 0,-2 0 0,1 0 0,0 1 0,-1-1 0,1 1 0,-1-1 0,1 0 0,0-1 0,-1 1 0,2-1 0,-2 0 0,1 2 0,1-1 0,-2-1 0,2 0 0,-2 1 0,2 0 0,-2 0 0,1 1 0,0 1 0,-1-2 0,2 1 0,-1 0 0,-1-1 0,2 1 0,-3-1 0,3 0 0,-2 0 0,2 1 0,-2-2 0,2 2 0,-2-2 0,1 1 0,0 0 0,-1 1 0,2-1 0,-1 1 0,0-1 0,1 0 0,-1 0 0,1 0 0,-1-1 0,1 2 0,-3-3 0,3 3 0,-2-1 0,2 0 0,-1 2 0,1-2 0,-3 0 0,3 1 0,-3-3 0,3 4 0,-1-3 0,1 2 0,-2 0 0,2 0 0,-3 0 0,2-1 0,0 1 0,-1-2 0,2 3 0,-5-1 0,4 0 0,-2-1 0,3 1 0,-1-1 0,1 1 0,-2 0 0,1-1 0,0 1 0,0-1 0,1 1 0,-2-2 0,2 2 0,-2-1 0,1-1 0,1 2 0,-2-1 0,1 0 0,0 0 0,-2 0 0,3 0 0,-3 2 0,3-1 0,-2-1 0,1 1 0,0 0 0,0-1 0,0 1 0,0 0 0,-1 2 0,0-2 0,1 1 0,0-2 0,1 1 0,-1-1 0,1 1 0,-1-1 0,1 0 0,-1 1 0,0 0 0,1 0 0,-2 0 0,2 1 0,-1-1 0,0 0 0,1 0 0,-1-1 0,1 2 0,0-1 0,0 1 0,0-2 0,0 2 0,0-2 0,-2 0 0,1 1 0,-3-2 0,3 4 0,-2-2 0,3 2 0,-1-2 0,0 0 0,1-1 0,-1 1 0,0-2 0,1 2 0,-1-2 0,1 2 0,-1-1 0,1 1 0,-1-1 0,0 0 0,1 0 0,-1 0 0,1 0 0,-1 1 0,1-1 0,-1 1 0,1-1 0,-1 0 0,1 0 0,-2 0 0,2 0 0,-2 0 0,2 0 0,-1 0 0,1 0 0,0 0 0,-2-1 0,2 2 0,-2-2 0,2 2 0,0-1 0,-1 3 0,0-4 0,-1 4 0,0-3 0,-3 4 0,2-3 0,-2 3 0,3-4 0,2 0 0,0 1 0,0-1 0,-1 0 0,0 0 0,1 0 0,0 1 0,0-1 0,0 2 0,-1-2 0,0 2 0,0-1 0,1-1 0,-1 1 0,0-1 0,1 0 0,0 2 0,0-2 0,0 1 0,0 0 0,0-1 0,-1 1 0,0 2 0,1 0 0,0 1 0,0 0 0,0-2 0,0-2 0,-1 1 0,0-2 0,-1 2 0,1-1 0,0 0 0,1 3 0,0-2 0,0 2 0,0-2 0,-2 0 0,0-1 0,0-1 0,1 0 0,0 1 0,1 1 0,0 0 0,0 0 0,-1-2 0,1 2 0,-1-1 0,0 0 0,1 2 0,-1-2 0,1 2 0,-1-1 0,1 0 0,-1 2 0,0-2 0,1 2 0,-1-3 0,1 1 0,0 0 0,-1 0 0,1-1 0,-1 1 0,1-1 0,0 0 0,0 0 0,0 0 0,0 1 0,-1-1 0,1 2 0,-1-2 0,1 2 0,0-2 0,-1 0 0,1 2 0,-2-1 0,2 2 0,-2-1 0,1-2 0,0 2 0,-1-1 0,2 0 0,-1 0 0,0-1 0,1 0 0,-1 1 0,0-1 0,1 2 0,-1-2 0,1 1 0,-1 0 0,0-2 0,-1 3 0,1-2 0,0 1 0,0-1 0,1 1 0,-2-1 0,2 1 0,-1 1 0,1 1 0,0-2 0,0 3 0,0-4 0,0 1 0,0-1 0,0 0 0,0 0 0,0 0 0,0 0 0,0 1 0,-1-2 0,1 2 0,-1-2 0,0 1 0,1 0 0,-1 1 0,1-1 0,0 2 0,-1-3 0,1 2 0,-2-2 0,1 0 0,0 1 0,0 0 0,1 0 0,0 2 0,-1-2 0,1 1 0,-1-1 0,1 0 0,0 0 0,0 0 0,0 0 0,0 0 0,0 1 0,0 0 0,0 0 0,0-1 0,0 0 0,0 1 0,-1 1 0,1-1 0,-1 1 0,1 0 0,-1-1 0,1 0 0,-1 1 0,1-1 0,0 1 0,-1-1 0,1 0 0,-1 0 0,1-1 0,0 1 0,0 1 0,0-2 0,0 2 0,0-2 0,0 1 0,0 0 0,0-1 0,0 1 0,0 0 0,0-1 0,0 2 0,0-2 0,-2 2 0,2-1 0,-2 0 0,2 1 0,0-2 0,0 2 0,0-2 0,0 1 0,0-1 0,0 0 0,0 1 0,0-1 0,0 1 0,0 0 0,0-1 0,0 2 0,0-2 0,0 1 0,0-1 0,0 0 0,0 0 0,0 0 0,0 0 0,0 0 0,0 1 0,0 0 0,0-1 0,0 0 0,-1 0 0,1-1 0,-1 0 0,0 1 0,1-1 0,-1 1 0,1 1 0,0 0 0,0 0 0,0 0 0,0-1 0,0 0 0,0 1 0,0-1 0,0 1 0,0-1 0,0 0 0,0 1 0,0-1 0,0 1 0,0-1 0,-1 1 0,1-1 0,-1 2 0,1-2 0,0 2 0,0-2 0,0 2 0,0 1 0,0-2 0,0 2 0,0-3 0,0 1 0,0-1 0,0 3 0,0-1 0,0 1 0,0-2 0,0 1 0,1-1 0,0-1 0,0 0 0,0 0 0,0 2 0,-1-2 0,1 2 0,-1-2 0,0 2 0,1-2 0,-1 2 0,1-2 0,-1 3 0,0 6 0,0-4 0,1 6 0,-1-10 0,1 1 0,-1-2 0,0 1 0,0-1 0,0 2 0,0-1 0,1-1 0,0 0 0,-1 1 0,0 0 0,0 0 0,3 2 0,-3-1 0,4 1 0,-4-3 0,1 2 0,0-2 0,-1 2 0,1-1 0,-1 0 0,0 0 0,1 0 0,0 1 0,1-1 0,-2 0 0,0-1 0,1 0 0,-1 2 0,1-1 0,-1 1 0,1-2 0,-1 1 0,1-1 0,-1 1 0,0-1 0,1 2 0,-1-2 0,2 1 0,-2-1 0,2 2 0,-2-1 0,1 2 0,-1-3 0,2 1 0,-1-1 0,0 1 0,0 0 0,-1 0 0,1 0 0,1 1 0,-1-2 0,0 1 0,0-1 0,0 0 0,-1 1 0,0-1 0,0 2 0,1-2 0,0 1 0,0 0 0,0-1 0,-1 1 0,0-1 0,0 1 0,0 0 0,1 0 0,0 0 0,-1-1 0,0 0 0,1 0 0,0 0 0,1 3 0,-2-2 0,1 2 0,-1-1 0,0-2 0,0 1 0,0-1 0,0 0 0,0 1 0,2-1 0,-2 1 0,2-1 0,-2 1 0,0-1 0,0 2 0,0-2 0,0 2 0,0-2 0,0 2 0,0-2 0,0 1 0,0-1 0,0 0 0,0 0 0,0 0 0,1 0 0,-1-1 0,2 1 0,-2 1 0,1-1 0,-1 1 0,0-1 0,0 0 0,1 0 0,-1 0 0,1 1 0,-1 1 0,0-2 0,0 2 0,0-2 0,1 0 0,-1 1 0,1-2 0,-1 2 0,1-1 0,0 1 0,1 0 0,1 5 0,-1-2 0,0 2 0,0-4 0,-1 2 0,1-2 0,0 2 0,0-2 0,-1 2 0,0-2 0,1 3 0,-2-3 0,1 1 0,-1-2 0,2 2 0,0-1 0,0 0 0,-1-1 0,0-1 0,-1 0 0,2 1 0,-2 0 0,1 1 0,0-1 0,0 0 0,0 2 0,0-1 0,-1 1 0,1-2 0,-1 0 0,2-2 0,-1 2 0,1-2 0,-1 3 0,2-1 0,-2 1 0,1-2 0,-1 1 0,0 0 0,1-1 0,-1 0 0,1 0 0,-1 1 0,1-1 0,-1 0 0,0 0 0,0 0 0,1 0 0,-1-1 0,0 1 0,-1-1 0,1 1 0,0 0 0,1 0 0,-1 1 0,1 0 0,-1 0 0,0 0 0,0-1 0,1 1 0,0-1 0,0 1 0,-1-1 0,1 1 0,-1-1 0,1 2 0,-2-2 0,2 2 0,-1-2 0,0 2 0,3-2 0,-3 2 0,2-1 0,-2 1 0,-1-2 0,2 2 0,-1-1 0,1 0 0,0 1 0,0-1 0,0 0 0,-1 0 0,0 0 0,1-1 0,0 2 0,-1-3 0,1 2 0,0-3 0,0 3 0,0-3 0,-1 3 0,0-1 0,-1-1 0,2 1 0,0 0 0,-1-1 0,1 2 0,-1-1 0,2 0 0,-1 1 0,1-1 0,-1 1 0,0-1 0,1 0 0,-1 0 0,0 0 0,1 0 0,-2 1 0,3 0 0,-1-1 0,1 0 0,-2 1 0,1 0 0,-2 0 0,1-1 0,-1 1 0,1 0 0,-2-1 0,2-1 0,-2 1 0,1 0 0,-1 1 0,2-1 0,-2 0 0,2 0 0,-2 0 0,0 0 0,0 1 0,0-1 0,1 2 0,-1-1 0,1 0 0,-1 0 0,1 0 0,-1-2 0,1 1 0</inkml:trace>
</inkml:ink>
</file>

<file path=ppt/ink/ink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59.664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19 24575,'1'4'0,"0"0"0,-1-2 0,0 0 0,0 1 0,0-1 0,1 1 0,-1-1 0,3 1 0,-3-1 0,3 2 0,-3-1 0,2 1 0,-2-1 0,2 1 0,-1-3 0,0 2 0,2-2 0,-2 2 0,3 0 0,-2 0 0,4 2 0,-3-3 0,1 1 0,-3-1 0,1 0 0,-1-1 0,0 0 0,2 1 0,-2 0 0,2-1 0,0 0 0,0 1 0,1 1 0,-1-1 0,-1-2 0,-1 0 0,-1-4 0,0 1 0,0-1 0,0 2 0,0-2 0,0 0 0,0-1 0,0 1 0,0 0 0,-1 0 0,1 1 0,-2 0 0,2-1 0,-1 1 0,1 1 0,0 0 0,0 0 0,0 0 0,0 0 0,-1-1 0,1 1 0,-1-2 0,1 2 0,0-2 0,-2 3 0,1-1 0,-2 2 0,0 0 0,1 0 0,-1-1 0,0-1 0,1 0 0,-1-2 0,2 2 0,-1-2 0,2 2 0,-4-2 0,3 1 0,-3 0 0,4 3 0,0 3 0,1 0 0,-1 2 0,2-1 0,-2-2 0,1 1 0,1 2 0,-2-3 0,1 4 0,0-5 0,0 2 0,1-1 0,0 0 0,-1 2 0,0-2 0,-1 1 0,1-1 0,-1 0 0,2 1 0,-1-1 0,0 2 0,1-2 0,-2 1 0,1-1 0,-1 0 0,1 1 0,0-2 0,0 2 0,0-1 0,0 0 0,-1 1 0,2-2 0,-2 1 0,2-2 0,-2 3 0,2-2 0,-1 1 0,0 0 0,1 0 0,0 2 0,0-1 0,0 0 0,0-1 0,-2 0 0,2-1 0,2 2 0,-2-1 0,2 2 0,-3-1 0,1-2 0,-2 1 0,3-1 0,-2 1 0,1 0 0,-1 0 0,2 0 0,-3 0 0,2 0 0,-2 1 0,1-2 0,-1 2 0,1-2 0,0 1 0,0 0 0,0 1 0,1-1 0,-2 1 0,2-1 0,-2 1 0,2-1 0,-2 2 0,3-2 0,-3 2 0,3-2 0,-2 2 0,1-2 0,1 2 0,-1-3 0,0 3 0,1-3 0,0 5 0,0-4 0,0 2 0,-2-4 0,1 2 0,0-1 0,-1 1 0,1-1 0,0 2 0,2-3 0,-2 3 0,1-2 0,-1 1 0,0 0 0,1 0 0,-1 0 0,1-1 0,-1 0 0,0 1 0,0-1 0,0 2 0,1-1 0,3 4 0,-3-3 0,3 2 0,-6-3 0,2-1 0,-1 1 0,2 0 0,-2 0 0,1 1 0,1 0 0,-1 1 0,0-1 0,1 1 0,-2-2 0,1 2 0,1-2 0,-2 1 0,1-1 0,0 0 0,-2 1 0,2-1 0,0 1 0,-1-1 0,1 0 0,-2 1 0,1 0 0,0 0 0,0-1 0,1-1 0,-1 3 0,2-2 0,-1 3 0,0-3 0,0 1 0,0-2 0,1 1 0,-2 1 0,2-1 0,-1 2 0,1-2 0,0 3 0,0-2 0,1 1 0,-1-2 0,-2 0 0,2 1 0,1 1 0,-1 0 0,3 0 0,-4-1 0,1 0 0,-1-1 0,0 0 0,1 1 0,-2-1 0,3 1 0,-4 0 0,3-2 0,-3 1 0,2 0 0,-1 0 0,1 0 0,0 0 0,0 2 0,1-1 0,-2 0 0,2 0 0,-2-1 0,1 0 0,0 1 0,-1-1 0,1 1 0,0-1 0,0 1 0,2-1 0,-2 1 0,1 0 0,0-1 0,0 2 0,0-1 0,3 2 0,-4-2 0,3 1 0,-5-2 0,3 1 0,1 0 0,-2 0 0,3-2 0,-3 2 0,1-1 0,1 0 0,-1 1 0,1 0 0,-2-2 0,0 0 0,0 1 0,1 0 0,2 1 0,-2-1 0,1-1 0,-2 3 0,0-3 0,0 1 0,-1 0 0,2-1 0,-1 1 0,0 0 0,1 0 0,-1 0 0,0-1 0,1 4 0,-1-3 0,4 2 0,-3-1 0,2-1 0,-3 1 0,0-2 0,-1 1 0,2 1 0,-1-1 0,1 1 0,-1 0 0,1 0 0,1 1 0,-1-1 0,0 1 0,0-2 0,1 1 0,-3-1 0,2 0 0,-1 0 0,1 1 0,-1-1 0,1 2 0,-1-3 0,1 2 0,0-1 0,-1 0 0,0 1 0,1-1 0,-3 0 0,4 0 0,-3 0 0,2 0 0,0 1 0,0 0 0,0 0 0,1 1 0,-2-2 0,1 0 0,0-1 0,-1 1 0,0 0 0,3 2 0,-4-3 0,3 2 0,-1-1 0,-2 0 0,2 0 0,-1-1 0,1 0 0,-1 0 0,1 0 0,-1 2 0,0-1 0,0-1 0,0 2 0,-1-2 0,2 1 0,-2 0 0,2-1 0,-1 1 0,0-1 0,1 1 0,-1 0 0,1 0 0,0 1 0,-1-2 0,1 2 0,-1-2 0,0 1 0,0-1 0,0 1 0,3 0 0,-3 1 0,2-1 0,-2 0 0,-1-1 0,3 0 0,-3 2 0,3-2 0,-2 1 0,1 0 0,-1-1 0,0 1 0,0 0 0,0 0 0,1 0 0,0 1 0,0-1 0,0 0 0,0 1 0,0-2 0,3 6 0,-3-5 0,3 4 0,-5-5 0,2 1 0,-2 0 0,3 0 0,-1 1 0,1 0 0,-1-1 0,0 1 0,2 0 0,0-1 0,0 2 0,1-2 0,-3 3 0,1-4 0,0 4 0,1-4 0,-2 2 0,4 0 0,-4 0 0,2-2 0,-3 1 0,1-1 0,0 1 0,0 1 0,0-2 0,0 2 0,-2-2 0,2 0 0,-2 1 0,1-1 0,0 0 0,0 2 0,0-3 0,0 3 0,0-3 0,1 3 0,0-2 0,0 3 0,1-3 0,-2 2 0,2-2 0,1 3 0,-2-1 0,2 0 0,-3-1 0,2 1 0,-1-2 0,2 2 0,-3-3 0,0 2 0,-1 0 0,1 0 0,1 0 0,0 0 0,0 0 0,0-1 0,1 1 0,-3 0 0,2 0 0,4 2 0,-2-2 0,3 3 0,-4-2 0,-2-2 0,1 2 0,0-2 0,0 3 0,0-3 0,3 2 0,-3-1 0,3 1 0,-2 0 0,0-1 0,-1 1 0,3-2 0,-3 2 0,7 1 0,-5-1 0,2 2 0,4-2 0,-7-1 0,8 0 0,-10 1 0,1-3 0,1 4 0,-1-4 0,2 3 0,-2-2 0,2 0 0,0 1 0,1-1 0,-1 0 0,-3 0 0,6-1 0,-5 3 0,7-3 0,-5 3 0,2-2 0,-3 0 0,0 2 0,-1-3 0,-1 1 0,3 0 0,-2 1 0,1 0 0,0 0 0,-1-1 0,1 0 0,-2 1 0,0-2 0,0 2 0,1-2 0,0 3 0,0-3 0,-1 3 0,2-2 0,-2 1 0,0-1 0,0 1 0,0-2 0,-1 2 0,1-2 0,-1 2 0,2-1 0,-2 1 0,1-1 0,1 3 0,0-1 0,2 3 0,-2-3 0,0 1 0,-1-2 0,0 0 0,0-1 0,-1 0 0,1 0 0,0 1 0,7 5 0,-5-3 0,5 3 0,-3-1 0,-2-2 0,2 2 0,-2 0 0,-2-4 0,3 3 0,-3-2 0,2-1 0,-2 1 0,2-2 0,-1 3 0,1-3 0,0 4 0,-1-4 0,1 1 0,2 1 0,-3 0 0,2 0 0,-3-1 0,1-1 0,-1 0 0,1 0 0,-2 0 0,3 1 0,1-1 0,0 1 0,0-1 0,-1 1 0,1-1 0,-1 2 0,3-1 0,-4 0 0,5 3 0,-4-3 0,3 1 0,-4-1 0,4 1 0,-4 1 0,2-3 0,-3 2 0,1-3 0,-3 2 0,5 1 0,-4-2 0,4 2 0,-4-2 0,1 1 0,-1 0 0,1 0 0,1 3 0,0-2 0,1 0 0,-3-1 0,2-1 0,-2 0 0,1 1 0,1 0 0,2 1 0,-1 0 0,8 3 0,-5-2 0,7 5 0,-7-5 0,12 6 0,-10-5 0,6 2 0,-10-3 0,4 0 0,-4-1 0,5 3 0,-6-3 0,3 1 0,-4 0 0,11 1 0,-9-2 0,11 2 0,-12-3 0,6 1 0,-6 0 0,3 0 0,-5-2 0,2 1 0,-2-2 0,-1 1 0,0 0 0,1-1 0,0 2 0,1-1 0,0 0 0,1 2 0,-1-2 0,-1 1 0,1-2 0,-2 1 0,4 1 0,-3-2 0,2 2 0,-1-2 0,-1 3 0,0-2 0,1 1 0,-2-1 0,1 0 0,1-1 0,-1 2 0,1-1 0,-1 1 0,1-1 0,-1 0 0,2 0 0,-2 0 0,1 0 0,0 2 0,-1-2 0,1 1 0,2 0 0,-2-1 0,2 1 0,-1 0 0,-2-1 0,4 1 0,-1 0 0,1 3 0,5-1 0,-6 3 0,8-1 0,-9-2 0,5-1 0,-6-2 0,1 1 0,-1 0 0,1 0 0,-1 0 0,0-2 0,0 2 0,0-2 0,3 3 0,-2-2 0,0 2 0,-1-3 0,-1 1 0,1 0 0,0-1 0,1 2 0,-2-2 0,2 2 0,-2-2 0,1 1 0,2 1 0,-4-1 0,5 0 0,-5 0 0,2 0 0,-1-1 0,1 2 0,-1-2 0,1 2 0,0-1 0,-1 0 0,2 0 0,1 1 0,-1 0 0,3 3 0,-3-4 0,3 1 0,-3-1 0,0 0 0,-1 2 0,-1-1 0,1 0 0,-1-1 0,1 1 0,-1-1 0,3 2 0,-2-2 0,2 2 0,-4-1 0,2-1 0,-2 0 0,1-1 0,-1 1 0,1-1 0,-1 2 0,1-1 0,0 0 0,0 1 0,3-2 0,-3 1 0,4 0 0,-3 0 0,0 2 0,3-3 0,-1 3 0,1-2 0,4 2 0,-5 0 0,6 0 0,-7-1 0,6 2 0,0 0 0,1 2 0,3 1 0,4 3 0,-5-5 0,7 5 0,-13-6 0,0 1 0,2-3 0,-5 1 0,5-2 0,-6 2 0,0-1 0,-1 0 0,2 0 0,-1-1 0,1 0 0,0 2 0,0-2 0,1 2 0,-2-2 0,-1 0 0,0 1 0,0-1 0,0 0 0,1 2 0,0-2 0,-1 2 0,0-2 0,0 0 0,1 0 0,-1 0 0,2 1 0,-1-1 0,2 1 0,-2 0 0,3 1 0,0-2 0,0 0 0,7 6 0,-5-4 0,4 6 0,2-5 0,-6 1 0,5-2 0,-6 2 0,-1-3 0,-2 3 0,2-4 0,-2 2 0,4 0 0,-4 0 0,1 1 0,0-2 0,-2 0 0,2 0 0,-2-1 0,2 2 0,-2-2 0,2 0 0,-3 1 0,0-2 0,0 1 0,1 0 0,-1-1 0,1 1 0,-1 0 0,1 0 0,0 0 0,0 1 0,0-2 0,0 2 0,0-2 0,1 2 0,1-2 0,3 6 0,-2-5 0,3 4 0,0-4 0,-1 1 0,9 4 0,-5-3 0,5 1 0,3 4 0,-4-5 0,0 5 0,-6-5 0,-4-1 0,0 1 0,2 0 0,-6 0 0,3-1 0,-2 0 0,1 0 0,0 0 0,-2-1 0,0 0 0,0 0 0,0-1 0,0 1 0,2-1 0,1 1 0,0 1 0,2-2 0,-3 3 0,0-3 0,1 1 0,0 0 0,1 0 0,-1 1 0,-2-2 0,0 0 0,1 0 0,-2 0 0,2 1 0,-2 0 0,2-1 0,-1 1 0,1 0 0,-1-1 0,0 1 0,0 0 0,-1-1 0,2 0 0,-2 0 0,1 0 0,-1 1 0,0 0 0,3-1 0,0 3 0,1-3 0,-1 3 0,1-2 0,-1-1 0,0 2 0,-2-1 0,0 0 0,-1 0 0,1 0 0,-1 0 0,1 1 0,-1-1 0,0 0 0,0-1 0,0 1 0,1-1 0,0 2 0,-1-2 0,0 2 0,0-2 0,1 1 0,-1-1 0,0 0 0,0 1 0,0-1 0,0 2 0,0-2 0,0 1 0,0-1 0,0 0 0,1 0 0,-1 1 0,2-1 0,-2 1 0,2-1 0,-2 0 0,1 2 0,-1-1 0,1 0 0,-1-1 0,1 0 0,-1 0 0,0 0 0,0 0 0,1 0 0,-1 1 0,2 0 0,-2-1 0,2 0 0,-2 0 0,2 0 0,-1 0 0,0 0 0,0 2 0,-1-1 0,0 0 0,1-1 0,-1 0 0,1 0 0,-1 0 0,-1 1 0,1 0 0,-2 0 0,2 0 0,-2 0 0,2 0 0,-1-1 0,1 0 0,0 1 0,-6 0 0,2-1 0,-7-1 0,5 0 0,-4-1 0,2 0 0,0 0 0,0 0 0,1 1 0,-1-1 0,-2-1 0,0 1 0,1-1 0,-4 2 0,2-3 0,-4 2 0,1-1 0,1-1 0,-8 4 0,9-4 0,-5 3 0,7 0 0,4-1 0,-2 2 0,2-1 0,1 1 0,-2 0 0,2 0 0,-4-1 0,2 1 0,-4-4 0,3 4 0,-2-3 0,2 3 0,0-1 0,-2 1 0,4-1 0,-3 1 0,2 0 0,-1 0 0,1 0 0,0 0 0,-4 0 0,4 0 0,-1 0 0,2 0 0,1 0 0,0 0 0,0 0 0,0-1 0,1 0 0,-2 0 0,1-1 0,0 2 0,-1-2 0,1 1 0,-1 0 0,-1-2 0,0 1 0,-1-1 0,-4-2 0,-1-2 0,-4 1 0,4-1 0,1 3 0,-4-2 0,6 1 0,-5 0 0,7 2 0,2 1 0,-1 1 0,2-1 0,1 2 0,1-2 0,-3 2 0,2-1 0,-3 1 0,1-1 0,1 1 0,-1-1 0,0 1 0,2 0 0,-2-1 0,1 1 0,-8-3 0,0 3 0,-9-6 0,2 3 0,0-3 0,-3 4 0,3-1 0,0-1 0,-2-1 0,5 2 0,-2-2 0,-3 4 0,1-4 0,-5 3 0,-3-3 0,4 1 0,-9-3 0,6 2 0,-1-2 0,3 3 0,3 1 0,-16-5 0,10 5 0,-10-6 0,10 7 0,5-4 0,-5 5 0,0-7 0,-5 5 0,1-2 0,-3-2 0,-9-1 0,3 2 0,-19-9 0,9 11 0,-35-19 0,48 17 0,-14-9 0</inkml:trace>
</inkml:ink>
</file>

<file path=ppt/ink/ink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02.86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2 0 24575,'-1'4'0,"0"0"0,1-2 0,0 3 0,0-3 0,0 3 0,0-3 0,0 0 0,0 1 0,0 2 0,0-2 0,0 3 0,0-3 0,0 0 0,0 0 0,0-1 0,0 0 0,0 0 0,0 0 0,0 0 0,0 1 0,0 0 0,0 0 0,0 1 0,0-2 0,0 2 0,0-4 0,0-3 0,0-1 0,0-2 0,0 3 0,0-1 0,0 2 0,0-1 0,0 0 0,0 0 0,0 1 0,0 0 0</inkml:trace>
</inkml:ink>
</file>

<file path=ppt/ink/ink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13.35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15 41 24575,'5'2'0,"-2"1"0,-3 0 0,0 0 0,0-1 0,1 2 0,0-1 0,0-1 0,0 2 0,-1-3 0,1 1 0,0 1 0,1-1 0,-1 1 0,0 0 0,0-2 0,0 1 0,0-2 0,1 2 0,0-1 0,0 2 0,0-1 0,1 2 0,-2-2 0,0 1 0,1-2 0,-1 1 0,2-1 0,-1 0 0,-1 2 0,2-2 0,-2 1 0,1 1 0,0-2 0,1 3 0,-1-2 0,1 2 0,-2-2 0,1 0 0,-2 1 0,2-2 0,0 3 0,-1-2 0,2 1 0,-1-1 0,-1 0 0,1 0 0,-1 0 0,0 0 0,0 3 0,1-3 0,-1 2 0,0-3 0,2 1 0,-2 1 0,2-1 0,-1 2 0,-1-2 0,1 0 0,-1 0 0,0 0 0,1 0 0,-1 2 0,2-1 0,-2-1 0,2 0 0,-3-1 0,2 0 0,-1 4 0,2-1 0,-2 0 0,1-2 0,-1 0 0,0-1 0,1 1 0,-2 0 0,3 0 0,-3 0 0,3 1 0,-2-1 0,2 2 0,0-1 0,0 1 0,-1-1 0,0-1 0,-1 0 0,1-1 0,0 1 0,1 1 0,-1 1 0,1-1 0,-1 0 0,3-1 0,-4 0 0,4 0 0,-4-1 0,0 1 0,1-2 0,0 2 0,0-1 0,2 1 0,-1 0 0,0 0 0,1 0 0,-2-1 0,2 2 0,-2-2 0,2 1 0,-2-1 0,2 0 0,-2 1 0,1 0 0,2-1 0,-2 1 0,2 0 0,-2 0 0,-1 0 0,0-1 0,-1 1 0,3 1 0,-2-1 0,3 3 0,-3-3 0,-1 1 0,1 0 0,-1-2 0,0 3 0,1-3 0,0 3 0,-1-2 0,2 1 0,-3-1 0,3 1 0,-2-1 0,3 4 0,-1-4 0,1 3 0,-2-3 0,1 1 0,0-1 0,-2 1 0,3-1 0,-4 0 0,3 0 0,-2-1 0,1 2 0,1-2 0,3 6 0,-2-4 0,2 3 0,-4-4 0,0-1 0,1 2 0,-1-2 0,1 3 0,-1-2 0,1 2 0,-2-2 0,2 1 0,-3-1 0,1 0 0,0-1 0,1 2 0,0-2 0,0 3 0,-1-3 0,1 2 0,1-1 0,-1 1 0,2 0 0,-1-1 0,-1 0 0,-2-1 0,2 1 0,-1 0 0,1-1 0,-1 2 0,2-2 0,-1 2 0,1-1 0,0 0 0,0 1 0,1-2 0,-3 2 0,2-2 0,-1 2 0,0 0 0,1 0 0,0-1 0,0 2 0,1-1 0,1 2 0,-3-2 0,1-1 0,-2 0 0,2 1 0,-1-1 0,1 2 0,-1-3 0,-1 2 0,0-2 0,-1 1 0,0 0 0,1-1 0,1 2 0,0-2 0,1 2 0,-1-1 0,1 0 0,-1 1 0,2 0 0,-2-1 0,1 0 0,-1 1 0,0-1 0,0 0 0,-1 1 0,4 0 0,-4-1 0,3 0 0,-2 1 0,1 0 0,0-1 0,1 2 0,2 1 0,-2-1 0,3 5 0,-3-7 0,-1 3 0,0-3 0,0 1 0,-2-1 0,2 0 0,-1 1 0,0-2 0,1 2 0,0-1 0,-1 0 0,0 0 0,-1 0 0,0-1 0,0 2 0,1-1 0,1 1 0,5 2 0,-3-1 0,3 0 0,-4 0 0,-2-2 0,3 2 0,-1-2 0,2 1 0,-3-1 0,2 2 0,-1-1 0,0 1 0,-1-3 0,-1 2 0,1-2 0,0 2 0,0-1 0,0 0 0,1 0 0,-1-1 0,-1 2 0,6 0 0,-6-1 0,10 5 0,-7-4 0,2 3 0,0-3 0,-2-1 0,1 1 0,1 1 0,-2-2 0,0-1 0,-3 1 0,0-2 0,0 2 0,1-2 0,-1 2 0,0-2 0,0 2 0,2 1 0,-1-2 0,2 1 0,0 1 0,0-2 0,2 3 0,-1-2 0,2 1 0,2-2 0,-1 2 0,4 0 0,-1 2 0,-3-2 0,4 3 0,-9-5 0,4 4 0,-4-5 0,-1 4 0,0-3 0,0 2 0,0-2 0,-1 2 0,0-1 0,-1 1 0,0 0 0,1 0 0,-1-1 0,1 0 0,-1 0 0,0 1 0,3 1 0,-3 0 0,3 1 0,-3-3 0,1 1 0,-1-1 0,0 0 0,1-1 0,-2 1 0,1-1 0,-1 1 0,1-1 0,0 2 0,1-1 0,1 0 0,-2 0 0,2 0 0,-1 0 0,0 0 0,1-1 0,-1 1 0,0-1 0,0 0 0,0-1 0,1 1 0,0 1 0,0-1 0,0 1 0,-3-2 0,-3-1 0,0 0 0,-4-3 0,4 3 0,-2-3 0,2 3 0,-1-1 0,-5-5 0,4 5 0,-4-6 0,5 7 0,3-2 0,-4 1 0,-1-4 0,0 3 0,-1-4 0,3 4 0,-2-1 0,2 1 0,-1 0 0,0 1 0,1-1 0,-2 1 0,3 0 0,1 0 0,-1-1 0,2 2 0,-2 0 0,1 0 0,0 0 0,0 0 0,0-1 0,1 0 0,-4-1 0,3 0 0,-4 1 0,4-2 0,-1 3 0,3-2 0,-3 3 0,-2-6 0,1 5 0,-2-5 0,4 5 0,1-1 0,-1 1 0,0-2 0,0 2 0,-1-3 0,2 2 0,-1 0 0,2 0 0,-3 1 0,3-2 0,-3 1 0,3-1 0,-2 2 0,1-2 0,-4 1 0,3 0 0,-2 0 0,2 1 0,1 0 0,-2-2 0,1 2 0,-3-3 0,2 1 0,-2 0 0,3 2 0,0-1 0,0 2 0,0-1 0,-1 0 0,-2-2 0,2 2 0,-2-2 0,2 3 0,0-2 0,0 1 0,1 0 0,0-1 0,0 1 0,-1-1 0,1 0 0,-1 0 0,1 1 0,1 0 0,-1-1 0,-2-1 0,2 1 0,-2 1 0,3-1 0,0 1 0,-1-1 0,0 1 0,0-1 0,0 1 0,1-2 0,0 2 0,0-1 0,-1 1 0,1 0 0,0-1 0,-1-1 0,0 1 0,0 0 0,0 0 0,0 1 0,0-1 0,1 0 0,-1 0 0,0 1 0,0-1 0,-1 0 0,1 0 0,0 0 0,0-1 0,0 2 0,1-1 0,-1 1 0,-1-1 0,2 0 0,-3 0 0,2-1 0,-1-1 0,0 2 0,0 0 0,1 0 0,-1-1 0,1-1 0,1 2 0,-2 0 0,2 0 0,-1 1 0,0-1 0,1-1 0,-1 1 0,1-1 0,-2 2 0,3-2 0,-3 3 0,3-3 0,-3 2 0,2 0 0,-2-1 0,2 1 0,-1-1 0,0-1 0,0 1 0,-2-2 0,2 2 0,0-1 0,-1 0 0,2 1 0,-2-1 0,1 1 0,1-1 0,-1 2 0,1-2 0,-1 2 0,0-1 0,0-1 0,0 1 0,0 0 0,-1 0 0,0 1 0,0-1 0,-1-1 0,1 1 0,0 0 0,1 2 0,0-3 0,0 2 0,-1-1 0,1 2 0,0-3 0,0 2 0,1-1 0,-2 0 0,0-1 0,-1 1 0,1 0 0,0 0 0,1-1 0,-1-1 0,2 1 0,-2 1 0,1 1 0,1-1 0,-2-1 0,1 2 0,1-2 0,-2 2 0,3-2 0,-2 2 0,1-1 0,-1 0 0,0 0 0,-1 1 0,1-2 0,-1 2 0,1-1 0,0 0 0,0 2 0,1-3 0,-1 3 0,0-3 0,0 1 0,-1 1 0,1-2 0,0 2 0,0-1 0,-1 0 0,1 0 0,-1-1 0,1 1 0,-1-1 0,1 2 0,1-1 0,-2 0 0,1 0 0,0 0 0,0-1 0,-1 3 0,0-4 0,2 3 0,0-1 0,-1 0 0,0 0 0,-1 0 0,0 0 0,1 0 0,0 1 0,0 0 0,1-1 0,-1 1 0,2-1 0,-2 1 0,1-1 0,-1 1 0,1-1 0,0 0 0,-1 0 0,0 0 0,1 0 0,-1 0 0,1-1 0,-2 0 0,1 0 0,0 0 0,0 1 0,0 1 0,0-3 0,-1 0 0,0-1 0,0 2 0,0-1 0,1 1 0,-1-1 0,2 1 0,-2 0 0,2-1 0,0 1 0,-1 1 0,0-1 0,0 0 0,0 0 0,1 0 0,-2 0 0,1 1 0,1-1 0,-3 0 0,3 0 0,-2 0 0,1-1 0,0 2 0,1-3 0,-3 1 0,2-4 0,-3 4 0,4-1 0,-2 2 0,3 1 0,-6-2 0,5 1 0,-5-2 0,4 1 0,-1 1 0,1 0 0,-3 0 0,3 1 0,-3-3 0,2 3 0,1-2 0,-1 3 0,2-2 0,-2-1 0,1 1 0,-2-1 0,2 1 0,-1 1 0,2 1 0,-1-2 0,-2 2 0,3-2 0,-5 1 0,5-1 0,-2 1 0,1 0 0,-1 0 0,1-1 0,-2-1 0,-4-1 0,5 2 0,-5-3 0,7 5 0,-2-2 0,1 3 0,-1-2 0,1 1 0,-2-2 0,1 1 0,1 0 0,-1 0 0,0 2 0,1-3 0,1 2 0,-1-2 0,-1 1 0,0 0 0,1 0 0,0 1 0,1-1 0,-1 1 0,1-1 0,-1 1 0,0-1 0,1 1 0,-1-1 0,1 0 0,-1 1 0,1-2 0,-1 3 0,1-3 0,-1 1 0,-1-1 0,2 0 0,-2 0 0,2 0 0,-1 1 0,0-2 0,-1 2 0,2 0 0,-1 1 0,1-1 0,-1-1 0,1 1 0,-3-1 0,4 1 0,-2 0 0,1 0 0,0 2 0,0-2 0,-2 0 0,2-1 0,-2 0 0,1 0 0,0 1 0,0 0 0,1 0 0,-1 1 0,1 0 0,-1 0 0,0 0 0,0-2 0,0 2 0,0-2 0,1 1 0,-1-1 0,0 0 0,0 1 0,-2-1 0,2 2 0,1 0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0:42.14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275 1 24575,'-9'0'0,"-2"0"0,7 0 0,-3 0 0,3 0 0,-3 0 0,4 0 0,-2 0 0,2 0 0,1 0 0,-1 1 0,1 0 0,-1 1 0,1-1 0,-1 1 0,1 0 0,-2 0 0,1 0 0,1 0 0,-1 1 0,1-1 0,-1 2 0,0-1 0,0 1 0,2 0 0,-3-2 0,3 2 0,-2-3 0,1 1 0,1 0 0,-1 1 0,1-1 0,0 0 0,-2 1 0,2 0 0,-3 0 0,3-1 0,-2 1 0,3 0 0,-1 0 0,0-1 0,0 2 0,0-1 0,-1 0 0,2 0 0,-2-1 0,1 0 0,0 1 0,-1-1 0,1 1 0,0 0 0,0-1 0,0 1 0,0 0 0,-1-1 0,0 1 0,1 0 0,1-1 0,0 1 0,-2 0 0,1 0 0,0 0 0,0-1 0,0 0 0,0 1 0,0-1 0,-2 0 0,1 2 0,-2-3 0,3 3 0,-3-3 0,3 1 0,-2 0 0,1-1 0,-2 0 0,2 0 0,-1 0 0,0 0 0,1 2 0,-1-2 0,1 1 0,-1-1 0,0 0 0,0 0 0,0 1 0,1-1 0,0 1 0,-1 0 0,1-1 0,0 0 0,-1 1 0,2-1 0,-1 1 0,0 0 0,1 1 0,-2-1 0,1 0 0,0 0 0,-2 0 0,2 1 0,-4-1 0,4 2 0,-1-2 0,2 1 0,-1-1 0,1 1 0,-1 0 0,0 0 0,1 0 0,-1 1 0,1-2 0,0 1 0,-1-1 0,1 0 0,0 1 0,-1-1 0,1 0 0,0 1 0,-1-2 0,0 1 0,1 1 0,-1-2 0,2 3 0,5-10 0,-3 4 0,5-6 0,-5 5 0,1 1 0,-1 1 0,1-2 0,-2 1 0,2 0 0,-2-1 0,1 2 0,1-2 0,-1 1 0,2-2 0,-2 2 0,1-2 0,-2 1 0,1 0 0,0 1 0,-1-1 0,2 2 0,-1-1 0,-1 0 0,2 0 0,-3-1 0,1-1 0,1 2 0,-1-1 0,1 1 0,0-1 0,-2 1 0,4 1 0,-3-2 0,2 2 0,-2-2 0,0 1 0,0-1 0,3 1 0,-3 0 0,3 1 0,-2-2 0,-1 1 0,2 0 0,-1-1 0,-1 0 0,2 0 0,-2 1 0,0 0 0,1 0 0,-2-1 0,1 0 0,-3 11 0,0 0 0,0 4 0,-2-2 0,0-1 0,1 0 0,-2 0 0,2-2 0,1-2 0,-1-1 0,2 0 0,0-2 0,-1 1 0,1 0 0,-1-1 0,1 0 0,0 0 0,-1 1 0,2 0 0,-2-1 0,1 0 0,-1 1 0,1-1 0,-2-1 0,2 3 0,-2-4 0,2 3 0,-2-2 0,2 1 0,-2-1 0,1 1 0,1 0 0,-3 0 0,3 0 0,-2 1 0,1-3 0,1 4 0,0-2 0,0 2 0,1-1 0,0 0 0,0-1 0,0 1 0,0-1 0,0 1 0,0 0 0,2 0 0,-1 0 0,1 1 0,0-1 0,-2 0 0,2 0 0,-1 0 0,1-1 0,0 2 0,-1-1 0,0 1 0,0-2 0,1 2 0,-1-2 0,1 2 0,-1-2 0,0 1 0,0-1 0,1 1 0,0-1 0,-1 2 0,3-2 0,-2 2 0,2-2 0,-1 2 0,0-2 0,-1 2 0,1-1 0,0 0 0,0 1 0,1-2 0,-1 4 0,0-3 0,-2 2 0,8 4 0,-6-6 0,7 6 0,-7-6 0,3 2 0,-4-1 0,3 0 0,-4 0 0,2-1 0,0 0 0,1 2 0,0-2 0,2 2 0,-2-2 0,5 2 0,-5-1 0,2 2 0,-3-1 0,2-1 0,-2 1 0,2-2 0,-3 0 0,0-1 0,0 3 0,0-3 0,-1 3 0,2-2 0,-2 1 0,2 1 0,-1-1 0,0 0 0,0 2 0,2-3 0,-2 2 0,-1-2 0,1-1 0,-1 0 0,1 1 0,0-1 0,-1 2 0,1-2 0,0 1 0,0 0 0,0 0 0,-1 1 0,1-2 0,0 0 0,1 1 0,-2-1 0,2 1 0,2 6 0,-1-5 0,3 5 0,-5-6 0,1 0 0,-1-1 0,0 0 0,0 0 0,-1 0 0,0 0 0,2-1 0,-1 1 0,0-1 0,0 2 0,0-1 0,1 0 0,1 2 0,-2-1 0,2 1 0,-1-1 0,0 0 0,0-2 0,-1 2 0,5 0 0,-1 1 0,3 1 0,-4-3 0,1 1 0,-4-3 0,4 2 0,-3-1 0,1 3 0,2-3 0,-1 2 0,3-2 0,1 3 0,2-1 0,0 3 0,0-2 0,-3-2 0,0 2 0,-1-3 0,-1 2 0,-1-2 0,1 0 0,-3 0 0,3 1 0,-2 0 0,2-1 0,-3 1 0,3-1 0,-3 1 0,0-2 0,2 2 0,-2-1 0,3 0 0,-3-1 0,5 3 0,-3-2 0,3 2 0,-5-3 0,0 0 0,3 1 0,-1 0 0,3 0 0,5-1 0,3 0 0,11 0 0,5 0 0,0 0 0,2-7 0,0 4 0,-17-4 0,1 5 0</inkml:trace>
</inkml:ink>
</file>

<file path=ppt/ink/ink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23.969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604 210 24575,'-4'-2'0,"-1"0"0,3 1 0,-2-1 0,1 2 0,0-1 0,-1 0 0,2 1 0,-2-1 0,1 1 0,-1 0 0,1 0 0,0 0 0,1 0 0,-1 0 0,1 0 0,-2 0 0,1 0 0,-3 0 0,3 0 0,-2 0 0,2 0 0,0 0 0,0 0 0,-1-1 0,2 1 0,-1-1 0,1 1 0,-3-1 0,3 1 0,-3-1 0,3 1 0,-1-1 0,1 0 0,-2 0 0,3-1 0,-4 2 0,3-2 0,-5 0 0,3 0 0,-1-1 0,1 1 0,2-1 0,0 1 0,-3 0 0,2 0 0,-1-1 0,2 1 0,0 0 0,0 0 0,-1 0 0,1 0 0,0 0 0,-2-1 0,2 1 0,-3-2 0,2 1 0,1 2 0,-4-2 0,4 2 0,-5-3 0,3 2 0,-3-2 0,2 2 0,1-1 0,0 1 0,2 0 0,-4-2 0,3 3 0,-5-3 0,5 2 0,-3 1 0,3-1 0,-1 1 0,0 0 0,1 0 0,-3-1 0,4 1 0,-3-1 0,3 2 0,1-1 0,-2 1 0,1-1 0,-1 0 0,-1 1 0,2-1 0,-1 1 0,-1 0 0,0 0 0,-2 0 0,1 0 0,-4-2 0,2 2 0,-3-2 0,5 1 0,-2 1 0,2-1 0,1 1 0,-2-1 0,4 1 0,-4-1 0,4 1 0,-3-1 0,2 0 0,-2 0 0,2 0 0,0 1 0,0 0 0,0 0 0,0 0 0,1-1 0,0 0 0,1 0 0,-1-1 0,1-3 0,2 2 0,-1-1 0,4 4 0,-3-1 0,2 1 0,-1 1 0,1-1 0,-2 2 0,2-2 0,0 1 0,0-1 0,2 1 0,-3-1 0,0 1 0,0 0 0,0-1 0,0 1 0,0 0 0,0-1 0,0 1 0,0 0 0,-1 0 0,2 0 0,-1 1 0,2-2 0,-1 1 0,0 1 0,0-2 0,-1 2 0,2-1 0,-1-1 0,0 1 0,0-1 0,-1 1 0,1-1 0,-1 2 0,2-2 0,-2 1 0,2-1 0,-2 0 0,2 1 0,-1-1 0,0 1 0,0-1 0,-1 1 0,0-1 0,0 1 0,0 0 0,0-1 0,0 1 0,0-1 0,1 1 0,0-1 0,1 2 0,0-2 0,-1 1 0,-1-1 0,6 2 0,-4-2 0,6 3 0,-7-3 0,7 1 0,-6-1 0,4 1 0,-3-1 0,-1 2 0,1-2 0,-1 1 0,-2-1 0,1 0 0,-1 0 0,0 0 0,0 1 0,0 0 0,0 0 0,1 1 0,-1-2 0,1 1 0,-1 0 0,0-1 0,1 3 0,-1-2 0,0 1 0,1-2 0,-1 1 0,0 0 0,1-1 0,-2 2 0,1-2 0,1 2 0,-2-1 0,3 1 0,-3 0 0,2-1 0,-1 0 0,0 1 0,0-1 0,1 0 0,0 1 0,1 1 0,-2-1 0,0-1 0,0 1 0,0-1 0,0 1 0,1 0 0,0-1 0,0 1 0,-1-2 0,0 2 0,1 0 0,1 0 0,-1 0 0,0-1 0,1 1 0,0 1 0,0-1 0,3 1 0,-3-1 0,1 0 0,-2 0 0,3-1 0,2 1 0,-1-1 0,1 1 0,3 4 0,-4-5 0,4 5 0,-6-6 0,-2 1 0,0-1 0,-1 0 0,1 0 0,0 0 0,-1 0 0,3 0 0,-1 0 0,3 0 0,-2 1 0,4-1 0,-4 1 0,1-1 0,-3 0 0,-4 0 0,-2 0 0,-6 0 0,-2 0 0,0 0 0,0-1 0,0 0 0,0-1 0,-4 0 0,4 0 0,0-1 0,4 2 0,1-1 0,1 1 0,2 1 0,0 0 0,0-1 0,0 1 0,-1-2 0,2 1 0,-2 0 0,2 0 0,-4 0 0,3 0 0,-2-1 0,-1-1 0,4 2 0,-4-2 0,3 2 0,0 0 0,-1 0 0,0 0 0,0 0 0,-1-1 0,1 0 0,1 0 0,-2 0 0,1-1 0,0 2 0,1-1 0,1 2 0,0-2 0,1 2 0,-1-1 0,-1 1 0,1-1 0,1 1 0,-1-2 0,0 2 0,-2-2 0,0 2 0,1-2 0,1 1 0,0 0 0,0 0 0,0 1 0,-1-1 0,1 1 0,0-1 0,-1 1 0,1-2 0,-2 2 0,2-3 0,-1 3 0,1-1 0,-1 0 0,1 1 0,-2-2 0,1 1 0,1-1 0,-1 0 0,-1 1 0,2-1 0,-3 2 0,3-2 0,0 2 0,0-2 0,1 1 0,-1 0 0,0 0 0,0-1 0,-1 1 0,2-1 0,-1 1 0,1-1 0,-1 1 0,0-1 0,0 1 0,0 1 0,0-1 0,-1 0 0,2-1 0,-3 0 0,3 1 0,-1-1 0,0 1 0,2 0 0,-7-3 0,4 2 0,-4-2 0,5 4 0,0-1 0,0 1 0,0-1 0,-3 0 0,1-2 0,0 1 0,1 0 0,1 1 0,-3 0 0,3 0 0,-3-3 0,2 2 0,0-1 0,0 2 0,1 0 0,0 1 0,-1-2 0,1 2 0,-2-3 0,2 3 0,-3-3 0,2 2 0,-2-1 0,1 0 0,1 1 0,0-1 0,0 2 0,0-1 0,0 1 0,1-2 0,-2 2 0,0-1 0,0 0 0,-1 1 0,2-1 0,0 1 0,1 0 0,-2-2 0,0 2 0,1-2 0,-1 2 0,1 0 0,-3-1 0,1 1 0,-1-1 0,0 1 0,-4-8 0,3 5 0,-5-4 0,8 6 0,-2 1 0,3 0 0,-2 0 0,-6-2 0,3 1 0,-4 0 0,3 1 0,2 0 0,-3-1 0,4 0 0,3 1 0,-1-1 0,2 0 0,-1 1 0,0-1 0,1 0 0,0 1 0,1 0 0</inkml:trace>
</inkml:ink>
</file>

<file path=ppt/ink/ink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51.45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 24575,'4'0'0,"0"0"0,-1 0 0,-1 0 0,2 0 0,-2 0 0,2 0 0,-2 0 0,1 0 0,2 0 0,-2 0 0,2 0 0,-2 0 0,0 0 0,0 0 0,0 0 0,-1 0 0,1 0 0,0 0 0,-1 0 0,1 0 0,-1 0 0,0 0 0,0 0 0,0 0 0,0 0 0,0 0 0,-1 1 0,0 0 0,-1 1 0,-1-1 0,0 1 0,-1-1 0,0 1 0,0-1 0,0 0 0,0-1 0,1 1 0,-1-1 0,0 1 0,1 0 0,-2-1 0,1 1 0,-1-1 0,1 1 0,-1-1 0,3 2 0,-2-2 0,1 1 0,-1-1 0,0 0 0,12 0 0,-7 0 0,10 0 0,-7 0 0,-2 0 0,2 0 0,-2 1 0,0-1 0,0 1 0,-1-1 0,0 0 0,0 0 0,0 0 0,3 0 0,-3 0 0,3 0 0,-3 1 0,3-1 0,-3 1 0,3 0 0,-4-1 0,1 1 0,-1-1 0,2 2 0,-1-1 0,1 1 0,-2-2 0,1 0 0,0 0 0,0 0 0,-1 0 0,0 0 0,1 0 0,0 0 0,-1 0 0,0 0 0,0 0 0,1 0 0,-1 1 0,1-1 0,-1 1 0,0-1 0,1 0 0,-1 1 0,2-1 0,-2 1 0,2-1 0,-1 0 0,3 0 0,-3 0 0,3 0 0,-3 0 0,0 0 0,0 0 0,0 0 0,-1 0 0,2 0 0,-2 0 0,1 0 0,1 0 0,0 0 0,2 0 0,-2 0 0,2 0 0,-1 0 0,1 0 0,-3 0 0,0 0 0,0 0 0,1 0 0,-1 0 0,0 0 0,2 0 0,0 0 0,0 0 0,-1 0 0,0 0 0,0 0 0,-2 0 0,0 0 0,0 0 0,1 0 0,-1 0 0,0 0 0,2 0 0,0 0 0,1 0 0,-1 0 0,2 0 0,-2 0 0,2 0 0,0 0 0,-3 1 0,3-1 0,-3 1 0,0-1 0,2 0 0,1 0 0,0 0 0,7 0 0,-6 0 0,10 0 0,-10 0 0,1 0 0,-4 0 0,-1 0 0,-1 0 0,0 0 0,0 0 0,0 0 0,0 0 0,0 0 0,0 0 0,0 0 0,0 0 0,1 0 0,-1 0 0,1 0 0,-1 0 0,2 0 0,0 0 0,1 0 0,-2 0 0,1 0 0,4 0 0,-1 0 0,1 0 0,-1 0 0,-2 0 0,1 0 0,-1 1 0,-2-1 0,3 1 0,-2-1 0,4 0 0,-2 0 0,1 0 0,-1 0 0,2 0 0,-2 0 0,1 0 0,1 0 0,3 0 0,-4 0 0,6 0 0,-8 0 0,12 0 0,-12 0 0,8 0 0,-10 0 0,4 0 0,-4 0 0,2 0 0,-1 0 0,-1 0 0,1 0 0,-1 0 0,1 0 0,-1 0 0,0 0 0,0 0 0,-1 0 0,0 0 0,1 0 0,0 0 0,-1 0 0,3 0 0,-2 0 0,2 0 0,-3 0 0,2 0 0,-1 0 0,1 0 0,-1 0 0,0 0 0,2 0 0,0 0 0,1 0 0,5 0 0,-6 0 0,5 0 0,-4 0 0,5 0 0,-3 0 0,3 0 0,-5 0 0,4 0 0,-4 0 0,3 0 0,-5 0 0,3 0 0,-1 0 0,2 0 0,-1 0 0,1 0 0,6 0 0,-7 0 0,6 0 0,-8 0 0,1 0 0,-2 0 0,-1 0 0,1 0 0,0 0 0,0 0 0,-1 0 0,-1 0 0,0 0 0,0 0 0,0 0 0,2 0 0,0 0 0,1 0 0,0 0 0,0 0 0,0 0 0,2 0 0,-1-1 0,0 1 0,-1-1 0,-1 0 0,-1 0 0,0 1 0,1-1 0,-2-1 0,1 1 0,0 0 0,0 0 0,1-1 0,2 1 0,0-2 0,1 2 0,-1-1 0,-1 0 0,-2 2 0,2-1 0,-2 1 0,2 0 0,-2 0 0,-2-1 0,1 1 0,-1-1 0,2 1 0,-1 0 0,2 0 0,-2 0 0,1-2 0,-1 2 0,0-2 0,1 2 0,0 0 0,1 0 0,-1 0 0,-1-1 0,0 1 0,0-1 0,1 1 0,0 0 0,0-1 0,-1 1 0,0-2 0,0 2 0,1-2 0,0 2 0,-1-1 0,-2 1 0</inkml:trace>
</inkml:ink>
</file>

<file path=ppt/ink/ink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8:26.27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336 0 24575,'-14'4'0,"4"0"0,0 2 0,5-1 0,-2-1 0,2-1 0,0-1 0,2 1 0,0-2 0,2 1 0,-2-2 0,1 3 0,-1-3 0,1 3 0,-1-1 0,0-1 0,1 2 0,-1-1 0,1 0 0,-1 2 0,1-3 0,0 2 0,0-1 0,1 1 0,-1 0 0,1 0 0,-2 0 0,1-1 0,-1 1 0,1-1 0,-1 1 0,2 0 0,-1 0 0,1-1 0,0 1 0,-2-1 0,1 3 0,0-1 0,0 0 0,1 0 0,0-2 0,0 2 0,1-1 0,-2 0 0,2 0 0,-2 2 0,1-2 0,0 2 0,0-2 0,0 0 0,0 1 0,-1-2 0,1 1 0,0-1 0,1 3 0,-1-3 0,1 3 0,-3-4 0,2 2 0,-1-1 0,1 0 0,0 1 0,0-1 0,-1 2 0,1-2 0,-2 2 0,1-2 0,2 2 0,-2-2 0,1 1 0,-1 0 0,1 0 0,-1 1 0,1-1 0,-1 1 0,1-1 0,0 0 0,0 0 0,0 1 0,-1-1 0,1 0 0,-1 4 0,-1-1 0,1 1 0,1-3 0,-1-1 0,0-1 0,-1 7 0,1-6 0,-2 7 0,3-6 0,-3 1 0,3 1 0,-3 0 0,1 0 0,-4 9 0,3-9 0,-3 12 0,5-13 0,-2 5 0,4-5 0,-3 0 0,1 1 0,1-2 0,-1 1 0,1 1 0,-1-4 0,0 5 0,1-2 0,-1-1 0,1 2 0,0-4 0,1 2 0,-1 0 0,0 1 0,0 2 0,1-3 0,0 1 0,-1 0 0,1-2 0,-1 4 0,0-3 0,-1 3 0,1-1 0,0 2 0,0-2 0,1 4 0,-1-4 0,1 4 0,0-6 0,0 4 0,-2-5 0,2 2 0,-3-2 0,2-1 0,0 2 0,0-1 0,1 0 0,0 1 0,0-1 0,-1-1 0,0 1 0,-2-3 0,2 4 0,-2-2 0,3 4 0,-1-3 0,1 1 0,-1-1 0,1 1 0,-1-2 0,1 3 0,0-1 0,0 2 0,0 2 0,0-1 0,0 4 0,0-6 0,0 0 0,0-3 0,0 4 0,2 5 0,-2-2 0,2 5 0,-2-8 0,0 4 0,0-6 0,0 4 0,0-6 0,0 1 0,0-1 0,0 3 0,0-1 0,0 2 0,0-3 0,0 1 0,0-2 0,0 1 0,0 0 0,0 0 0,0 0 0,0 0 0,0 0 0,0 0 0,0 1 0,0-1 0,0 1 0,0-1 0,-1 1 0,1 0 0,-1-1 0,1 3 0,0-3 0,0 3 0,0 0 0,-2-3 0,2 4 0,-3-3 0,2 1 0,0-1 0,-1 1 0,2 0 0,-2 0 0,1 5 0,0-5 0,0 7 0,1-7 0,-1 2 0,1-3 0,0 0 0,0-1 0,0 0 0,0-1 0,-1 1 0,1-1 0,-3 4 0,2-3 0,-1 2 0,2-1 0,0-1 0,0 1 0,0 0 0,0 0 0,0 0 0,-2 0 0,2 2 0,-2-2 0,2 2 0,0-2 0,0 2 0,0-2 0,0 5 0,0-2 0,0 0 0,0 0 0,0-2 0,0 1 0,0 1 0,0-1 0,0 2 0,0 0 0,0-1 0,0 1 0,0 0 0,0-2 0,0 3 0,0-2 0,0 2 0,0-1 0,1-1 0,0 0 0,1 0 0,-2 2 0,1-1 0,-1 1 0,0-1 0,0-2 0,0 5 0,1-3 0,0 4 0,1-5 0,-2 1 0,1 3 0,-1 0 0,0 3 0,1-4 0,0 3 0,-1-6 0,3 4 0,-3-3 0,3 2 0,0 0 0,-1 4 0,2-5 0,-2 0 0,-1-5 0,0 4 0,1-3 0,1 5 0,-2-8 0,2 5 0,-3-4 0,1 2 0,0-1 0,0 0 0,2 3 0,-3 0 0,3 0 0,-2 1 0,2-2 0,0 0 0,0 1 0,0-3 0,-2 1 0,5 1 0,-5-2 0,5 3 0,-5-5 0,0 1 0,0 3 0,0-4 0,0 6 0,1-4 0,1 3 0,-1 2 0,1 0 0,2 4 0,2-3 0,-3 0 0,3-3 0,-6-3 0,1 1 0,0-1 0,-1 1 0,1 0 0,-1 1 0,3 2 0,-2 0 0,0-1 0,0-2 0,-2 1 0,2-1 0,0-1 0,-1 2 0,1 0 0,-1-2 0,2 2 0,-2-2 0,1-1 0,-1 0 0,1 1 0,0 0 0,0 0 0,-1-1 0,1 0 0,-1 0 0,0 0 0,1 0 0,-2 1 0,2-3 0,-2 3 0,2-3 0,-1 3 0,2 1 0,0-1 0,0 1 0,1-1 0,-4-1 0,2 0 0,-1 0 0,-1-1 0,3 0 0,-2 1 0,1 0 0,0 0 0,-1 1 0,1-2 0,-1 2 0,1-2 0,-1 2 0,0-1 0,0 0 0,-1 1 0,0-2 0,0 2 0,0-2 0,0 2 0,0-2 0,0 1 0,-4-9 0,2 5 0,-4-8 0,5 6 0,-1-1 0,1 3 0,0-3 0,-1 1 0,0-1 0,0-1 0,0 1 0,-1 0 0,3 2 0,-3 1 0,2-2 0,0 1 0,0-2 0,0 2 0,0-1 0,0 0 0,-1 0 0,1 1 0,-1-2 0,1 2 0,0-1 0,1 0 0,-2-1 0,0-1 0,-1-1 0,1 2 0,1 0 0,-1 0 0,2 1 0,-2-2 0,1 2 0,0-2 0,-1 0 0,0 0 0,-1 0 0,1 2 0,2-3 0,-1 4 0,0-4 0,0 4 0,0-1 0,1 0 0,-1 1 0,1-1 0,-2 0 0,1 0 0,0 0 0,0-3 0,0 4 0,1-4 0,-6 0 0,5 1 0,-4-2 0,3 3 0,2-1 0,-3 0 0,2 0 0,0 2 0,-1 0 0,2 0 0,-1 0 0,-1-1 0,2 0 0,-2 0 0,1-3 0,0 4 0,-1-3 0,0 0 0,1 2 0,0-2 0,1 0 0,-1 2 0,0-3 0,1 1 0,0 0 0,-2-5 0,2 6 0,-2-8 0,2 6 0,0-9 0,0 6 0,-1-3 0,-1-1 0,0 5 0,0-8 0,0 3 0,2 2 0,-2-2 0,1 0 0,1 2 0,-3-3 0,3 6 0,-2 3 0,2-2 0,-1 1 0,1-2 0,-2-1 0,2 0 0,-2-1 0,2-3 0,-2 6 0,1-3 0,-1 3 0,0-2 0,1 3 0,-1-6 0,1 6 0,1-7 0,-1 0 0,0-1 0,-1-3 0,2 1 0,-3-1 0,2 3 0,-5-5 0,6 8 0,-2-2 0,2 3 0,-4-2 0,3 6 0,-3-6 0,3 8 0,1-1 0,-2 0 0,2 2 0,-2-1 0,1 1 0,-1-6 0,0 5 0,0-4 0,0 4 0,1 1 0,-1 0 0,1 1 0,-1-3 0,2 4 0,-1-5 0,1 4 0,0-4 0,-1 3 0,1 0 0,-1 0 0,0 2 0,1-1 0,-2 10 0,1-2 0,0 6 0,1 2 0,0-5 0,0 5 0,0-5 0,-1-3 0,1 5 0,-1-4 0,1 3 0,0-1 0,0-2 0,0 1 0,0 0 0,-1-2 0,1 1 0,-1 0 0,1 2 0,-1 0 0,1-1 0,-1-1 0,1 2 0,-3-2 0,2 2 0,-3-2 0,2 1 0,1 5 0,-1 0 0,2 2 0,0 3 0,0-8 0,0 5 0,0-4 0,0 2 0,0-1 0,0 0 0,0-3 0,0 2 0,0-1 0,0 1 0,0-2 0,0-2 0,0 1 0,0-1 0,0 2 0,0 0 0,0 0 0,0-2 0,0-2 0,0 2 0,0-1 0,0 0 0,0 2 0,0-2 0,0 6 0,0-2 0,0 0 0,0 1 0,0-2 0,0 7 0,0-7 0,0 1 0,0-5 0,0 1 0,2 1 0,-2 1 0,1 0 0,1-4 0,-2 2 0,2 0 0,0 1 0,-1 0 0,2 0 0,-3 0 0,1-1 0,0 0 0,0 4 0,1-4 0,0 5 0,-1-5 0,1-1 0,-2 2 0,2-3 0,-2 2 0,6 2 0,-5-3 0,5 5 0,-6-5 0,3 2 0,-3-1 0,4 1 0,-3 0 0,2-2 0,-3 1 0,1-3 0,0 3 0,0-2 0,1-1 0,1 2 0,-1-1 0,1 1 0,-1-1 0,0 3 0,1-1 0,-3 1 0,4-1 0,-2-2 0,0 1 0,0 0 0,-2 0 0,2 0 0,-1-1 0,1 1 0,-1-2 0,-1 2 0,2-2 0,-1 2 0,0-2 0,1 2 0,-1 0 0,1 0 0,-1 1 0,2-3 0,-2 2 0,1-1 0,-1 1 0,0-2 0,0 0 0,0 1 0,1 0 0,0-1 0,0 0 0,1 0 0,0 0 0,1 0 0,0 1 0,-1-3 0,2 3 0,-3-2 0,2 0 0,-2 0 0,2 0 0,-1-1 0,-1-2 0,0 1 0,1-2 0,1 0 0,1 0 0,-1-1 0,2-1 0,-1 2 0,-2-1 0,0 3 0</inkml:trace>
</inkml:ink>
</file>

<file path=ppt/ink/ink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8:34.159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386 1 24575,'-7'0'0,"1"1"0,2 2 0,-2 4 0,-5 5 0,-1-1 0,-2 5 0,5-3 0,-7 2 0,3 0 0,0-5 0,3 10 0,2-8 0,-3 10 0,-2-4 0,-1 1 0,1 2 0,0-1 0,3 0 0,-1-1 0,1 5 0,1-2 0,-4 2 0,2-3 0,1 0 0,-3 0 0,5 0 0,-1 9 0,1-7 0,2 10 0,0-6 0,-1 5 0,0-4 0,-2 2 0,4-5 0,-1 5 0,1-1 0,0 1 0,-2-2 0,2 2 0,1-1 0,1 4 0,1-10 0,2 6 0,0-10 0,0 5 0,0 0 0,-2-6 0,2 3 0,-2-1 0,2-4 0,0 7 0,0-5 0,0-3 0,0 2 0,0-6 0,0-1 0,0 0 0,0-6 0,0 0 0,1-3 0,5-7 0,0-14 0,17-6 0,-8-8 0,15-8 0,-9 4 0,4-12 0,-4 4 0,-3 1 0,-2 4 0,-2 7 0,1-3 0,4 7 0,-7-3 0,5 4 0,-11 2 0,7-1 0,-3-3 0,-1 11 0,0-3 0,-6 16 0,-1-6 0,1 8 0,-2-4 0,1 6 0,0-2 0,-1 2 0,2-1 0,-1-1 0,0 1 0,1-2 0,-3-1 0,3 1 0,0-2 0,-1-5 0,2 1 0,-2-6 0,1 4 0,-1-3 0,0 2 0,-2-6 0,2 3 0,2 4 0,-1 0 0,2 8 0,-5-5 0,1-1 0,-1 3 0,1-2 0,0 5 0,0-1 0,-1-1 0,0 0 0,0 1 0,0-1 0,0 3 0,1-1 0,-1 3 0,1 0 0,-1-1 0,0 2 0,0-2 0,0 2 0,0-2 0,0 2 0,0-1 0,0 0 0,0 1 0,0-1 0,0 0 0,0 1 0,0-1 0,1 0 0,0 1 0,1-1 0,1 2 0,-1 1 0,5 9 0,-1 1 0,8 8 0,-5 2 0,10-1 0,-7 5 0,10-5 0,-8-1 0,5-2 0,-4 0 0,-1-3 0,7 4 0,-5-4 0,11 3 0,-5 2 0,-4-7 0,1 6 0,-12-12 0,8 4 0,-11-6 0,6 1 0,-7-1 0,3-1 0,-3 1 0,1 1 0,1 0 0,-2 0 0,4 1 0,-3-1 0,1 0 0,-1-1 0,-1 0 0,5 4 0,-2-3 0,6 7 0,-6-8 0,3 3 0,-3-2 0,1 0 0,-1 0 0,7 1 0,-7 1 0,10 1 0,-8-2 0,1 0 0,-2-2 0,-3 1 0,1-2 0,4 6 0,-2-3 0,3 3 0,-3-5 0,3 5 0,-2-4 0,3 4 0,-1 1 0,-4-6 0,5 7 0,1-1 0,-2-3 0,3 4 0,-8-6 0,0 1 0,-1-1 0,1 3 0,4-2 0,-4 0 0,4 2 0,0-2 0,0 4 0,2-4 0,7 10 0,-10-9 0,14 10 0,-16-11 0,7 3 0,-4-5 0,0 2 0,4-2 0,0 6 0,4-3 0,7 8 0,-5-8 0,3 2 0,-8-4 0,1 2 0,-1 1 0,0-2 0,-1 4 0,-4-6 0,0 4 0,0-4 0,-2 1 0,7 5 0,2 0 0,4 3 0,-3-2 0,-6-4 0,1 5 0,-7-8 0,9 8 0,-3-4 0,-4-2 0,6 3 0,-7-4 0,3 3 0,-2-1 0,2 1 0,0-1 0,-2 0 0,3 0 0,-5-1 0,1 1 0,0-3 0,1 3 0,-1-3 0,-1 1 0,0 1 0,1-1 0,-1 1 0,0-1 0,-1-1 0,2 1 0,-2-1 0,2 1 0,-3-1 0,3 0 0,-3 0 0,2 1 0,-2-3 0,-1 3 0,1-4 0,0 3 0,1-2 0,2 2 0,6 5 0,-5-3 0,12 5 0,-14-8 0,8 3 0,-5-1 0,1-1 0,0 1 0,1 1 0,-6-3 0,4 2 0,-4-1 0,3 0 0,4 1 0,0 1 0,-1-3 0,-4 3 0,-1-5 0,6 5 0,-4-2 0,5 1 0,-5-2 0,4 4 0,3 2 0,-1 0 0,1-1 0,-2 0 0,-5-4 0,4 6 0,-6-5 0,2 1 0,0 1 0,-1-4 0,4 4 0,-4-2 0,2-1 0,-2 0 0,-2-2 0,2 2 0,-2-1 0,2 1 0,-2 0 0,1-1 0,-1-1 0,-1 2 0,0-2 0,2 4 0,-1-2 0,2 1 0,-1 0 0,3 2 0,0-1 0,1 2 0,4-1 0,-6-1 0,6 0 0,2 3 0,-4 0 0,6 2 0,-5-2 0,1 1 0,7 2 0,-2 1 0,6 1 0,-8-2 0,7-1 0,-4 0 0,5 1 0,0-2 0,-3 1 0,0-4 0,-6-1 0,-2-1 0,-6-1 0,1-1 0,-6-2 0,-1-2 0,-1-2 0,0 0 0,0 0 0,0 1 0,0-1 0,0 1 0,-4-2 0,3 2 0,-3 1 0,3-1 0,-1 1 0,0 0 0,0 1 0,-2-1 0,3 1 0,-4 0 0,3 0 0,-1 0 0,-1 1 0,2-1 0,-2 0 0,2 1 0,-2-1 0,1 0 0,0 1 0,-3-1 0,3 1 0,-2-1 0,2 0 0,-3 0 0,2-1 0,-2 1 0,3-1 0,0 1 0,0-1 0,1 2 0,-1-1 0,-1-1 0,1 1 0,-4-4 0,4 4 0,-2-2 0,3 1 0,0 0 0,-1 0 0,1 0 0,-2 0 0,1-1 0,-1 0 0,0 1 0,-2 0 0,2 1 0,-2-1 0,1 2 0,1-1 0,-1 0 0,2 1 0,0-2 0,0 2 0,-1-1 0,1-1 0,-2 1 0,-1-1 0,-1 0 0,0 0 0,3 0 0,-7-1 0,7 2 0,-6-2 0,6 2 0,-1 0 0,1-1 0,-10-2 0,4 0 0,-10 0 0,2-2 0,-3 4 0,5-3 0,-4 2 0,11 1 0,-1 0 0,-4-4 0,2 3 0,-2-4 0,0 3 0,3-1 0,-4 1 0,-2-1 0,-13-3 0,0 2 0,-5-2 0,8 0 0,6 3 0,-3-8 0,2 6 0,-7-2 0,9 2 0,-9-2 0,7 0 0,-5-5 0,-16-2 0,14 2 0,-13-4 0,14 4 0,5 1 0,-4 3 0,8 0 0,0 0 0,-1-2 0,-2-2 0,0 1 0,-1-5 0,-1 4 0,2-9 0,-6 5 0,-2-4 0,-13-6 0,4 3 0,-1-4 0,5 7 0,5 0 0,1 4 0,-2-3 0,9 7 0,-7-4 0,1-2 0,-17-6 0,15 4 0,-7-1 0,15 10 0,6-1 0,-8 0 0,8-1 0,-12-6 0,5 7 0,-4-7 0,-17-10 0,26 16 0,-18-18 0,24 21 0,-1-4 0,-3 2 0,4 0 0,2 5 0,1-8 0,5 9 0,-3-6 0,2 9 0,1-5 0,1 6 0,-5-11 0,4 10 0,-2-7 0,3 9 0,2-5 0,-1 4 0,0-2 0,-1 1 0,2 0 0,-2 0 0,3-3 0,-2 2 0,2-1 0,-1 0 0,1 4 0,0-4 0,0 4 0,0-1 0,0 2 0,0-3 0,0 2 0,0-2 0,0 3 0,0-1 0,0-1 0,1 2 0,0-2 0,0 1 0,-1 1 0,1-1 0,0 0 0,0 0 0,1-1 0,-2 2 0,1 0 0,0-1 0,0 0 0,0 0 0,-1 0 0,1 0 0,-1 1 0,1-1 0,-1 0 0,4 12 0,2-3 0,8 11 0,-6-7 0,1-2 0,3 4 0,-6-5 0,9 7 0,-8-5 0,2 4 0,4 1 0,-7-5 0,7 6 0,-9-9 0,9 10 0,-4-2 0,1 0 0,3 1 0,-2-2 0,0-4 0,-2 5 0,4-2 0,-4 1 0,7 1 0,-7-1 0,4 0 0,-7-3 0,5 4 0,-2-6 0,2 6 0,2-1 0,-6-1 0,3-2 0,-8-4 0,5 3 0,-3-3 0,0 5 0,4-1 0,-4-1 0,12 10 0,-4-6 0,4 5 0,-2-1 0,-1-2 0,0 4 0,4 1 0,-7-7 0,0-2 0,4 5 0,-4-6 0,9 8 0,-10-8 0,9 4 0,-8-3 0,4 1 0,-1 2 0,-4-4 0,3 1 0,3 0 0,-6-6 0,3 5 0,2-1 0,-6-2 0,5 0 0,-4 1 0,-1-5 0,3 7 0,-6-6 0,2 1 0,-6-2 0,2-1 0,-2 0 0,4 1 0,-2-1 0,5 2 0,-4-2 0,6 3 0,-3-2 0,4 2 0,-4-1 0,1-2 0,6 3 0,1-2 0,7 7 0,-1-5 0,0 1 0,9-2 0,-4 1 0,14 1 0,-8-2 0,11 3 0,-7-6 0,-1 6 0,-14-7 0,-9 2 0,-7-2 0,-6 0 0,-6 0 0,-4 0 0,-4-1 0,1 0 0,-6-6 0,-2 3 0,0-4 0,-4 1 0,8 1 0,-3-1 0,0-1 0,9 5 0,-1-4 0,5 3 0,-4-4 0,3 2 0,-4-5 0,4 3 0,1-2 0,-1 2 0,3 1 0,1 2 0,1-1 0,-1 2 0,1 0 0,-1-1 0,2 1 0,1-1 0,0 1 0,0-1 0,-2 2 0,1 0 0,0-2 0,0 3 0,0-2 0,-1 2 0,0 0 0,1 1 0,-2 1 0,2 0 0,0 0 0</inkml:trace>
</inkml:ink>
</file>

<file path=ppt/ink/ink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8:26.438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1 111 24575,'44'-3'0,"1"1"0,9 2 0,2 0 0,2 0 0,5 0 0,-4 0 0,9 0 0,-3 0 0,-3 0 0,-2 0 0,-5 0 0,-4 0 0,0 0 0,-12 0 0,10 0 0,-19 0 0,13 0 0,-15 0 0,0 0 0,5 0 0,-4 0 0,2 0 0,-4 0 0,-6 0 0,-3 0 0,-1 0 0,13 0 0,-9 0 0,6 0 0,-4 0 0,-10 0 0,7 0 0,-9 0 0,3 0 0,-3-2 0,-1 2 0,0-2 0,2 1 0,2 0 0,1-2 0,4 3 0,-10-1 0,4 1 0,-2 0 0,-3-1 0,3-1 0,0 1 0,-3 0 0,6 1 0,-7 0 0,3-2 0,-4 2 0,2-2 0,-3 2 0,2-2 0,-4 2 0,1-2 0,-1 1 0,0 1 0,2-2 0,0 2 0,0-2 0,2 1 0,-1-1 0,1 0 0,4 0 0,-3 1 0,3-2 0,3-1 0,-5 2 0,7-4 0,-7 5 0,4-1 0,-4 1 0,2 0 0,-5 1 0,4-2 0,-3 0 0,2 2 0,1-4 0,-5 3 0,4 0 0,-1-1 0,-2 1 0,7-3 0,-6 3 0,3-1 0,-2 1 0,0 0 0,2-1 0,-4 1 0,8 0 0,-5-1 0,0 1 0,4-2 0,-9 2 0,5 0 0,-5 1 0,0-1 0,0 0 0,0 0 0,2 0 0,3-1 0,-1 2 0,1-2 0,2 0 0,-1 1 0,2-1 0,1 2 0,-4-1 0,1 0 0,-4 0 0,2 1 0,-2 0 0,0 0 0,-1 0 0,-2 0 0,-1 0 0,0 0 0</inkml:trace>
</inkml:ink>
</file>

<file path=ppt/ink/ink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8:54.28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158 1 24575,'0'6'0,"0"0"0,0-4 0,1 0 0,0 1 0,1-1 0,0 1 0,0-1 0,-1 0 0,1 0 0,0 0 0,1-1 0,-2 2 0,1-2 0,0 2 0,-1-1 0,1 1 0,-1-1 0,1 1 0,-1 0 0,2-2 0,-3 3 0,2-3 0,-1 5 0,0-4 0,0 3 0,0-3 0,0 0 0,0 1 0,0 0 0,1 0 0,-1 0 0,-1-1 0,0 2 0,2-2 0,-1 2 0,0-2 0,0 0 0,0 1 0,0-1 0,0 2 0,0-2 0,0 1 0,1 0 0,-1-1 0,1 1 0,-1 0 0,0-1 0,1 2 0,-2-1 0,1-1 0,0 1 0,-1 0 0,1 0 0,0-1 0,0 0 0,1 0 0,-2 2 0,1-2 0,-1 1 0,2-1 0,-2 1 0,2 0 0,-1-2 0,0 4 0,0-3 0,0 2 0,-1-2 0,2 0 0,-2 1 0,1 0 0,0 0 0,0 0 0,1 0 0,-1 1 0,0-1 0,-1 0 0,0 0 0,0-1 0,1 1 0,0 1 0,0-1 0,1 1 0,-1-2 0,-1 1 0,1 0 0,0 0 0,1-1 0,-2 0 0,0 1 0,1 0 0,2 1 0,-2 0 0,2 0 0,-2 0 0,-1-1 0,1 0 0,0 0 0,-1-1 0,2 1 0,-2-1 0,1 1 0,0 0 0,0-1 0,0 1 0,0 0 0,0 0 0,-1 0 0,1 0 0,-1 0 0,2 0 0,-2-1 0,3 1 0,-2 0 0,0-1 0,0 1 0,0-1 0,-1 1 0,1-1 0,0 1 0,-1 0 0,2-1 0,-1 2 0,1 1 0,0-3 0,0 3 0,0-4 0,-1 2 0,0-1 0,1 1 0,-1 0 0,1-1 0,0 1 0,0-1 0,-1 0 0,1 1 0,0-1 0,-1 0 0,1 1 0,0-2 0,-1 3 0,1-2 0,-1 0 0,0 1 0,1-1 0,-2 2 0,2-1 0,-2 0 0,1-1 0,0 1 0,-1-1 0,1 1 0,-1 0 0,0-1 0,0 1 0,0 2 0,0-2 0,0 1 0,0-2 0,0 1 0,0-1 0,0 1 0,0 0 0,0-1 0,1 1 0,-1 0 0,1-1 0,-1 1 0,1 0 0,-1-1 0,1 1 0,0 0 0,-1 0 0,1 1 0,-1-2 0,0 0 0,1 1 0,-1 0 0,1 1 0,-1-1 0,1-1 0,-1 1 0,1 0 0,-1 2 0,0-3 0,0 1 0,1 5 0,2-4 0,-1 4 0,-1-6 0,0 1 0,0-1 0,-1 4 0,0-3 0,2 2 0,-1-1 0,0-2 0,0 2 0,0-2 0,-1 1 0,2 0 0,-1-1 0,1 1 0,-2-1 0,2 1 0,-1 0 0,0 0 0,0 1 0,0-2 0,0 0 0,0 1 0,1-1 0,-2 1 0,0 0 0,2-1 0,0 1 0,0-1 0,-1 0 0,0 0 0,-1 1 0,1 1 0,-1-1 0,1 1 0,-1 0 0,0-1 0,1 0 0,-1-1 0,1 1 0,-1 0 0,0 1 0,0-2 0,0 2 0,1-2 0,0 3 0,0-3 0,0 1 0,-1 1 0,0-2 0,0 2 0,0-2 0,0 1 0,0-1 0,1 1 0,-1 1 0,1-2 0,-1 2 0,0-1 0,0-1 0,0 1 0,0 0 0,0-1 0,1 2 0,-1-2 0,1 2 0,-1-2 0,0 2 0,0-2 0,0 1 0,0 1 0,0-1 0,0 1 0,0-1 0,0 1 0,0-2 0,0 1 0,0-1 0,0 2 0,0-1 0,0 0 0,0-1 0,0 1 0,0-1 0,0 1 0,0 0 0,0 0 0,0 0 0,0 1 0,0-2 0,0 2 0,0-2 0,0 2 0,0-2 0,0 1 0,0 1 0,0-2 0,0 2 0,0-2 0,0 1 0,0-1 0,0 1 0,0 0 0,0-1 0,0 1 0,0 0 0,0 0 0,0 0 0,0 0 0,0-1 0,0 1 0,0-1 0,0 2 0,0-1 0,0 1 0,0 0 0,0 2 0,0-1 0,0 2 0,0-4 0,0 4 0,0-4 0,0 2 0,0-3 0,0 1 0,1-1 0,-1 1 0,1 0 0,-1 0 0,0 0 0,0 1 0,0-2 0,0 1 0,0 0 0,0-1 0,0 1 0,0 0 0,0-1 0,0 1 0,0 0 0,0 0 0,1 0 0,-1 0 0,1-1 0,-1 1 0,0-1 0,0 1 0,0 0 0,0 0 0,0 0 0,0 1 0,0-1 0,0 1 0,0-1 0,0 1 0,0-1 0,0 1 0,0 2 0,0-2 0,0 1 0,0-2 0,0 1 0,0 0 0,0-1 0,0 3 0,0-3 0,0 2 0,0-2 0,0 2 0,0-2 0,0 1 0,0-1 0,0 0 0,0 1 0,0 0 0,0-1 0,0 0 0,0-1 0,0 1 0,0 0 0,-1-1 0,1 1 0,-1 0 0,-1-1 0,2 1 0,-3-1 0,3 3 0,-2-1 0,2 1 0,-2 0 0,1-2 0,0 3 0,-1-4 0,2 2 0,-2-1 0,1 0 0,1 1 0,-1-2 0,-1 0 0,1 1 0,-1-2 0,0 2 0,2 0 0,-2-1 0,2 2 0,-1-2 0,0 1 0,0 0 0,0 0 0,0 1 0,0 1 0,1-2 0,-5 1 0,4 1 0,-2-2 0,3 2 0,-1-2 0,1 0 0,-1-1 0,1 2 0,-1-1 0,1 1 0,-1-1 0,1 0 0,0 1 0,-1-1 0,1 1 0,-1-1 0,0 0 0,1 1 0,-1 0 0,0 1 0,1-2 0,-1-1 0,0 1 0,0 0 0,-1 2 0,2-3 0,0 2 0,0-2 0,0 2 0,0-2 0,0 1 0,-1 1 0,0-2 0,1 2 0,0-2 0,0 1 0,0-1 0,0 1 0,-1 1 0,0-2 0,1 2 0,0-2 0,0 1 0,0-1 0,0 1 0,0 0 0,-1-1 0,0 1 0,1 2 0,0-3 0,0 3 0,0-3 0,0 0 0,-1 1 0,-1-1 0,0 1 0,1-1 0,-1 0 0,0 0 0,-1 0 0,1 1 0,0-1 0,1 2 0,0-1 0,-1 0 0,0 3 0,1-3 0,-1 2 0,2-1 0,-2-2 0,0 2 0,0-2 0,-1 1 0,2-1 0,-1 3 0,0-3 0,1 3 0,0-2 0,1-1 0,0 1 0,-1 0 0,1-1 0,-1 1 0,0 2 0,0-2 0,0 3 0,0-2 0,0-1 0,1 4 0,-2-4 0,2 1 0,-1-1 0,0-1 0,1 1 0,-1 0 0,0-1 0,1 2 0,-1-2 0,1 2 0,-1-1 0,0 1 0,0-2 0,0 0 0,0 2 0,1-1 0,-1 1 0,1-1 0,-1 0 0,0 0 0,0-1 0,0 1 0,1 0 0,-1 0 0,1 0 0,-1 0 0,1 0 0,-1-1 0,1 1 0,-2-1 0,2 1 0,-1-1 0,0 2 0,1-2 0,-1 2 0,1-2 0,0 2 0,-1-2 0,1 2 0,-2-2 0,2 2 0,-1-1 0,1 0 0,-1 0 0,0-1 0,0 2 0,0-2 0,1 2 0,-1-2 0,1 0 0,-2 1 0,2-1 0,-1 2 0,1-1 0,-1-1 0,0 0 0,-1 1 0,0 0 0,1 2 0,-1-1 0,1-1 0,-2 0 0,1 1 0,-1-1 0,2 2 0,-1-2 0,1 2 0,-1-2 0,0 0 0,0-1 0,0 1 0,-2-1 0,3 2 0,-2-2 0,3 2 0,-1-2 0,0 4 0,-1-4 0,1 3 0,0-3 0,0 0 0,0 2 0,-1-2 0,-1 1 0,1-1 0,0 0 0,1 1 0,-1 0 0,1 0 0,-1 0 0,1-1 0,-2 2 0,0-1 0,0 1 0,0 0 0,1 0 0,0 0 0,0-1 0,0-1 0,1 3 0,-2-3 0,2 3 0,-1-1 0,0-3 0,0 3 0,0-3 0,0 3 0,1-2 0,-1 0 0,-1 1 0,0-2 0,0 0 0,1 1 0,0-1 0,0 1 0,0-1 0,0 2 0,0-1 0,0 0 0,1 0 0,-2 1 0,2-1 0,-1 0 0,0 0 0,1 1 0,-1-1 0,-1 0 0,1 0 0,-1 0 0,1 0 0,1 1 0,-2-1 0,3 1 0,-2-1 0,1 1 0,-1-2 0,1 2 0,-2-2 0,2 1 0,-1 0 0,1 1 0,-2-1 0,3 2 0,-3-3 0,2 3 0,0-2 0,-2 0 0,3 1 0,-3-2 0,2 1 0,-1 1 0,1-1 0,-1 2 0,2-1 0,-2 0 0,2 3 0,-3-3 0,2 3 0,-2-2 0,1 0 0,0 0 0,0-1 0,0 3 0,0-3 0,1 2 0,0-1 0,1-2 0,-2 2 0,2-1 0,-2-1 0,2 3 0,-3-4 0,2 3 0,-3-1 0,-1 0 0,-4 1 0,3-1 0,-1 0 0,6-3 0,0 1 0</inkml:trace>
</inkml:ink>
</file>

<file path=ppt/ink/ink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9:16.44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3074 0 24575,'-8'0'0,"2"0"0,1 0 0,1 0 0,0 0 0,1 0 0,1 0 0,-2 0 0,1 0 0,0 0 0,1 0 0,-1 0 0,0 0 0,-1 0 0,2 0 0,0 0 0,-1 0 0,0 0 0,0 0 0,-2 0 0,1 0 0,-1 0 0,3 0 0,-1 0 0,-1 0 0,1 0 0,-1 0 0,1 0 0,0 0 0,0 0 0,-5 0 0,5 0 0,-6 0 0,7 0 0,-2 0 0,2 0 0,-2 0 0,2 0 0,-2 0 0,1 0 0,0 0 0,-1 0 0,2 0 0,-1 0 0,0 0 0,1 0 0,-2 0 0,2 0 0,-1 0 0,0 0 0,0 0 0,0 0 0,0 0 0,1 0 0,-1 0 0,0 0 0,0 0 0,0 0 0,-1 0 0,1 0 0,0 0 0,0 0 0,1 0 0,-2 0 0,1 0 0,-1 0 0,2 0 0,-1 0 0,0 0 0,1 0 0,-1 0 0,0 0 0,0 0 0,0 0 0,0 0 0,1 0 0,-2 0 0,0 0 0,-1 0 0,2 0 0,1 0 0,-1 0 0,1 0 0,-2 0 0,2 0 0,-2 0 0,2 0 0,-1 0 0,0 0 0,1 0 0,-1 0 0,0 0 0,1 0 0,-2 0 0,1 0 0,0 0 0,0 0 0,1 0 0,-1 0 0,0 0 0,0 0 0,0 0 0,1 0 0,-1 0 0,1 0 0,-2 0 0,2 0 0,-1 0 0,0 0 0,-2 0 0,1 0 0,-2 0 0,3 0 0,-1 0 0,2 0 0,-4 0 0,3 0 0,-2 0 0,2 0 0,0 0 0,0 0 0,-1 0 0,1 0 0,0 0 0,0 0 0,1 0 0,-1 0 0,0 0 0,1 0 0,-1 0 0,-1 0 0,2 0 0,-2 0 0,2 0 0,-1 0 0,1 0 0,-1 0 0,-1 0 0,1 0 0,-1 0 0,1 0 0,1 0 0,-1 0 0,0 0 0,0 0 0,1 0 0,-1 0 0,-1 0 0,2 0 0,-2 0 0,2 0 0,-1 0 0,-1 0 0,2 0 0,-2 0 0,1 0 0,0 0 0,0 0 0,0 0 0,1 0 0,-1 0 0,1 0 0,-2 0 0,1 0 0,0 0 0,0 0 0,1 0 0,-3 0 0,2 0 0,-2 0 0,0 0 0,1 0 0,-2 0 0,3 0 0,-1 0 0,2 0 0,-2 0 0,2 0 0,-1 0 0,0 0 0,1 0 0,-3 0 0,1 0 0,-1 0 0,2 0 0,1 0 0,-1 0 0,0 0 0,0 0 0,0 0 0,0 0 0,1 0 0,-1 0 0,-1 0 0,-1 0 0,1 0 0,-1 0 0,1 0 0,0 0 0,1 0 0,-2 0 0,2 0 0,-1 0 0,-1 0 0,2 0 0,-1 0 0,2 0 0,-1 0 0,0 0 0,0 0 0,0 0 0,0 0 0,0 0 0,0 0 0,-1 0 0,2 0 0,-1 0 0,0 0 0,0 0 0,-1 0 0,0 0 0,1 0 0,0 0 0,0 0 0,-2 0 0,1 0 0,-1 0 0,2 0 0,1 0 0,-1 0 0,1 0 0,-2 0 0,1 0 0,1 0 0,-2 0 0,1 0 0,-1 0 0,0 0 0,1 0 0,0 0 0,-2 0 0,1 0 0,-1 0 0,3 0 0,-1 0 0,-1 0 0,1 0 0,0 0 0,1 0 0,-1 0 0,0 0 0,0 0 0,-1 0 0,1 0 0,-1 0 0,2 0 0,-3 0 0,0 0 0,-1 0 0,2 0 0,1 0 0,1 0 0,-1 0 0,0 0 0,1 0 0,-1 0 0,0 0 0,0 0 0,-3 0 0,3 0 0,-3 0 0,1 0 0,1 0 0,-1 0 0,0 0 0,-1 0 0,1 0 0,-2 0 0,5 0 0,-6 0 0,3 0 0,-1 1 0,1-1 0,-1 1 0,1-1 0,1 0 0,-2 0 0,3 1 0,-3-1 0,0 3 0,0-3 0,0 1 0,1-1 0,-4 0 0,5 1 0,-5-1 0,6 1 0,0-1 0,-1 1 0,-1-1 0,2 2 0,-2-2 0,2 1 0,0-1 0,0 0 0,0 0 0,-1 0 0,1 0 0,-2 1 0,1-1 0,1 1 0,0-1 0,-2 0 0,0 2 0,1-2 0,0 2 0,1-2 0,-1 0 0,-1 0 0,1 0 0,1 1 0,-3-1 0,5 1 0,-5-1 0,3 0 0,0 1 0,-1-1 0,-1 2 0,1-1 0,-2 0 0,3-1 0,-1 0 0,1 1 0,0-1 0,0 1 0,1-1 0,-1 1 0,1-1 0,-1 1 0,-2-1 0,3 0 0,-4 0 0,4 0 0,-2 1 0,2-1 0,-1 1 0,0-1 0,0 0 0,-1 0 0,1 1 0,1 0 0,-2 0 0,2 0 0,-4 0 0,4-1 0,-2 1 0,2-1 0,-1 0 0,0 0 0,1 0 0,-1 1 0,0-1 0,1 1 0,-1 0 0,0-1 0,1 1 0,-1-1 0,-1 0 0,2 0 0,-3 0 0,2 0 0,0 0 0,-1 1 0,2-1 0,-2 1 0,1-1 0,0 0 0,-3 0 0,3 0 0,-2 0 0,2 0 0,1 0 0,-1 0 0,1 0 0,-2 2 0,2-2 0,-4 2 0,4-1 0,-4-1 0,4 1 0,-2-1 0,2 0 0,-2 1 0,2-1 0,-4 1 0,5 0 0,-4-1 0,3 1 0,-1-1 0,-1 0 0,2 1 0,-3-1 0,2 1 0,0 0 0,-1-1 0,2 1 0,-2 0 0,2-1 0,-1 1 0,-2-1 0,3 0 0,-4 0 0,4 0 0,-2 0 0,1 0 0,0 1 0,-1-1 0,2 1 0,-2-1 0,1 0 0,-3 0 0,4 2 0,-3-2 0,3 2 0,-2-2 0,1 0 0,0 1 0,0-1 0,-1 1 0,0-1 0,-3 0 0,3 0 0,0 0 0,2 0 0,0 0 0,-2 0 0,1 0 0,-1 1 0,1-1 0,0 1 0,0-1 0,-1 0 0,1 0 0,0 0 0,0 1 0,-1-1 0,1 1 0,-1-1 0,1 0 0,0 0 0,-1 0 0,0 0 0,-1 0 0,-1 0 0,2 0 0,-4 0 0,3 0 0,-4 1 0,5-1 0,0 2 0,1-2 0,-1 1 0,1-1 0,0 0 0,-1 0 0,3 1 0,-4-1 0,1 1 0,0-1 0,-2 0 0,4 0 0,-1 0 0,0 0 0,1 0 0,-1 0 0,0 0 0,1 1 0,-1-1 0,-1 1 0,2-1 0,-2 0 0,1 0 0,1 0 0,-1 0 0,0 0 0,1 0 0,-1 0 0,0 0 0,0 1 0,-1-1 0,1 1 0,0-1 0,-1 0 0,-1 0 0,2 0 0,0 1 0,1-1 0,-3 1 0,1-1 0,0 1 0,1-1 0,0 1 0,-1-1 0,0 0 0,1 0 0,-1 0 0,1 0 0,0 0 0,-2 0 0,1 0 0,-1 0 0,3 1 0,-2-1 0,1 1 0,-1-1 0,1 1 0,0-1 0,-1 1 0,0-1 0,1 0 0,1 0 0,-1 0 0,0 0 0,0 0 0,1 0 0,-2 0 0,0 0 0,-1 0 0,0 0 0,1 0 0,-1 0 0,0 0 0,0 0 0,-2 0 0,3 0 0,-7 0 0,5 0 0,-8 0 0,8 0 0,-7 2 0,4-2 0,-2 2 0,2-2 0,-4 0 0,7 0 0,-10 0 0,11 0 0,-5 0 0,5 0 0,-1 0 0,0 0 0,2 0 0,1 1 0,-1-1 0,1 1 0,-1-1 0,1 0 0,-1 0 0,-1 0 0,1 0 0,-1 1 0,-2-1 0,3 1 0,-11-1 0,9 0 0,-7 0 0,6 0 0,-3 0 0,3 0 0,-2 0 0,4 0 0,1 0 0,-3 0 0,4 0 0,-4 0 0,3 1 0,-2-1 0,-1 1 0,4-1 0,-2 0 0,3 1 0,-1-1 0,0 1 0,-1-1 0,0 0 0,1 1 0,0 0 0,0 0 0,0 1 0,-1-2 0,1 1 0,-1-1 0,2 1 0,-2-1 0,-1 1 0,2 1 0,-3-2 0,-1 2 0,2-2 0,-3 0 0,4 1 0,2-1 0,-4 1 0,1 1 0,-1-2 0,-1 2 0,2-1 0,1 0 0,1 1 0,-2-1 0,2 0 0,-3-1 0,4 1 0,-2-1 0,2 1 0,-1-1 0,-1 0 0,3 1 0,-3-1 0,0 2 0,-2-2 0,1 1 0,-1 0 0,4-1 0,-2 1 0,1-1 0,0 1 0,-1-1 0,1 1 0,-1-1 0,0 1 0,0-1 0,-2 1 0,2-1 0,-3 0 0,3 2 0,-1-2 0,-3 2 0,3-1 0,-4-1 0,5 1 0,0-1 0,-2 1 0,-3 0 0,1 2 0,-3-2 0,4 1 0,-1-2 0,0 1 0,2-1 0,-10 3 0,8-2 0,-9 2 0,11-3 0,0 2 0,3-2 0,-2 1 0,2 1 0,-2-2 0,2 1 0,-1 0 0,1-1 0,0 2 0,0-2 0,0 2 0,-1 0 0,1 0 0,-1 0 0,0-2 0,0 2 0,1-1 0,-1 0 0,3 1 0,-3-2 0,3 3 0,-2-3 0,0 3 0,0-2 0,-1 1 0,1 0 0,-3 0 0,5 1 0,-6 0 0,5 0 0,-3-2 0,2 1 0,0 0 0,0-1 0,-2 2 0,2-2 0,-2 1 0,3 0 0,-4 1 0,3 0 0,-3-1 0,3-1 0,0 0 0,-2 0 0,4 1 0,-5-2 0,4 1 0,-1 0 0,0 0 0,1 0 0,-1 0 0,1-1 0,-2 0 0,1 1 0,0-1 0,0 1 0,0-1 0,1 0 0,-1 2 0,1-2 0,-1 2 0,0-2 0,0 0 0,0 1 0,0-1 0,1 1 0,-1-1 0,0 0 0,1 0 0,-2 0 0,1 0 0,1 0 0,-2 0 0,0 0 0,0 0 0,1 0 0,1 0 0,-3 1 0,2 0 0,-4 0 0,6 1 0,-5-2 0,4 1 0,-2-1 0,-1 0 0,1 0 0,-1 0 0,1 0 0,-1 0 0,1 0 0,-2 1 0,3-1 0,0 1 0,1 0 0,-1-1 0,-1 1 0,0-1 0,0 1 0,2-1 0,-2 2 0,2-2 0,-1 1 0,-1 0 0,1-1 0,-1 1 0,0-1 0,2 0 0,-2 1 0,2-1 0,-2 1 0,2-1 0,-2 1 0,2-1 0,-2 1 0,1-1 0,-1 0 0,1 0 0,1 1 0,-1-1 0,1 1 0,-2-1 0,0 0 0,2 0 0,-1 2 0,0-2 0,1 2 0,-1-2 0,-1 0 0,1 0 0,0 1 0,1-1 0,-1 1 0,1-1 0,-1 0 0,0 0 0,1 1 0,-2-1 0,2 1 0,0-1 0,-2 1 0,1-1 0,0 1 0,0-1 0,1 0 0,-2 0 0,1 0 0,-2 1 0,3-1 0,0 1 0,-1-1 0,0 0 0,0 0 0,1 2 0,-1-1 0,1 0 0,-1-1 0,0 0 0,10 2 0,-5-1 0,7 0 0,-4 0 0,-2 0 0,2 0 0,-2-1 0,-1 0 0,1 0 0,-1 1 0,1-1 0,0 1 0,-1 0 0,1-1 0,0 1 0,0-1 0,0 1 0,0-1 0,0 2 0,-1-2 0,1 2 0,1-2 0,-1 1 0,1 0 0,-1-1 0,1 1 0,-1-1 0,0 2 0,0-1 0,0 1 0,1 0 0,-2-2 0,2 2 0,-2-2 0,1 1 0,0-1 0,-1 0 0,1 0 0,0 0 0,0 0 0,0 2 0,0-2 0,-1 3 0,1-3 0,0 1 0,0-1 0,0 1 0,0 1 0,-1-1 0,1 1 0,-1-1 0,3-1 0,-3 2 0,3-2 0,-3 2 0,0-2 0,1 2 0,0 0 0,0-1 0,0 1 0,-1-1 0,1 0 0,-1 0 0,1 0 0,0 0 0,-1-1 0,1 3 0,-1-2 0,1 1 0,0-2 0,0 2 0,1-2 0,-2 1 0,2 1 0,-2-1 0,1 0 0,0 0 0,0 0 0,3 2 0,-2-3 0,0 3 0,-3-2 0,2 0 0,-1 2 0,2-3 0,-2 2 0,2-2 0,-3 2 0,3-2 0,-2 2 0,0-1 0,0 2 0,0-3 0,1 2 0,0-2 0,0 1 0,-1 0 0,1 0 0,0 0 0,-1 1 0,1-2 0,-1 2 0,0-1 0,2 1 0,-1-1 0,0 1 0,0-2 0,-1 1 0,2-1 0,-2 0 0,1 1 0,0 0 0,-1 0 0,2 0 0,-2-1 0,3 1 0,-2-1 0,2 2 0,-3-1 0,0 0 0,1 0 0,-1-1 0,2 0 0,-2 0 0,2 1 0,-1 0 0,0-1 0,0 1 0,-1 0 0,1-1 0,-1 0 0,2 1 0,-2 0 0,2 0 0,-2-1 0,2 0 0,-2 2 0,1-1 0,2 1 0,-3-2 0,4 1 0,-4 0 0,1-1 0,-1 2 0,1-1 0,1 0 0,3 2 0,-2-2 0,0 1 0,-3-1 0,1-1 0,0 1 0,0 1 0,1-1 0,0 0 0,-2-1 0,1 0 0,1 1 0,-1-1 0,0 1 0,1-1 0,-1 1 0,2-1 0,-2 2 0,0-2 0,1 2 0,-1-1 0,-1-1 0,2 0 0,-1 0 0,1 1 0,1 1 0,-1-1 0,0 1 0,-2-2 0,0 1 0,2 1 0,-1-2 0,0 2 0,0-1 0,0-1 0,5 4 0,-5-3 0,5 2 0,-5-1 0,-1-1 0,1 1 0,-1-1 0,1-1 0,-1 1 0,1-1 0,1 2 0,-2-1 0,3 0 0,-3 0 0,1 0 0,1-1 0,-2 2 0,3-2 0,-3 2 0,2-2 0,-2 2 0,1-2 0,1 2 0,-1-1 0,0-1 0,-1 1 0,0 0 0,1-1 0,0 1 0,1 0 0,1 2 0,-2-3 0,0 3 0,-1-2 0,0 0 0,1-1 0,0 1 0,0 0 0,0 0 0,-1 0 0,1 0 0,1 1 0,-1-1 0,0 1 0,-1-2 0,1 1 0,0 0 0,1 0 0,-1 1 0,0-2 0,-1 2 0,2-1 0,-2 0 0,2 1 0,-2-1 0,0 1 0,1-1 0,-1 0 0,4 0 0,-3 0 0,1 1 0,-2-2 0,-1 2 0,4-2 0,-4 1 0,5 0 0,-1 0 0,-3 1 0,3 0 0,-4-1 0,7 2 0,-3-2 0,3 4 0,-5-4 0,-1 0 0,1 0 0,-1 0 0,1 0 0,-1 1 0,1 0 0,-1-1 0,1 1 0,-1-1 0,0 0 0,1 0 0,-1 1 0,2-1 0,-2 1 0,1 0 0,-2-1 0,3 2 0,-1-2 0,0 1 0,0 1 0,-1-3 0,1 2 0,-1-1 0,1 1 0,0-1 0,-1 2 0,0-3 0,1 3 0,-1-3 0,1 2 0,-1-1 0,1 1 0,-1-1 0,2 1 0,-1-1 0,0-1 0,2 3 0,-1-1 0,2 1 0,-3-2 0,0 1 0,0-2 0,0 2 0,0-1 0,0 0 0,0 0 0,0 0 0,1 0 0,0 0 0,-1 0 0,0-1 0,0 1 0,-1 0 0,1 0 0,-1 0 0,1 1 0,0 0 0,1-1 0,-1 1 0,0 0 0,0 0 0,-1 0 0,2 0 0,-1 0 0,0 0 0,0 1 0,-1-2 0,0 0 0,4 4 0,0-3 0,0 2 0,-1-4 0,-3 1 0,1 0 0,7 3 0,-4-3 0,4 5 0,-5-6 0,0 3 0,1-3 0,-2 2 0,0-1 0,-1-1 0,1 2 0,-1-1 0,1 0 0,-2 0 0,2 1 0,-2 0 0,2 0 0,-2-2 0,0 1 0,0 0 0,2 0 0,-1 0 0,1 1 0,-2-2 0,2 1 0,-2 0 0,1-1 0,-1 2 0,1 0 0,0 0 0,0-1 0,1 0 0,-2 0 0,5 4 0,-4-3 0,4 3 0,-5-4 0,3 2 0,0-2 0,1 2 0,-1-3 0,-2 3 0,3-3 0,-3 3 0,2-3 0,-1 3 0,-1-2 0,3 0 0,-2 0 0,1-1 0,0 2 0,0-2 0,-1 2 0,1-2 0,-2 1 0,2 3 0,0-3 0,-1 2 0,0-3 0,-1 1 0,-1-1 0,4 2 0,-4-2 0,4 2 0,-4 0 0,1-1 0,-1 0 0,3 0 0,-3 1 0,4 0 0,-3 0 0,0 0 0,1-1 0,-3 0 0,3 0 0,-3 0 0,2 0 0,0 0 0,0 1 0,0-1 0,0 1 0,-1-1 0,2 1 0,-1 0 0,1 1 0,-1-2 0,0 1 0,0-1 0,0 2 0,1-2 0,-3 2 0,3-3 0,-3 3 0,3-2 0,1 3 0,-2-2 0,3 1 0,-3-3 0,0 3 0,0-3 0,-1 2 0,2-1 0,-2-1 0,1 2 0,0-1 0,-3 1 0,4 0 0,-3 0 0,3-1 0,-2 2 0,2-2 0,-2 1 0,1 0 0,-1-1 0,0 0 0,1 1 0,0 0 0,-1 0 0,3 0 0,-2 0 0,1-1 0,-1 1 0,-1-1 0,1 0 0,0 1 0,-1 0 0,1-1 0,0 0 0,-1 1 0,1-1 0,-1 1 0,1-2 0,0 2 0,2 0 0,-2-1 0,2 1 0,-4-1 0,3 1 0,-3-1 0,3 1 0,-2-1 0,2 0 0,-2 1 0,1-1 0,-1 0 0,3 1 0,-2-2 0,0 2 0,0-2 0,-2 3 0,3-2 0,-2 1 0,1 0 0,0-1 0,-1 0 0,1 1 0,0 0 0,0 0 0,1 0 0,0 0 0,-2 0 0,0-1 0,3 2 0,-1-2 0,1 3 0,-2-2 0,-1 1 0,1-2 0,-2 0 0,3 1 0,-2-1 0,1 1 0,-1-1 0,1 1 0,-1-1 0,2 1 0,-1-1 0,-1-1 0,0 3 0,0-3 0,1 4 0,0-2 0,6 7 0,-4-5 0,4 3 0,-3-3 0,2 5 0,-1-4 0,6 8 0,-7-10 0,4 7 0,-4-6 0,0 2 0,0-1 0,2 0 0,-5-2 0,4 2 0,-1-3 0,0 3 0,-1-3 0,-1 1 0,0 0 0,1 1 0,-1-2 0,-1 1 0,-1-1 0,1-1 0,0 1 0,0 1 0,-1-3 0,2 3 0,0-2 0,0 1 0,-1-1 0,-2 0 0,3-1 0,0 1 0,1 0 0,2-1 0,-5 1 0,5 1 0,-1 0 0,1 3 0,1-3 0,-2 3 0,-1-4 0,-1 1 0,-1-1 0,0-1 0,1 2 0,0 1 0,0-2 0,1 1 0,-1 0 0,0-1 0,0 0 0,-1 0 0,0 1 0,-1-2 0,2 3 0,-1-2 0,0 0 0,0 0 0,1 0 0,-1-1 0,0 3 0,0-3 0,1 3 0,0-2 0,0 1 0,-1 0 0,1 0 0,-1-1 0,1 2 0,1-1 0,-2 0 0,2 1 0,-3-1 0,1-1 0,-1 2 0,2-3 0,-2 3 0,1-3 0,-2 3 0,2-3 0,1 3 0,0-1 0,1 0 0,-2 0 0,0 0 0,1 1 0,0 0 0,0-1 0,-1 0 0,4 3 0,-4-2 0,3 3 0,-1-2 0,-3-2 0,3 2 0,-2-1 0,2 1 0,0-1 0,-1 1 0,7 3 0,-7-2 0,5 2 0,-6-4 0,-1 0 0,1-1 0,-1 1 0,1-1 0,-1 0 0,2 1 0,-1-2 0,1 3 0,-2-3 0,2 1 0,-3 1 0,2-3 0,0 5 0,-2-4 0,3 2 0,-3-1 0,2-2 0,0 3 0,-1-2 0,2 2 0,-4-1 0,4-1 0,-3 2 0,4-1 0,-2 1 0,2-1 0,-3-1 0,1 2 0,-2-2 0,4 1 0,-3 1 0,3-1 0,-2 1 0,1 0 0,-1-1 0,2 2 0,-1-2 0,0 1 0,-2 0 0,1-1 0,-1 0 0,2-1 0,-1 1 0,-1 0 0,0 0 0,1 0 0,0-1 0,0 0 0,1 1 0,-2-1 0,1 0 0,0 1 0,1 0 0,-1 1 0,1-1 0,0 0 0,0 1 0,6 0 0,-6 1 0,5-1 0,-5 0 0,3 3 0,-2-3 0,2 3 0,-3-4 0,1 1 0,0 2 0,1-1 0,-2 1 0,-1-3 0,0 1 0,0-1 0,5 3 0,0 3 0,1-3 0,-2 1 0,-4-3 0,3 0 0,-3 0 0,2 1 0,-2-3 0,0 3 0,-1-3 0,0 3 0,0-4 0,0 3 0,1-1 0,-2 1 0,3 0 0,-3 0 0,2 0 0,-2-1 0,2 1 0,-2-1 0,2 0 0,-1 2 0,1-2 0,-1 5 0,0-6 0,3 8 0,-3-7 0,8 8 0,-8-7 0,4 4 0,-3-4 0,-1-1 0,0 3 0,1-3 0,-2 2 0,1 1 0,1-3 0,-3 2 0,4-2 0,-3 0 0,3 2 0,1 0 0,-2-1 0,1-1 0,-3 0 0,1-2 0,2 2 0,3 2 0,0 2 0,1 0 0,-4-2 0,6 5 0,-7-6 0,11 8 0,-9-7 0,3 1 0,-4-1 0,-1-1 0,1 1 0,1 0 0,-2-1 0,9 5 0,-8-5 0,4 4 0,-4-5 0,-3 0 0,3 0 0,-2 0 0,2 3 0,-1-3 0,-1 3 0,1-2 0,0-1 0,0 1 0,3 1 0,-4-1 0,1 2 0,-1-3 0,0 1 0,0-1 0,0 2 0,1-1 0,0 0 0,1 2 0,-2-1 0,2 2 0,1 1 0,-1-2 0,2 4 0,0-5 0,-2 3 0,2-3 0,0 4 0,-2-3 0,3 2 0,-4-3 0,0 2 0,0-2 0,1 1 0,-1-1 0,2 0 0,-2-1 0,1 2 0,-2-3 0,0 2 0,1-2 0,-1 2 0,1-2 0,1 1 0,-1 0 0,2 1 0,0 0 0,-2 1 0,3 0 0,-3-3 0,3 2 0,-4-2 0,4 3 0,-4-3 0,1 1 0,0 0 0,4 0 0,-1 1 0,1-1 0,-4 0 0,3 2 0,-2-2 0,2 3 0,-3-4 0,0-1 0,-1 2 0,1-2 0,-1 0 0,0-1 0</inkml:trace>
</inkml:ink>
</file>

<file path=ppt/ink/ink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31.770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138 10 24575,'-4'2'0,"3"3"0,7-2 0,3 4 0,6-3 0,-1 1 0,-4-2 0,0 0 0,-6 0 0,3-2 0,-5 2 0,3-3 0,-4 2 0,1-2 0,-1 2 0,1-1 0,2 2 0,0-2 0,0 1 0,-2 0 0,-1-1 0,0 2 0,2-3 0,-1 3 0,3-2 0,0 3 0,1-2 0,1 0 0,-5 0 0,5 1 0,-3-2 0,1 2 0,-1 0 0,-2-3 0,1 2 0,-1-2 0,0 0 0,-1 1 0,1 0 0,-1 0 0,3 1 0,0-2 0,1 3 0,-2-2 0,1 1 0,0-2 0,0 2 0,0 0 0,-1-1 0,0 0 0,-1-1 0,0 1 0,-7 0 0,1-1 0,-7 0 0,4 0 0,-1 0 0,2 0 0,0 0 0,3 0 0,-1 0 0,2 0 0,-2 0 0,2-2 0,-1 0 0,0 0 0,0 0 0,-1 0 0,1-1 0,1 1 0,-1 0 0,3-2 0,-4 2 0,3-2 0,-3 3 0,3-1 0,-2 0 0,2 1 0,-1-2 0,-1 2 0,1-3 0,0 2 0,0 1 0,0-1 0,0 1 0,2-1 0,-2 1 0,1 0 0,-1 0 0,0-1 0,0 2 0,-1-1 0,0 0 0,1 1 0,-1 0 0,1-1 0,0-1 0,0 1 0,-2-1 0,0 2 0,-1-2 0,2 2 0,-3-2 0,1 1 0,-1-1 0,0 2 0,1-3 0,-2 2 0,1-1 0,-1 1 0,4 1 0,-3-1 0,4 0 0,-1 0 0,-2-1 0,2 2 0,-2-2 0,2 2 0,0-1 0,1 1 0,-1-1 0,1 1 0,-1-2 0,1 2 0,-2-1 0,3 0 0,-3-1 0,2 1 0,-1-1 0,0 2 0,1-1 0,0 1 0,-1-1 0,0 0 0,-3 1 0,3-1 0,-2 0 0,2 1 0,0-1 0,0 0 0,-1 0 0,2 0 0,-1-1 0,1 2 0,0-1 0,-3 1 0,2-1 0,-2 1 0,1-2 0,1 2 0,0-1 0,-1 1 0,2 0 0,0 0 0,1 0 0</inkml:trace>
</inkml:ink>
</file>

<file path=ppt/ink/ink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40.674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123 102 24575,'2'3'0,"0"0"0,-1-1 0,0 0 0,0 1 0,0-1 0,1-3 0,0-1 0,0-3 0,0 2 0,-2 1 0,1 0 0,0 1 0,-1-2 0,2 3 0,-1-3 0,1 2 0,-1-1 0,0 0 0,-1 0 0,1 0 0,0 1 0,0-1 0,0 0 0,0 0 0,0 0 0,0 0 0,1 0 0,-2 5 0,1-3 0,-2 5 0,1-3 0,-1 0 0,1 1 0,-1 0 0,1 0 0,-2-1 0,2 0 0,-1 0 0,1 0 0,-1 1 0,1-1 0,-1 2 0,1-2 0,0 2 0,-1-2 0,0 2 0,-1-3 0,0 2 0,0-2 0,0 1 0,0-1 0,1 1 0,-2-2 0,2 0 0,-1-1 0,1-1 0,1 0 0,-1 0 0,0 0 0,-1 0 0,1 0 0,-2 0 0,3 0 0,-3 1 0,3-1 0,-1 1 0,0 0 0,0-1 0,-1 0 0,0 0 0,0-1 0,1 1 0,-1 0 0,1 1 0,-1-2 0,-1 2 0,1-3 0,-1 3 0,0-2 0,1 2 0,0-1 0,1 1 0,-2-1 0,1 1 0,-1-1 0,1 1 0,-1-1 0,1 2 0,0-1 0,0-1 0,0 2 0,-3-3 0,1 2 0,1-1 0,0 1 0,2 0 0,-2-2 0,1 1 0,0-1 0,0 0 0,0 1 0,0 1 0,0-1 0,0 1 0,1-1 0,0 1 0,-1-2 0,1 3 0,0-3 0,1 2 0,-1 0 0,-1-2 0,0 3 0,0-3 0,1 2 0,0-1 0,0-1 0,0 2 0,0-2 0,0 3 0,-1-2 0,1 1 0,-4-5 0,3 3 0,-2-2 0,4 4 0</inkml:trace>
</inkml:ink>
</file>

<file path=ppt/ink/ink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49.527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 1 24575,'1'4'0,"0"0"0,-1 0 0,0-1 0,0 1 0,1-2 0,0 2 0,0-2 0,0 1 0,0-2 0,-1 1 0,2-1 0,-2 1 0,2 0 0,0 0 0,-1 2 0,3-1 0,-4 2 0,3-4 0,-2 0 0,0-1 0,2 2 0,-2 0 0,2 1 0,0-2 0,-2 1 0,2 0 0,-2 0 0,1 0 0,0 0 0,0-1 0,-1 2 0,1-2 0,0 1 0,0 0 0,1-1 0,-1 0 0,-1 1 0,1 0 0,-1 0 0,0 1 0,1-1 0,-2 0 0,1 0 0,0-1 0,-1 1 0,2-2 0,-1 3 0,1-2 0,-1 3 0,0-2 0,0 2 0,0-3 0,1 2 0,-2-1 0,1-1 0,0 1 0,1-1 0,-1 1 0,1 0 0,0 2 0,0-2 0,0 1 0,-1-1 0,0 0 0,1-1 0,0 2 0,0-2 0,-1 2 0,0-1 0,0 0 0,0 0 0,1 0 0,-1-1 0,0 0 0,0 1 0,-1 0 0,2 0 0,-2 0 0,2 0 0,-2 1 0,2-1 0,-2 0 0,1 1 0,0 0 0,-1-1 0,1 0 0,-1 0 0,0 0 0,1-1 0,-1 1 0,1 1 0,0-1 0,-1 3 0,1-3 0,-1 1 0,3 0 0,-1 1 0,2-2 0,-3 1 0,-1-1 0,2 0 0,-1 1 0,0-2 0,0 2 0,0-1 0,1 0 0,-1 1 0,0-1 0,0-1 0,1 1 0,0 0 0,0 0 0,0 2 0,0-2 0,0 0 0,-1 1 0,0-1 0,1 1 0,-2 0 0,3-1 0,-3 0 0,3 0 0,-3 0 0,2 0 0,-1 1 0,0-1 0,1 1 0,-1-1 0,0 0 0,0-1 0,0 2 0,0-1 0,0 1 0,1-1 0,-1-1 0,0 1 0,0-1 0,-1 1 0,1-1 0,-1 1 0,2-2 0,-2 3 0,2-2 0,0 3 0,-1-2 0,3 2 0,-4-2 0,3 2 0,-2-3 0,0 2 0,1-2 0,-1 1 0,0 3 0,0-3 0,0 3 0,0-3 0,1 1 0,0-1 0,-1 2 0,1-2 0,-1 1 0,2 0 0,-2 0 0,2-1 0,-3 1 0,1-2 0,0 0 0,-1 1 0,1-1 0,0 1 0,-1 0 0,2-1 0,-2 1 0,1-1 0,0 1 0,0 1 0,0-1 0,0 1 0,-1 0 0,1-2 0,0 1 0,0-1 0,0 1 0,0-1 0,-1 2 0,1-2 0,0 0 0,-1 1 0,1-1 0,-1 1 0,0 0 0,0 3 0,1-2 0,-1 2 0,2-1 0,-1-2 0,0 0 0,0 0 0,-1-1 0,0 1 0,4 2 0,-3-2 0,2 1 0,-3-1 0,0 1 0,0 0 0,1 1 0,-1 0 0,1-1 0,-1 1 0,1-1 0,-1 0 0,2 0 0,-2 0 0,1 0 0,-1-1 0,0 1 0,0-1 0,0 0 0,0 0 0,0 0 0,1-1 0,-1 1 0,1-1 0,-1 1 0,0 0 0,0 0 0,1-1 0,-1 1 0,1-1 0,-1 1 0,0 0 0,0 0 0,0 0 0,0 0 0,0 0 0,0 0 0,0 0 0,0 0 0,0 0 0,1 0 0,-1 0 0,1 1 0,-1-1 0,0 1 0,0-1 0,0 1 0,0-1 0,0 1 0,0-1 0,0 0 0,0 0 0,0 0 0,1-1 0,-1 1 0,2 0 0,-2 0 0,2 0 0,-2 0 0,2-1 0,-2 1 0,2 0 0,-2 0 0,1 0 0,-1 0 0,0 0 0,0 0 0,0 0 0,1 0 0,-1 1 0,1-1 0,0 0 0,-1 2 0,1-1 0,-1 1 0,1-2 0,-1 1 0,1-1 0,-1 0 0,0-1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0:53.62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1407 755 24575,'8'-8'0,"0"2"0,-4 2 0,3-2 0,-3 3 0,4-3 0,-5 5 0,2-2 0,-3 1 0,1 0 0,-1-1 0,0-1 0,0 3 0,0-2 0,-1 0 0,0-1 0,1 1 0,0 1 0,1-1 0,0 3 0,-1-3 0,0 2 0,-1-1 0,3-2 0,-3 2 0,1-3 0,1 4 0,-2 0 0,1-2 0,0 2 0,-1-2 0,2 2 0,-1-2 0,1 3 0,-1-3 0,0 2 0,0 0 0,1-1 0,-1 2 0,1-2 0,1 1 0,-3-1 0,2 1 0,-3 7 0,0-2 0,0 4 0,-1-5 0,0-2 0,1 3 0,-2-2 0,2 1 0,-1 0 0,1 0 0,-1 0 0,0 0 0,1 0 0,0-1 0,0 2 0,0-1 0,0 0 0,0-1 0,-2 1 0,0 0 0,0 1 0,-1-2 0,1 2 0,1-3 0,6-6 0,-3 3 0,9-10 0,-8 8 0,2-2 0,-1 0 0,-2 4 0,4-4 0,-2 3 0,1 0 0,-3 1 0,0-1 0,0 1 0,1-1 0,-1 0 0,0 1 0,0-1 0,0 0 0,0 1 0,0 0 0,1-1 0,-1-1 0,1 0 0,-1 0 0,0 1 0,0 2 0,-1-3 0,1 3 0,0-3 0,0 2 0,0-1 0,0 0 0,1 1 0,0-1 0,-1 1 0,-1-1 0,1 0 0,-1 0 0,2 1 0,-2 0 0,1-1 0,0 2 0,-1-2 0,0 1 0,1 0 0,-2-1 0,5 2 0,-4-1 0,3 0 0,-4 0 0,2-1 0,1 1 0,-1 0 0,0 0 0,-1 0 0,2 1 0,-1-2 0,1 3 0,0-6 0,0 5 0,1-5 0,-2 4 0,2-2 0,-1 2 0,1-2 0,0 2 0,0-2 0,0 2 0,0-1 0,-1 1 0,1-3 0,-2 4 0,1-4 0,-1 3 0,2 0 0,-1-1 0,0 1 0,0-1 0,-1 1 0,0-2 0,1 2 0,1-2 0,0 2 0,0-2 0,-2 2 0,2-2 0,-1 2 0,1-2 0,-1 1 0,1 0 0,0 0 0,-1 0 0,0-1 0,0 1 0,-2 0 0,3 0 0,-2 1 0,2-2 0,-2 1 0,2-1 0,-2 2 0,1-3 0,3 3 0,-3-5 0,3 4 0,-4-3 0,1 1 0,2 2 0,-1-5 0,2 6 0,4-9 0,-4 7 0,3-5 0,-5 5 0,-1 1 0,0-1 0,2 1 0,-1-2 0,0 1 0,0-1 0,0 1 0,0 2 0,1-4 0,-2 2 0,0-1 0,1 1 0,-1 1 0,0 0 0,0 0 0,1-2 0,-1 2 0,3-3 0,-3 1 0,3-1 0,2-1 0,-2 1 0,2-3 0,-4 7 0,1-3 0,-1 2 0,0 0 0,1-6 0,-2 5 0,3-6 0,-2 7 0,-1-7 0,0 6 0,-2-4 0,2 4 0,-1 0 0,2-1 0,-2 2 0,2-1 0,-2 1 0,1-3 0,2 1 0,-2-2 0,3 3 0,-3-5 0,1 5 0,0-6 0,0 6 0,1-3 0,-2 3 0,2-1 0,-1-4 0,2 3 0,-2-4 0,1 5 0,0-2 0,-2 3 0,1-1 0,-1 2 0,-1 0 0,1 0 0,5-1 0,-4 0 0,4 0 0,-5 0 0,1 0 0,-1 0 0,0 1 0,0 0 0,-2 0 0,0 1 0,2 0 0,-1 1 0,0-1 0,0 0 0,1 0 0,0 0 0,0 2 0,0-1 0,-1 1 0,1 0 0,-1 2 0,1-1 0,-1 0 0,1 0 0,2-1 0,-3 1 0,4-1 0,-4 0 0,2 0 0,-1 0 0,0 0 0,1 0 0,-1 0 0,0 0 0,0 2 0,-1 0 0,0 1 0,1-1 0,-2 0 0,2 0 0,-3 1 0,1 0 0,-1 0 0,0 0 0,-1 0 0,1 1 0,-2 0 0,1 0 0,0-1 0,-1 0 0,1 1 0,-1-2 0,1 1 0,-1 0 0,1-1 0,-1 2 0,0-1 0,-1 0 0,2 0 0,-3-1 0,3 1 0,-1 0 0,-1 0 0,3-1 0,-3-1 0,3 2 0,-2 1 0,1 0 0,0 0 0,-1-2 0,2 1 0,-1 0 0,0 0 0,1 0 0,-2-1 0,2 2 0,-2-3 0,1 3 0,0-2 0,-1 2 0,2-2 0,-1 1 0,0 0 0,0-2 0,-1 3 0,2-2 0,-2 1 0,1 0 0,0-1 0,1 1 0,-1-1 0,0 1 0,0 0 0,-1-1 0,1 1 0,0 1 0,-1-1 0,0 0 0,1-1 0,-1 3 0,1-2 0,0 2 0,-1-3 0,0 0 0,1 0 0,-1 1 0,1 1 0,-1-1 0,0 0 0,1 0 0,0-1 0,1 2 0,-3-3 0,2 3 0,-1-3 0,1 2 0,-1-2 0,0 2 0,-1-1 0,0 0 0,0 1 0,1-2 0,-1 1 0,0-1 0,0 1 0,1 0 0,-2 0 0,1-1 0,0 1 0,0-2 0,0 2 0,1 0 0,-2 1 0,2-1 0,-2 1 0,2-3 0,0 3 0,-1-3 0,1 3 0,-1-3 0,0 3 0,1-3 0,-3 3 0,3-1 0,-2-1 0,2 1 0,0 0 0,-1-1 0,1 2 0,1-1 0,-4 1 0,5-1 0,-6 0 0,5 0 0,-2 0 0,1 1 0,-1-1 0,1 2 0,-2-2 0,1 2 0,0-1 0,0 1 0,1-1 0,-3 2 0,3-3 0,-2 1 0,4-1 0,-3-1 0,0 4 0,0-4 0,1 4 0,-1-4 0,2 3 0,-3-1 0,2 0 0,-1 0 0,2 0 0,-3 0 0,1 1 0,-2-3 0,3 2 0,-3-1 0,4-1 0,-3 2 0,1-2 0,0 2 0,-1-1 0,1 1 0,-4 0 0,4 0 0,-3-1 0,5 1 0,-2-3 0,-2 3 0,2-2 0,-2 1 0,3 0 0,-1 0 0,1 0 0,-3 0 0,3 0 0,-3 2 0,3-4 0,-1 2 0,1 0 0,-2-1 0,2 1 0,-1 1 0,1-3 0,-1 4 0,2-3 0,-5 2 0,5-1 0,-4 2 0,2-3 0,1 3 0,-2-4 0,0 5 0,1-3 0,-1 3 0,2-2 0,-2-2 0,1 2 0,-1-1 0,2 2 0,0-1 0,-1 1 0,0-1 0,0 0 0,0 0 0,1-1 0,-2 3 0,1-2 0,-1 2 0,-2 2 0,3-4 0,-3 3 0,4-4 0,0-1 0,0 3 0,0-3 0,1 2 0,-1 0 0,1 0 0,-2 0 0,2 0 0,-2-1 0,1 0 0,1 1 0,-2-1 0,2 1 0,-3 0 0,1-1 0,-1 1 0,-1 3 0,2-3 0,-4 3 0,4-4 0,1 0 0,-1 1 0,0 0 0,0 0 0,-1 1 0,2-1 0,-2 1 0,2-3 0,-2 2 0,2-3 0,-3 4 0,3-3 0,-1 3 0,1-2 0,0 1 0,-1-1 0,0 0 0,-1-1 0,2 1 0,-2 0 0,2 1 0,0 0 0,-3 1 0,3-2 0,-3 1 0,3-1 0,-3 0 0,4 1 0,-9 0 0,6-1 0,-4 1 0,5 0 0,-3-1 0,2 1 0,-1 1 0,2-3 0,-1 2 0,0-1 0,0-1 0,0 3 0,-1-1 0,-1 0 0,0 1 0,-1-1 0,3-1 0,-2-1 0,2 2 0,-2-2 0,0 2 0,0-1 0,0 0 0,-5 0 0,5 1 0,-7-2 0,5 4 0,-3-2 0,0 1 0,1-1 0,-4 0 0,2 0 0,-9 1 0,6 0 0,-5 2 0,-1 1 0,-7 3 0,8-4 0,-9 2 0,19-5 0,-15 1 0,12 1 0,-14 0 0,6-1 0,-4 1 0,-2-2 0,8 2 0,-4-1 0,-5 0 0,5-2 0,-7 6 0,6-7 0,2 4 0,-5-2 0,-1 1 0,-9-1 0,-2 2 0,-9-5 0,6 2 0,-8-2 0,-32 0 0,13 0 0,-30 0 0,33 0 0,2 0 0,9 0 0,10 0 0,8 0 0,3 0 0,9-1 0,-2-2 0,8 1 0,-4-4 0,14 5 0,-4-3 0</inkml:trace>
</inkml:ink>
</file>

<file path=ppt/ink/ink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07.112"/>
    </inkml:context>
    <inkml:brush xml:id="br0">
      <inkml:brushProperty name="width" value="0.2" units="cm"/>
      <inkml:brushProperty name="height" value="0.2" units="cm"/>
      <inkml:brushProperty name="color" value="#13FDFF"/>
    </inkml:brush>
  </inkml:definitions>
  <inkml:trace contextRef="#ctx0" brushRef="#br0">121 107 24575,'0'-12'0,"0"2"0,0 8 0,2-2 0,-1-2 0,1 1 0,1-1 0,-1 3 0,1-1 0,1-1 0,-3 1 0,4-1 0,-4 1 0,4 1 0,-2-2 0,0 1 0,1 0 0,-2 0 0,2-2 0,-2 2 0,0-2 0,6 10 0,-5-1 0,4 3 0,-5-1 0,-1-3 0,2 4 0,-1-2 0,0 2 0,1-1 0,-3-2 0,3 3 0,-1-1 0,0-1 0,2 3 0,-4-4 0,3 4 0,-2-2 0,1-1 0,1 3 0,-2-4 0,1 3 0,-1-1 0,1-1 0,0 2 0,-1-1 0,1 1 0,-1-1 0,2 0 0,-2-1 0,1 2 0,-1-1 0,0 0 0,0 1 0,1-1 0,-2 0 0,2 0 0,-1 0 0,2-1 0,-1 2 0,-1-1 0,1 1 0,0-2 0,-2 4 0,3-5 0,-3 4 0,3-2 0,-3-1 0,2 4 0,-2-4 0,1 0 0,-1 3 0,1-3 0,1 3 0,-1-3 0,1 4 0,-1-4 0,-1 3 0,1-3 0,-1 1 0,2 1 0,-2-2 0,1 2 0,-1-1 0,0 0 0,1 1 0,-1-2 0,1 2 0,-1 0 0,0 0 0,0 0 0,0-1 0,0 1 0,0-1 0,0 1 0,0-1 0,0 0 0,0 0 0,0 1 0,0-2 0,0 2 0,0-1 0,0 0 0,0 1 0,0 1 0,0-2 0,0 1 0,0-1 0,1-1 0,1 7 0,-1-6 0,1 4 0,-2-6 0,0 1 0,2 3 0,-1-2 0,2 1 0,-3-1 0,1 0 0,0 1 0,0 0 0,0-2 0,0 2 0,0-1 0,0 0 0,0 1 0,-1-2 0,0 3 0,0-3 0,1 3 0,-1-2 0,1 0 0,0 2 0,0-4 0,0 4 0,0-3 0,-1 1 0,0 1 0,0-2 0,0 2 0,0-1 0,1 0 0,-1 1 0,1-1 0,0 1 0,-1 0 0,1 0 0,-1-1 0,0-1 0,0 2 0,0-1 0,0 1 0,0-2 0,2 3 0,-2-3 0,2 2 0,-2-1 0,0 0 0,0 2 0,0-3 0,0 2 0,0-1 0,0 0 0,0 1 0,0-2 0,0 2 0,0-1 0,0 1 0,0 0 0,0-2 0,-1 3 0,1-3 0,-2 2 0,1-1 0,-1-1 0,1 2 0,0-1 0,1 0 0,-1 0 0,0 0 0,-1 1 0,0-1 0,1 1 0,-1-1 0,2 1 0,-2-2 0,2 3 0,-2-3 0,0 3 0,1-1 0,-1 0 0,2 0 0,-2 0 0,2-2 0,-2 2 0,2-1 0,-2-1 0,0 3 0,1-2 0,0 0 0,0 1 0,-1-3 0,0 3 0,1-1 0,0 0 0,0 1 0,0-2 0,-1 2 0,2 0 0,-2-2 0,1 5 0,-2-5 0,1 4 0,0-3 0,-1-1 0,2 2 0,-1-2 0,0 1 0,1 0 0,-2-1 0,1 1 0,0 0 0,-2-2 0,3 4 0,-1 1 0,2-2 0,0 2 0,0-5 0,0 2 0,0 1 0,0-1 0,0 0 0,0 0 0,0 1 0,0-2 0,0 4 0,0-5 0,0 4 0,0-1 0,0-2 0,0 3 0,0-3 0,-1 1 0,0 1 0,-1-1 0,0 0 0,1 0 0,-3 0 0,4 0 0,-3 2 0,2-3 0,1 1 0,-3 0 0,2-1 0,-2 1 0,0 0 0,1 0 0,-1 0 0,2 0 0,-2 1 0,2-1 0,-2-1 0,1 4 0,-1-6 0,1 6 0,-1-4 0,2 1 0,-3 0 0,2 0 0,-1-1 0,1 2 0,0-2 0,-2-1 0,-1 2 0,2-2 0,-2 2 0,3-1 0,-1 0 0,-1 2 0,1-3 0,-1 2 0,1-1 0,2-1 0,-3 3 0,1-3 0,-2 2 0,0-2 0,0 0 0,2 1 0,0 0 0,-1 2 0,1-1 0,-2 0 0,2-2 0,-1 0 0,-2 2 0,3 0 0,-1-1 0,0 1 0,2-3 0,-2 3 0,-2-3 0,3 3 0,-2-3 0,3 4 0,0-2 0,1 1 0,-1 0 0,0 0 0,0 2 0,2-2 0,-1 0 0,0 0 0,-1 0 0,2 0 0,-2 1 0,1-2 0,0 2 0,0-1 0,1 0 0,-3 1 0,3-2 0,-3 2 0,2-2 0,-1 1 0,0 0 0,-1-1 0,1 1 0,0 0 0,0-1 0,0 2 0,0-2 0,0 1 0,0 0 0,1 0 0,6-18 0,-2 11 0,3-15 0,-4 15 0,-1-1 0,2-6 0,-1 4 0,2-2 0,-1 2 0,-1 3 0,1-4 0,-1 1 0,3 1 0,-4-1 0,4 2 0,-5-3 0,3 0 0,-3 1 0,4 1 0,-3-1 0,3 1 0,-3-2 0,2 1 0,-1 1 0,0-2 0,1 3 0,-1-3 0,1 1 0,-1 1 0,1-2 0,-1 3 0,0-2 0,0-1 0,0 3 0,0-5 0,0 5 0,0-3 0,1 1 0,0 1 0,0-1 0,1 0 0,-2 0 0,0 0 0,0-1 0,1 2 0,-1-1 0,0 1 0,0-2 0,-1 1 0,0-1 0,1 1 0,1 0 0,-1-1 0,-1 2 0,0-2 0,1 2 0</inkml:trace>
</inkml:ink>
</file>

<file path=ppt/ink/ink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20.314"/>
    </inkml:context>
    <inkml:brush xml:id="br0">
      <inkml:brushProperty name="width" value="0.2" units="cm"/>
      <inkml:brushProperty name="height" value="0.2" units="cm"/>
      <inkml:brushProperty name="color" value="#13FDFF"/>
    </inkml:brush>
  </inkml:definitions>
  <inkml:trace contextRef="#ctx0" brushRef="#br0">2613 0 24575,'-10'12'0,"-2"2"0,8-10 0,-5 4 0,5-4 0,-7 0 0,4 1 0,-2 1 0,2-1 0,2 0 0,0 1 0,1-4 0,0 4 0,-2-2 0,1 2 0,-4 0 0,4-1 0,-3 1 0,3-1 0,-8 6 0,5-3 0,-4 1 0,-1 2 0,3-2 0,-6-1 0,5 6 0,-4-8 0,-1 9 0,1-9 0,-2 8 0,-3-3 0,4 4 0,-6-2 0,6 0 0,2-1 0,2-3 0,4-1 0,0-2 0,3-1 0,-7 4 0,4-1 0,-7 5 0,5-2 0,-4 0 0,1-2 0,-6 6 0,6-7 0,-1 3 0,6-6 0,-1 2 0,-2-2 0,-3 8 0,-4-4 0,4 1 0,-4 2 0,7-5 0,-1 3 0,-2-1 0,6-3 0,-3 3 0,4-4 0,-2 3 0,-2 2 0,-8 6 0,2-4 0,-4 5 0,5-5 0,4-3 0,-4 7 0,3-5 0,-1 4 0,-4-1 0,4-2 0,-4-2 0,7 0 0,-4-1 0,6 1 0,-3-2 0,2 2 0,3-6 0,-4 3 0,7-3 0,-7-1 0,8 1 0,-4 0 0,3-1 0,-4 4 0,4-3 0,-6 6 0,3-5 0,-2 4 0,-2-2 0,4-1 0,-3 0 0,4-3 0,0 1 0,0 2 0,0-2 0,0 2 0,-1-2 0,0 2 0,2-2 0,-1 1 0,2-3 0,1 1 0,-3-1 0,2 2 0,-1-1 0,0 0 0,3 0 0,-5 0 0,-2 0 0,3 1 0,-9 0 0,10 0 0,-10 3 0,9-3 0,-4 2 0,0-1 0,1-2 0,1 1 0,-8 2 0,8 0 0,-9 2 0,5 0 0,5-4 0,-6 3 0,6-4 0,-9 9 0,4-7 0,-1 6 0,3-8 0,4 0 0,-2 1 0,0 0 0,-2 0 0,1 1 0,-1-2 0,-6 6 0,3 0 0,-13 3 0,8 0 0,-5-1 0,6 1 0,-4 1 0,2 0 0,1-3 0,1-2 0,1 1 0,4-4 0,-2 3 0,5-3 0,-1 0 0,-1-2 0,5 0 0,-4 0 0,5-2 0,-2 3 0,0-4 0,-2 2 0,-2 0 0,-5 6 0,-1-5 0,-2 4 0,1-5 0,-3 1 0,-3 2 0,1-2 0,2 2 0,3 3 0,1-6 0,0 6 0,-6-8 0,5 2 0,-3-1 0,0 2 0,6 0 0,-5 3 0,2-3 0,-1 4 0,-5-3 0,12 2 0,-8-1 0,11 0 0,-10-1 0,9 1 0,-3-2 0,-1 2 0,5-3 0,-10 5 0,3-4 0,1 4 0,1-3 0,3 0 0,3-2 0,-1 1 0,-2-1 0,5 1 0,-3-1 0,1 3 0,4-5 0,-2 4 0,0-4 0,2 2 0,-2-1 0,1 1 0,0 0 0,-1 0 0,-1 0 0,0-1 0,2 1 0,0-1 0,0 1 0,-1 0 0,0-2 0,0 1 0,1-1 0,0 2 0,-5-2 0,3 2 0,-2-1 0,2-1 0,1 1 0,0-1 0,0 1 0,0 1 0,-3-1 0,2 1 0,-3-1 0,4 1 0,0-1 0,-2 0 0,5 0 0,-4-1 0,3 3 0,-2-3 0,1 2 0,0-1 0,0-1 0,-1 1 0,2 1 0,-3-1 0,4 2 0,-4 4 0,6 6 0,-2-1 0,3-1 0,0-6 0,0-2 0,-1 3 0,0-1 0,0 2 0,0-2 0,1-1 0,0 1 0,0 1 0,0 0 0,0-2 0,1 1 0,4 0 0,-2-2 0,3 0 0,-1-2 0,-1 1 0,4 0 0,-4-2 0,2 3 0,-1-3 0,0 1 0,4 0 0,-4 1 0,1-1 0,-1 1 0,-2-1 0,4 3 0,-3-2 0,0 2 0,1-2 0,-2 0 0,4 1 0,-3-3 0,3 3 0,-3-2 0,2 1 0,0 0 0,0 0 0,-1 1 0,2-2 0,-3 0 0,7-1 0,-6 0 0,4 0 0,-6 1 0,1-1 0,3 1 0,-2 0 0,2-1 0,-2 2 0,1-2 0,-1 1 0,1-1 0,0 0 0,-1 0 0,2 0 0,-3 0 0,1 1 0,0 0 0,1 0 0,1 1 0,-3-1 0,2 0 0,-1-1 0,-1 2 0,3-1 0,-3 1 0,2 0 0,1 0 0,-3 0 0,2 0 0,-1-1 0,-1 0 0,2 0 0,1 0 0,-4-1 0,5 0 0,-5 1 0,3 0 0,0 0 0,-3 0 0,4 1 0,-3-1 0,1-1 0,1 1 0,-2 0 0,2-1 0,-1 1 0,0 0 0,1 0 0,-1 1 0,0-1 0,0 1 0,0-2 0,1 1 0,-1-1 0,1 1 0,-2-1 0,2 1 0,-1 0 0,0 0 0,1 0 0,-1 1 0,0-2 0,3 1 0,-4-1 0,2 1 0,0-1 0,-2 1 0,4 0 0,-4-1 0,1 1 0,1-1 0,-2 0 0,4 1 0,-5-1 0,4 1 0,-3-1 0,1 0 0,2 1 0,-3 0 0,2 0 0,-1 0 0,-1 1 0,2-2 0,-1 0 0,0 0 0,2 1 0,-3 0 0,2-1 0,0 0 0,-1 0 0,1 0 0,-1 1 0,-1 0 0,5 1 0,-5-2 0,2 2 0,1-1 0,-4 0 0,5 0 0,-4-1 0,1 0 0,1 0 0,0 0 0,0 1 0,-1-1 0,0 1 0,1 1 0,-1-2 0,1 2 0,-2-2 0,0 1 0,4 0 0,-4 0 0,2 0 0,2-1 0,-4 0 0,3 1 0,-2-1 0,1 2 0,1-2 0,-2 2 0,0-2 0,-1 1 0,3 0 0,0-1 0,-2 2 0,1-2 0,-2 1 0,1-1 0,2 1 0,-3-1 0,7 1 0,-7-1 0,4 1 0,-2-1 0,-2 2 0,2-2 0,-1 1 0,0 0 0,1-1 0,-1 1 0,1-1 0,0 0 0,-1 0 0,1 0 0,0 1 0,-1-1 0,1 3 0,-2-2 0,2 0 0,-1 0 0,1 1 0,0-1 0,-1 2 0,0-2 0,0 2 0,0-2 0,2 3 0,-3-3 0,2 4 0,0-5 0,-2 3 0,4-2 0,-4 1 0,5 0 0,-5 0 0,5-1 0,-5 1 0,2-1 0,-1 1 0,1-1 0,0 0 0,-3 0 0,4 0 0,-3-1 0,7 4 0,-4-4 0,5 4 0,-6-4 0,-1 0 0,0 0 0,0 1 0,2-1 0,-1 1 0,1 0 0,-3-1 0,3 1 0,-3 0 0,2-1 0,-1 1 0,0-1 0,2 0 0,-2 0 0,4 0 0,-5 1 0,1-1 0,2 1 0,-3 0 0,3-1 0,-2 1 0,-1-1 0,3 1 0,-3-1 0,1 1 0,1 0 0,1 0 0,-2 0 0,3-1 0,-4 0 0,3 0 0,-1 0 0,2 0 0,0 0 0,2 0 0,-3 0 0,2 0 0,-1 0 0,-2 0 0,4 0 0,-4 0 0,-1 0 0,2 1 0,-3-1 0,2 1 0,-1 0 0,0-1 0,2 1 0,-1-1 0,0 0 0,2 0 0,-4 0 0,3 0 0,-2 0 0,2 0 0,-2 0 0,6 0 0,-5 0 0,3 0 0,-5 0 0,1 0 0,2 0 0,3 0 0,2 0 0,-2 1 0,3 0 0,-3 1 0,-1-2 0,0 2 0,-5-2 0,0 0 0,2 1 0,-2-1 0,2 1 0,-1-1 0,0 0 0,0 0 0,1 0 0,-2 0 0,2 0 0,-1 0 0,2 0 0,-2 0 0,3 0 0,-4 0 0,6 0 0,-6 0 0,3 0 0,-1 0 0,5 0 0,0 0 0,4 0 0,-1 0 0,3 0 0,1 0 0,0 0 0,6 0 0,-6 0 0,3 0 0,0 0 0,-6 0 0,2 0 0,-6 0 0,3 0 0,-7 0 0,1 0 0,-4 0 0,1 0 0,1 0 0,-1 0 0,1 0 0,-2 0 0,2 0 0,0 0 0,-2 0 0,3 0 0,-3 0 0,3 0 0,-2 0 0,2 0 0,-3 0 0,5 0 0,-6 0 0,4 0 0,-2 0 0,-1 0 0,3 0 0,-3 0 0,1 0 0,2 0 0,-1 0 0,1 0 0,3 0 0,-3 0 0,2 0 0,-1 0 0,-2 0 0,0 0 0,1 0 0,-1 0 0,0 0 0,1 0 0,3 0 0,-2 0 0,0 0 0,-2 0 0,-3 0 0,2 0 0,1 0 0,0 0 0,-1 0 0,0 0 0,0 0 0,0 0 0,3 0 0,-4 0 0,3 0 0,-2 0 0,-1 0 0,2 0 0,-1 0 0,0 0 0,1 0 0,-1 0 0,0 0 0,2 0 0,-3 0 0,5 0 0,-5 0 0,3 0 0,-1 0 0,-2 0 0,2 0 0,-1 0 0,0 0 0,0 0 0,1 0 0,-2 0 0,2 0 0,-1 0 0,1 0 0,-1 0 0,0 0 0,0 0 0</inkml:trace>
</inkml:ink>
</file>

<file path=ppt/ink/ink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53.095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1228 1 24575,'-1'7'0,"-1"-2"0,1-3 0,0-1 0,-2 2 0,3 0 0,-3 1 0,3-1 0,-3-1 0,2 0 0,-1 0 0,-1-1 0,2 1 0,-1 0 0,0 2 0,1-3 0,-1 2 0,0-2 0,1 2 0,-1 0 0,1-1 0,-1 1 0,0-2 0,0 1 0,0 1 0,1-1 0,-1 1 0,1-1 0,0 0 0,0 2 0,0-3 0,0 3 0,-2-3 0,2 1 0,-3 0 0,3 0 0,-2-1 0,2 3 0,-2-3 0,3 4 0,-3-4 0,3 2 0,-4-1 0,3-1 0,-2 1 0,0 1 0,2-2 0,-2 2 0,1-1 0,0-1 0,-2 2 0,2-1 0,0 0 0,0-1 0,1 1 0,-2 0 0,2 0 0,-3 0 0,3 0 0,-1 0 0,-1 0 0,3 0 0,-3 0 0,2 0 0,0 0 0,-4 1 0,4-2 0,-5 0 0,5 0 0,-2 3 0,2-2 0,-1 2 0,-1-3 0,1 0 0,-1 0 0,2 2 0,-1-1 0,0 1 0,0-1 0,-1 0 0,1 1 0,0-2 0,0 2 0,0-3 0,1 3 0,-3-1 0,3 1 0,-3 0 0,3-2 0,-1 2 0,0-2 0,0 1 0,0 0 0,0 1 0,0-1 0,0 1 0,1 0 0,-2-2 0,3 2 0,-4-1 0,4 0 0,-3 0 0,2 0 0,-1 1 0,0-1 0,0 1 0,1-1 0,-1 0 0,1 1 0,-1 0 0,0 0 0,1 0 0,-1-1 0,1 0 0,-1 0 0,0 1 0,1-1 0,-3 0 0,3 0 0,-1 0 0,-1 1 0,2 0 0,-3 1 0,3-2 0,-1-1 0,0 2 0,0-3 0,-1 3 0,1-2 0,1 1 0,-2 0 0,1 1 0,0-1 0,-1 0 0,1 0 0,0-1 0,1 3 0,-2-2 0,1 3 0,0-5 0,0 2 0,0 0 0,0 0 0,-1 0 0,2 0 0,-2 0 0,2 1 0,-1-3 0,1 4 0,-1-4 0,0 4 0,-6-2 0,4 0 0,-3 0 0,5 0 0,0 0 0,-1 0 0,2-1 0,-3 1 0,2-1 0,0 1 0,-2 0 0,4 0 0,-4-1 0,3 1 0,-1 0 0,0 2 0,-1-2 0,0 2 0,0-3 0,1 2 0,0-3 0,-1 3 0,0-2 0,1 3 0,1-3 0,-1 1 0,-2 1 0,2-1 0,-1 1 0,1-1 0,-1 0 0,2 0 0,-1 0 0,0 1 0,0-1 0,-2 1 0,3-1 0,-2 0 0,2 0 0,-1 0 0,-1 0 0,0 0 0,1 1 0,-3-2 0,3 2 0,-2-2 0,2 2 0,-5 0 0,3-1 0,-4 2 0,6-4 0,0 3 0,1-1 0,-2-1 0,2 2 0,-2-1 0,1-1 0,0 1 0,-1 0 0,1-1 0,-1 1 0,0 1 0,1-2 0,-1 1 0,0 1 0,1-2 0,-2 1 0,2 0 0,-2-1 0,2 1 0,0 0 0,0 0 0,-1 1 0,-1-1 0,-2 5 0,3-4 0,-3 3 0,3-4 0,2 0 0,-2 0 0,1-1 0,0 4 0,-1-4 0,2 6 0,-3-6 0,1 2 0,0-1 0,1 0 0,-1-1 0,2 2 0,-1-2 0,0 2 0,0-1 0,-1 0 0,0 1 0,0-1 0,0 1 0,2-1 0,-1-1 0,0 1 0,-1-1 0,1 1 0,1 1 0,-2-2 0,2 1 0,-2-1 0,1 0 0,0 2 0,-1-2 0,2 3 0,-2-4 0,2 3 0,-1-1 0,-1-1 0,1 2 0,-1-3 0,1 2 0,-2-1 0,2 0 0,-2 1 0,1-1 0,1 1 0,-1 1 0,1-1 0,0 0 0,-1 0 0,1-1 0,-2 1 0,1 1 0,0-1 0,-1 0 0,2-1 0,0 0 0,-1 0 0,1 2 0,-1-1 0,-1 0 0,1-1 0,0 0 0,1 1 0,0 0 0,0 0 0,-1 0 0,0 0 0,-1 0 0,1 0 0,-1 0 0,2-1 0,-2 1 0,2-2 0,0 3 0,-1-3 0,1 3 0,-1-2 0,-2 0 0,2 1 0,-2-1 0,3 1 0,-1 0 0,0 0 0,0-1 0,-1 2 0,0-2 0,0 2 0,0-1 0,-1 1 0,2-1 0,-2 2 0,1-2 0,2 0 0,-4-1 0,4 1 0,-5 1 0,4-2 0,-6 5 0,6-4 0,-4 4 0,3-4 0,-1 0 0,2 0 0,-1 1 0,1-2 0,2 2 0,-4-2 0,4 1 0,-2-1 0,1 2 0,-1-1 0,-1 1 0,1 0 0,1-2 0,1 1 0,-1 0 0,-1 0 0,1 0 0,-1-1 0,0 1 0,-2 1 0,1-2 0,0 2 0,1-2 0,1 3 0,-1-2 0,-2 1 0,3-1 0,-3 2 0,4-2 0,-3 0 0,2 1 0,-2-2 0,1 3 0,-1 1 0,1-2 0,-1 2 0,1-2 0,-2-2 0,2 2 0,-2-1 0,3 2 0,0-3 0,-1 2 0,2-2 0,-2 1 0,1 1 0,-2-2 0,2 2 0,-1-1 0,0-1 0,1 2 0,-2-3 0,3 2 0,-2-1 0,1 0 0,-1 2 0,0-3 0,-1 4 0,2-3 0,-1 2 0,1-2 0,1 2 0,-2-3 0,2 3 0,-3-1 0,1 0 0,0 0 0,-1 1 0,2-2 0,-1 2 0,1-2 0,0 1 0,-1-2 0,1 3 0,-1-2 0,1 2 0,-1-2 0,-1 1 0,1-1 0,0 2 0,0-1 0,0 1 0,0-1 0,0 0 0,1-1 0,0 2 0,-5-2 0,4 1 0,-4 0 0,4 0 0,-1 2 0,0-3 0,-2 3 0,3-2 0,0 3 0,0-3 0,0 2 0,-1-2 0,1 0 0,0 0 0,0 1 0,1 0 0,0-1 0,-1 0 0,0 0 0,-1 1 0,1-2 0,1 1 0,0-1 0,0 1 0,-3-1 0,1 1 0,-1 0 0,1 0 0,1 0 0,0-1 0,0 1 0,0 0 0,0 0 0,1-1 0,0 1 0,-1-1 0,-2 0 0,2 1 0,-4-1 0,4 1 0,-1-1 0,2 1 0,-1-2 0,0 4 0,0-3 0,-3 3 0,5-3 0,-4 0 0,4 1 0,-1-2 0,0 1 0</inkml:trace>
</inkml:ink>
</file>

<file path=ppt/ink/ink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2:06.435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2135 1 24575,'-6'3'0,"1"-1"0,3 0 0,0-2 0,0 3 0,-1-2 0,0 3 0,0-4 0,1 1 0,-2 1 0,2-2 0,-1 3 0,1-3 0,1 3 0,-2-2 0,0 1 0,0 0 0,-1-2 0,4 2 0,-4-2 0,2 2 0,-1-2 0,-1 2 0,3-1 0,-2 0 0,0 0 0,2 0 0,-4-1 0,4 2 0,-2-2 0,0 2 0,0-2 0,1 3 0,-2-3 0,4 3 0,-3-2 0,1 1 0,0-1 0,-2 0 0,2 0 0,-1 0 0,2 1 0,-2-1 0,1 1 0,0-1 0,0 1 0,0 1 0,-1-2 0,1 2 0,0-2 0,-2 2 0,0-1 0,1 1 0,0-3 0,3 3 0,-3-2 0,1 2 0,-1-2 0,0 0 0,1 1 0,0-2 0,-1 3 0,1-2 0,0 1 0,-1-1 0,0 1 0,-1-1 0,2 1 0,-1-1 0,0 1 0,1-2 0,-2 3 0,0-2 0,1 3 0,0-3 0,-1 3 0,-1-2 0,-1 2 0,1-1 0,0-1 0,2 0 0,-2 0 0,1 0 0,0-1 0,-1 1 0,1-1 0,3 1 0,-4-1 0,4 1 0,-4-1 0,3 0 0,-3 0 0,2 0 0,0 0 0,0 1 0,2-1 0,-4 0 0,3 0 0,-1-1 0,1 3 0,0-3 0,-1 3 0,0-3 0,1 2 0,-1-1 0,0 0 0,0 2 0,0-3 0,-1 3 0,1-2 0,0 1 0,-1 1 0,0-1 0,0 1 0,1-2 0,-1 1 0,2-1 0,-1 1 0,0 0 0,1 0 0,-2-1 0,2 1 0,-1-1 0,1 1 0,-1-1 0,1 1 0,-2-1 0,2 1 0,-1-1 0,1 1 0,-1-1 0,1 0 0,-2 1 0,2 0 0,-2-1 0,2 0 0,-2 1 0,1-1 0,-2 1 0,2 0 0,-1 2 0,-1-3 0,3 2 0,-4-1 0,4-1 0,-2 2 0,1-2 0,0 2 0,-3-2 0,5 2 0,-5-2 0,4 0 0,-1 1 0,-1-2 0,1 2 0,1-1 0,-1 0 0,1 1 0,-3-2 0,2 2 0,-3-2 0,3 1 0,0 0 0,-2 0 0,2 1 0,-2 0 0,3-1 0,-1 0 0,-2 1 0,1-2 0,-1 3 0,1-3 0,0 2 0,-2-1 0,1 0 0,-2 2 0,3-2 0,-5 2 0,4-2 0,-4 1 0,6-1 0,-4-1 0,5 2 0,-8-2 0,7 1 0,-5 0 0,3 0 0,1 1 0,-3 0 0,4-1 0,-3 0 0,2 1 0,-2 0 0,3 0 0,-3-1 0,3 0 0,0 0 0,-2 0 0,3 1 0,-3-2 0,1 1 0,0 1 0,-1-2 0,2 3 0,-3-3 0,1 4 0,-1-3 0,2 1 0,0-1 0,2 0 0,-2 0 0,1 1 0,-1-1 0,-2 2 0,2-1 0,-1 0 0,2 0 0,-3-1 0,3 1 0,-5 0 0,3-1 0,0 1 0,-1 0 0,3-2 0,0 3 0,-1-3 0,2 2 0,-1-1 0,1 0 0,-1 1 0,1-1 0,-4 1 0,4-1 0,-4 1 0,4-1 0,-2 1 0,2-1 0,-2 0 0,2 0 0,-1 0 0,0 0 0,1 0 0,-1 0 0,0 1 0,0-1 0,-1 2 0,1-3 0,-3 1 0,4 0 0,-2 0 0,2 0 0,0 1 0,-1-2 0,-2 2 0,2 0 0,-3-1 0,2 0 0,0 0 0,0 1 0,1-1 0,-1 2 0,2-2 0,-2 0 0,1 0 0,-1 0 0,1 0 0,0 1 0,-2-1 0,2 0 0,-2 0 0,0-1 0,3 3 0,-3-3 0,0 2 0,2-1 0,-3 0 0,3 1 0,-2-1 0,1 1 0,-1 0 0,0-1 0,0 2 0,0-3 0,1 2 0,0-1 0,0 0 0,-1 2 0,0-2 0,-1 1 0,2 3 0,-1-4 0,1 3 0,1-4 0,-1 2 0,2-2 0,-2 3 0,1-3 0,-1 3 0,-2-3 0,3 2 0,-3-1 0,4 1 0,-2 0 0,1-1 0,0 1 0,-3-1 0,1 1 0,-3 0 0,2-1 0,1 1 0,-1-1 0,2 2 0,-1-2 0,-1 3 0,2-3 0,-2 2 0,1-2 0,1 1 0,0 0 0,0 0 0,0-2 0,1 2 0,-9 0 0,9 1 0,-10-3 0,13 2 0,-6-1 0,3 1 0,-2-1 0,-1 0 0,4 2 0,-1-3 0,-1 2 0,-1-1 0,0 0 0,-1 0 0,2 0 0,-1-1 0,2 1 0,1 1 0,-4 0 0,4 0 0,-3 0 0,1-1 0,2 1 0,-2 1 0,-1-2 0,3 2 0,-4-3 0,4 3 0,-1-3 0,-1 3 0,2-3 0,-1 2 0,1-1 0,0 0 0,-2 0 0,1 1 0,-2-2 0,2 3 0,0-3 0,-2 1 0,0-1 0,-2 1 0,3 0 0,-1 2 0,4-1 0,-5-1 0,4 1 0,-6-2 0,4 2 0,-1 0 0,0 0 0,0 1 0,-1 1 0,0-2 0,2 0 0,-2 0 0,0-2 0,1 3 0,-1-2 0,5 1 0,-2-1 0,1 1 0,-1-1 0,0 0 0,0 0 0,0 0 0,-1 0 0,2 1 0,-2-1 0,1 1 0,0-1 0,-1 0 0,2 2 0,-1-3 0,1 2 0,-1-2 0,1 2 0,-7-2 0,6 3 0,-4-3 0,4 1 0,0 1 0,-2-2 0,1 3 0,0-3 0,0 3 0,1-2 0,-2 1 0,1 0 0,-1-2 0,-1 1 0,3 0 0,-4-1 0,6 2 0,-6-2 0,3 3 0,-2-3 0,1 3 0,-1-1 0,0-1 0,-1 2 0,2-2 0,-2 4 0,-5-3 0,4 2 0,-3 0 0,3-1 0,2-2 0,-5 6 0,5-6 0,-5 6 0,5-6 0,0 1 0,-2 1 0,2-2 0,-5 4 0,4-5 0,-3 4 0,7-3 0,-1 0 0,2 0 0,-1 0 0,-1-1 0,2 2 0,-2-1 0,-1 0 0,3 1 0,-4-1 0,4 1 0,-2-1 0,1 0 0,0 0 0,-2-1 0,1 1 0,0 1 0,-1-2 0,2 2 0,-1-1 0,2-1 0,0 1 0,-1 1 0,-1-2 0,0 2 0,1-1 0,-1 0 0,1 1 0,-2-1 0,1 1 0,0-2 0,1 2 0,0-2 0,1 1 0,-1-1 0,-1 2 0,1-2 0,0 3 0,-2-3 0,2 1 0,-1 0 0,2-1 0,0 1 0,-1 1 0,-2-2 0,1 3 0,-1-3 0,2 1 0,-2 0 0,4 0 0,-5 3 0,5-2 0,-3 0 0,2-1 0,-1 0 0,-1-1 0,2 1 0,-3 0 0,3 1 0,-2-1 0,-1 1 0,2-1 0,-4-1 0,4 2 0,-1-2 0,-4 1 0,4-1 0,-3 2 0,3-2 0,0 2 0,2-1 0,-3-1 0,3 1 0,-2-1 0,2 1 0,-2-1 0,2 1 0,-2-1 0,1 0 0,1 1 0,-2-1 0,1 1 0,-1 0 0,-1-1 0,3 3 0,-2-3 0,0 2 0,1-2 0,-1 0 0,2 0 0,-1 0 0,-2 1 0,1-1 0,-3 1 0,4 1 0,-2-2 0,1 2 0,-1-1 0,2-1 0,0 1 0,1-1 0,-2 1 0,1-1 0,0 2 0,1-2 0,0 1 0,-2 0 0,0-1 0,0 2 0,1-2 0,1 2 0,-1-2 0,1 1 0,-1-1 0,8 3 0,-3-2 0,6 3 0,-6-4 0,1 1 0,0 0 0,0 0 0,1 0 0,2 0 0,-3-1 0,2 0 0,-3 0 0,0 0 0,1 0 0,0 0 0,0 0 0,1 1 0,-2-1 0,1 1 0,1-1 0,-2 0 0,3 0 0,-2 1 0,0 0 0,1 0 0,-2 0 0,2-1 0,-2 0 0,2 0 0,-1 1 0,1-1 0,-1 1 0,0-1 0,0 1 0,-1 0 0,1-1 0,0 0 0,-1 0 0,1 0 0,0 0 0,0 1 0,0 0 0,2 0 0,-3 0 0,2 0 0,-2 0 0,1-1 0,0 1 0,0 0 0,0 1 0,0-1 0,-1 1 0,1-2 0,-1 1 0,1 0 0,0-1 0,-1 2 0,1-1 0,0 0 0,-1-1 0,1 1 0,1 0 0,-2-1 0,2 0 0,-2 1 0,0 0 0,1-1 0,-1 1 0,2 0 0,-2-1 0,1 0 0,0 0 0,2 1 0,-1-1 0,1 1 0,-3-1 0,2 0 0,-2 0 0,4 1 0,-4 0 0,3 0 0,-3-1 0,0 0 0,1 1 0,0 0 0,0 0 0,0 0 0,-1-1 0,1 1 0,0-1 0,0 2 0,1-2 0,-2 1 0,1-1 0,1 2 0,-2-1 0,3 2 0,-2-3 0,0 0 0,0 0 0,5 1 0,-5 0 0,5 0 0,-6-1 0,1 0 0,1 2 0,0-1 0,1 0 0,-2 0 0,0 0 0,1-1 0,-1 1 0,0-1 0,-1 0 0,2 2 0,-1-2 0,1 2 0,0-2 0,-2 0 0,2 0 0,-1 0 0,0 0 0,0 0 0,-1 0 0,1 0 0,-1 0 0,2 0 0,-2 3 0,2-2 0,-1 3 0,1-4 0,-2 0 0,1 1 0,1-1 0,-1 1 0,2-1 0,-2 0 0,1 0 0,1 2 0,-1-1 0,0 1 0,-1-2 0,0 0 0,-1 0 0,1 0 0,0 1 0,0-1 0,-1 1 0,3 0 0,-1 0 0,1 1 0,-2-1 0,0-1 0,-1 0 0,1 0 0,2 0 0,-2 0 0,2 0 0,-3 1 0,1 0 0,0-1 0,0 1 0,1 0 0,-2 0 0,1 0 0,0-1 0,0 0 0,6 1 0,-5 0 0,6-1 0,-6 0 0,0 1 0,-1 0 0,-1-1 0,1 0 0,2 0 0,-1 1 0,1-1 0,-3 1 0,2 0 0,-1 0 0,0 1 0,1-1 0,-1-1 0,0 2 0,1-2 0,0 2 0,1-1 0,0 0 0,-4 1 0,2-2 0,-1 2 0,0-2 0,1 2 0,0-2 0,-2 5 0,2-4 0,-1 3 0,0-4 0,1 1 0,1 0 0,-1-1 0,0 2 0,0-2 0,0 2 0,1-2 0,-1 2 0,0-1 0,0 0 0,-1 1 0,1-2 0,1 1 0,-1-1 0,1 0 0,-2 0 0,1 1 0,4 1 0,-2-1 0,9 4 0,-9-4 0,3 2 0,-5-3 0,1 1 0,1-1 0,1 1 0,2-1 0,-2 2 0,0-1 0,1 0 0,-1 1 0,-1-1 0,5 0 0,-1-1 0,3 1 0,1-1 0,-4 1 0,1-1 0,-2 0 0,0 0 0,-1 0 0,4 2 0,-2-2 0,1 2 0,-2-2 0,1 0 0,-3 0 0,10 4 0,-12-4 0,7 4 0,-8-4 0,6 3 0,-2-1 0,1 2 0,-1-1 0,-4-2 0,1 2 0,-2-3 0,0 1 0,1-1 0,0 0 0,1 1 0,-1-1 0,0 1 0,2-1 0,-2 0 0,3 1 0,-2-1 0,0 1 0,0-1 0,5 0 0,-2 0 0,12 0 0,-3 2 0,5-2 0,-7 2 0,-3-1 0,-3 0 0,-2 0 0,1 0 0,-3-1 0,1 1 0,-1-1 0,4 0 0,0 0 0,2 0 0,-3 0 0,-4 0 0,1 0 0,-1 1 0,3 0 0,-2-1 0,1 0 0,-2 0 0,0 0 0,1 0 0,5 0 0,1 0 0,0 0 0,1 0 0,-5 0 0,0 0 0,-1 0 0,-1 0 0,1 0 0,-2 0 0,1 0 0,-2 0 0,1 0 0,0 0 0,1 0 0,0 0 0,-1 0 0,1 0 0,-2 0 0,-1 0 0</inkml:trace>
</inkml:ink>
</file>

<file path=ppt/ink/ink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3:41.384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606 294 24575,'8'0'0,"-1"0"0,-1-1 0,-1 1 0,-2-1 0,1 1 0,-2-1 0,1 1 0,-2-1 0,1 1 0,0 0 0,0 0 0,0 0 0,1-1 0,0 1 0,0-1 0,0 0 0,-1 1 0,1-1 0,0 1 0,0-1 0,0 0 0,3 0 0,-2-1 0,3 2 0,-5-2 0,3 2 0,-3-1 0,1 1 0,0-2 0,0 2 0,1-2 0,-2 1 0,2 1 0,1-1 0,-1 0 0,2 0 0,-3-1 0,2 0 0,1-1 0,0 2 0,-1-1 0,1 2 0,-3-2 0,1 1 0,-3 0 0,1 0 0,1 1 0,2 0 0,-3-1 0,3 1 0,-4-1 0,0 0 0,1 1 0,-1-1 0,1 1 0,3 0 0,-4-1 0,4 1 0,-4-3 0,1 3 0,1-3 0,-2 1 0,2 1 0,-1-3 0,0 3 0,0-3 0,1 2 0,-2-2 0,2 2 0,-1-3 0,-1 3 0,0-2 0,-1 1 0,1 0 0,0 0 0,0-1 0,-1 3 0,1-2 0,0 2 0,-1-1 0,0-1 0,0 1 0,0-2 0,0 1 0,0 0 0,0 0 0,0 1 0,0 0 0,7 0 0,-4 2 0,7-2 0,-6 2 0,3-1 0,-2 1 0,0-3 0,1 3 0,-2-2 0,1 2 0,-2-1 0,1 1 0,-1 0 0,0 0 0,4 0 0,-4 0 0,4-1 0,-5 0 0,2 0 0,-1 0 0,0 0 0,0 1 0,-1-1 0,0-1 0,0 1 0,0-1 0,1 1 0,-1 1 0,1-1 0,2 0 0,-3 0 0,4 0 0,-5-1 0,2 1 0,-1-1 0,1 2 0,0-1 0,-1 0 0,3 0 0,-3-1 0,4 0 0,-3 0 0,1 0 0,-1 0 0,0-2 0,3 3 0,-2-3 0,0 4 0,0-3 0,-1 3 0,0-3 0,0 2 0,0-1 0,0 1 0,-1 0 0,1 1 0,0 0 0,0-1 0,-1 1 0,0-1 0,0 1 0,0-2 0,1 1 0,-2-1 0,2 2 0,-2-1 0,1-1 0,1 1 0,-1-2 0,3 1 0,-2 1 0,4-2 0,-4 1 0,2-1 0,-3 2 0,2 0 0,-2-1 0,1 2 0,-1-2 0,1 1 0,-1-1 0,2 1 0,-1-1 0,1 1 0,1-1 0,-2 1 0,1-2 0,-1 2 0,-1 0 0,1 0 0,-1 1 0,0-1 0,1 1 0,-1-2 0,1 1 0,-1 0 0,1 0 0,3 1 0,-3-2 0,2 0 0,-2 0 0,0 1 0,1 0 0,-2 0 0,1-1 0,-1 0 0,3 1 0,-2-1 0,3 0 0,0 0 0,-3-1 0,4 1 0,-5-1 0,3 2 0,-3-1 0,1 2 0,-1-1 0,-1-1 0,3 2 0,-3-4 0,6 4 0,-5-4 0,4 3 0,0-3 0,-3 2 0,1 0 0,-2 1 0,-3 0 0,-2 2 0,1 0 0,-2 3 0,0-3 0,1 4 0,-7-3 0,-1 3 0,0-2 0,2 0 0,2-1 0,4 1 0,-3-3 0,4 3 0,-3-3 0,4 2 0,-6-2 0,4 3 0,-2-2 0,-3 3 0,2-3 0,-3 1 0,4 2 0,1-2 0,-1 1 0,1-2 0,-2-1 0,3 3 0,-2-3 0,2 3 0,-3-3 0,2 4 0,1-3 0,-4 1 0,6 1 0,-4-2 0,3 0 0,-1 0 0,-1 0 0,2 1 0,-1-1 0,1 1 0,-1 0 0,1-1 0,-2-1 0,2 1 0,-2 1 0,1 0 0,0 0 0,0-1 0,-2 0 0,2-1 0,-2 0 0,3 2 0,-2 0 0,-1-1 0,1 1 0,-1 0 0,1 1 0,-1-1 0,0 0 0,-1 0 0,3 0 0,0-1 0,1 0 0,1 1 0,-1-1 0,1 1 0,-1-1 0,1 0 0,-2 0 0,2 0 0,0 1 0,-1-2 0,1 1 0,0 0 0,-2 0 0,2 0 0,-3 0 0,2 3 0,-1-3 0,-1 3 0,1-4 0,0 1 0,0 1 0,0-2 0,1 2 0,-2-1 0,1-1 0,0 3 0,-1-3 0,3 4 0,-2-3 0,1 1 0,-3-1 0,2-1 0,-2 0 0,2 0 0,-1 0 0,0 0 0,0 0 0,1 1 0,0 0 0,-2 0 0,1 0 0,1 0 0,0-1 0,-2 1 0,0-1 0,-2 0 0,1 3 0,-2-3 0,2 3 0,-1-2 0,2 0 0,-3 0 0,4 1 0,-2-1 0,3 1 0,-1-2 0,1 0 0,-1 1 0,2 0 0,-1-1 0,-2 1 0,2 0 0,-2 0 0,2 0 0,0 1 0,-1-2 0,0 1 0,-1 0 0,-1 1 0,2-1 0,-1 1 0,1 0 0,-1-1 0,1 1 0,-1-2 0,1 1 0,3 0 0,-4 0 0,3 1 0,-3-1 0,2 0 0,-1 2 0,-1-2 0,1 1 0,0 0 0,0 0 0,2-1 0,-2 0 0,2-1 0,-1 2 0,0-1 0,1 1 0,-2-1 0,-1 2 0,2-2 0,-2 0 0,4 0 0,-2 1 0,1-2 0,-1 3 0,1-3 0,-2 1 0,2 1 0,-1-1 0,1 1 0,0-1 0,-1-1 0,1 2 0,-1-1 0,1 1 0,-1-1 0,1 1 0,-6-2 0,6 3 0,-6-3 0,6 2 0,-1-1 0,1 0 0,0 1 0,-2-2 0,2 3 0,-4-2 0,3 0 0,1 0 0,-1 0 0,0 0 0,-1 2 0,1-2 0,0 0 0,1 0 0,-1-1 0,2 2 0,-2-2 0,1 1 0,0-1 0,-2 2 0,2 0 0,-2 0 0,2-1 0,-1 0 0,1 1 0,1 0 0,-2-1 0,2 1 0,-3 0 0,2-1 0,0 1 0,0-1 0,1 1 0,-2 0 0,1 0 0,-1-1 0,2 1 0,-4 0 0,4 0 0,-3 1 0,2-2 0,1 2 0,-2-1 0,2 0 0,-3-1 0,3 2 0,-2-2 0,1 2 0,0-1 0,-1 0 0,1 0 0,0 0 0,-1 0 0,2 0 0,-1-1 0,-1 0 0,1 1 0,-1-1 0,-2 1 0,4 0 0,-4-1 0,4 1 0,-2 0 0,0-1 0,2 2 0,-5-3 0,5 2 0,-5 0 0,3-1 0,-1 1 0,-2-1 0,3 1 0,-7-1 0,4 2 0,-2-1 0,1 0 0,4 0 0,-4-2 0,4 2 0,-4-2 0,5 3 0,-5-2 0,3 1 0,-3 1 0,2-2 0,-5 2 0,3-1 0,-6 0 0,6 0 0,-3 0 0,1-1 0,2 0 0,-2 0 0,1-1 0,1 3 0,-4-2 0,3 2 0,-2-1 0,3 0 0,-6-1 0,7 1 0,-4-2 0,4 3 0,-2-1 0,2 1 0,-7-1 0,6 1 0,-10-2 0,6 3 0,-2 2 0,4-1 0,-3 3 0,2-3 0,-4 0 0,5 0 0,-4 1 0,8 1 0,-6-3 0,6 1 0,0-3 0,2 0 0,2 1 0,1-2 0,0 0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36.447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108 232 8027,'-20'19'0,"3"-3"0,11-6 0,-1-1 0,3-1 0,1-1 0,1-1 0,1-1 0,1 0 0,0-1 0,3 0 0,2-1 0,4-1 0,3-2 0,3-1 0,1-1 0,-1 0 0,3-1 0,-5 2 0,4 0 0,-4 0 0,0 1 0,-2 0 0,-2 0 0,-3 2 0,-2 1 0,-1 2 0,-3 3 0,-5-1 0,-3 2 0,0-2 0,-3 2 0,3-3 0,-2 1 0,0 0 0,-1 0 0,-1 0 0,2-2 0,-2 0 0,1 0 0,0 0 0,-1-1 0,1-1 0,-1 0 0,1-2 0,0 0 0,2-1 0,0-1 0,1-3 0,1-4 0,1-3 0,3-1 0,1 0 0,1 0 0,1-1 0,0 0 0,0 0 0,1 1 0,0 0 0,2 2 0,-1 0 0,2 2 0,-1-1 0,1 1 0,0 1 0,-2-1 0,1 2 0,-1-2 0,-1 1 0,0-1 0,-1 1 0,0-1 0,0-1 0,-2 0 0,-1-2 0,0 0 0,-2-2 0,2 0 0,0 1 0,0-3 0,1-1 0,1 2 0,0 1 0,1 0 0,-1-1 0,1 2 0,0 1 0,0 3 0,2 1 0,0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16.317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1 1 24575,'24'0'0,"-3"0"0,-13 0 0,-2 0 0,5 0 0,-2 1 0,5 0 0,-6 1 0,5 2 0,-6-3 0,2 2 0,2-3 0,-5 1 0,6 0 0,-4-1 0,0 1 0,3 1 0,-4-1 0,3 0 0,1 0 0,-4-1 0,7 4 0,-9-2 0,5 1 0,1 0 0,-3-2 0,4 2 0,-4-2 0,0 2 0,3-2 0,-3 1 0,2-1 0,4 3 0,-5-4 0,3 4 0,-4-4 0,2 2 0,2 0 0,-2 0 0,-2 0 0,3-2 0,-3 1 0,6 3 0,-6-4 0,1 4 0,2-3 0,-4 0 0,3 1 0,1 0 0,-5 1 0,7-1 0,-8 2 0,8 0 0,-7-1 0,3 1 0,-1 1 0,-2-1 0,4 2 0,-3-1 0,0 1 0,1 0 0,-2 0 0,1-1 0,2 1 0,-4-2 0,4 1 0,-1-1 0,-1 0 0,3-1 0,-1-1 0,0 1 0,0-2 0,0 2 0,-1-1 0,2 1 0,-2-1 0,1 1 0,1 0 0,-2 1 0,2-1 0,-2 0 0,0-1 0,2 1 0,1 0 0,-2 0 0,1 0 0,-3 0 0,1 1 0,1-1 0,-1 1 0,1-2 0,0 2 0,0-2 0,0 1 0,1-1 0,-3 1 0,3 0 0,-1 1 0,-1-3 0,0 4 0,2-3 0,-2 1 0,2 0 0,-2-1 0,1 2 0,3-1 0,1 2 0,-3-2 0,6 2 0,-10-4 0,10 4 0,-11-3 0,5 4 0,-2-5 0,0 4 0,2-2 0,1 0 0,-4 0 0,5 0 0,-6 1 0,5 1 0,-3-2 0,0 1 0,1 1 0,-3-1 0,7 1 0,-5 0 0,0-2 0,1 3 0,-2-1 0,3 0 0,-2-1 0,2 1 0,-5 0 0,6 2 0,-6-2 0,2 1 0,3 0 0,-4 0 0,6 0 0,-5 1 0,1-4 0,0 5 0,0-5 0,-1 1 0,3 1 0,-3-1 0,1 0 0,2 1 0,-4-2 0,3 2 0,2 0 0,-3-1 0,4 2 0,-3-2 0,-2 0 0,3-1 0,-1 2 0,-2-3 0,6 2 0,-6-1 0,6 0 0,-6 1 0,4 0 0,-2 0 0,-3-1 0,5 2 0,-4-2 0,1 1 0,2 1 0,-1-2 0,-2 1 0,3 0 0,-3 2 0,1-2 0,1 1 0,-2 0 0,2 0 0,-1 1 0,4-1 0,-3 0 0,0 0 0,-1 0 0,-2-2 0,4 3 0,-3-2 0,3-1 0,-3 4 0,1-6 0,1 6 0,0-4 0,0 3 0,0-1 0,-2-1 0,1 1 0,0-2 0,1 2 0,3-2 0,-5 2 0,3-1 0,-2 0 0,-1 1 0,5-1 0,-5 0 0,2 0 0,-2-1 0,4 6 0,-2-5 0,-2 1 0,1-1 0,0-1 0,1 2 0,0-1 0,-2-1 0,4 3 0,-5-4 0,3 4 0,2-3 0,-7 1 0,9 2 0,-9-2 0,6 2 0,-2 0 0,-2-2 0,3 2 0,-3-2 0,5 3 0,-5-3 0,4 1 0,-3-1 0,0 0 0,3 2 0,-3-1 0,0 0 0,2 0 0,-2-1 0,1 1 0,-2 2 0,5-1 0,-6 0 0,4 1 0,-3-1 0,-1-2 0,5 5 0,-3-5 0,1 3 0,-1-2 0,-1 2 0,3 0 0,-3-3 0,2 4 0,0-4 0,-2 3 0,2-1 0,-2-1 0,3 0 0,-1 0 0,-2 1 0,3 1 0,-3-1 0,2 0 0,-1-1 0,0 4 0,0-5 0,-2 4 0,3-2 0,-3 2 0,1-1 0,0 0 0,-3 1 0,1 0 0,1-1 0,-2 1 0,3 2 0,-3-2 0,2 2 0,2 1 0,-3-5 0,0 1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37.238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2 738 8027,'-1'-21'0,"0"2"0,1 9 0,1-1 0,0-2 0,0-1 0,0-1 0,-1 1 0,0 2 0,1 0 0,0 1 0,-1 2 0,0 1 0,0 1 0,0 0 0,0-1 0,0 1 0,1 0 0,-1 2 0,1-2 0,-1 0 0,0-1 0,0 0 0,1 0 0,1 0 0,0-1 0,0-2 0,0-1 0,0 1 0,1-3 0,-1-1 0,1 0 0,-1 0 0,0-2 0,0 0 0,-1 0 0,0 0 0,-1 0 0,0 0 0,0 1 0,0-1 0,0 0 0,-1 0 0,0 0 0,-1-2 0,1 1 0,-1-1 0,2 0 0,-1 3 0,0 1 0,1 1 0,-1-2 0,1 2 0,-1 3 0,1 0 0,-1 3 0,1 1 0,0 1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38.365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161 366 8027,'-5'-18'0,"-2"1"0,4 4 0,0 2 0,-1 0 0,0 1 0,1 1 0,-2-1 0,0-1 0,-1 0 0,1 0 0,-1 1 0,0 0 0,0 2 0,0-1 0,0 2 0,-1 0 0,1 1 0,0 0 0,0 1 0,0 0 0,0 1 0,1 1 0,1 0 0,-1 0 0,1-2 0,-1 0 0,2-2 0,2-1 0,0 0 0,0 0 0,-1 2 0,1-1 0,0-1 0,-1-1 0,2 0 0,-1 0 0,1 0 0,0 0 0,0 1 0,0 0 0,0 2 0,0-1 0,0 2 0,-4-1 0,3 5 0,-1 1 0,5 6 0,1 2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53.528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143 383 25231,'0'-15'0,"1"-2"0,1 0 0,0 0 0,0 0 0,-1 1 0,1 0 0,0 1 0,-1-1 0,0 2 0,1-3 0,-1 2 0,0-1 0,1 2 0,-2 2 0,1 0 0,0 3 0,-1 0 0,2 2 0,-2 1 0,1-1 0,-1 1 0,1 2 0,-1 1 0,1 2 0,-1-1 0,0-2 0,-2 0 0,0-2 0,-2 0 0,0 2 0,0 1 0,-1-2 0,-1 0 0,0 0 0,0 0 0,2 0 0,0 1 0,1 0 0,-1 1 0,0-1 0,1 1 0,-3-1 0,1-1 0,-4 3 0,0 0 0,0 2 0,1 1 0,1 1 0,1 0 0,1 2 0,-1 0 0,0 0 0,1 0 0,0 0 0,1 0 0,0-1 0,1 0 0,0 1 0,1 2 0,-1 4 0,-1 2 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53.960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64 531 25231,'-4'-26'0,"1"6"0,2 6 0,1 1 0,0 0 0,-1-3 0,0-3 0,-2-3 0,0-2 0,0-1 0,-3 0 0,1 0 0,-1-1 0,1 1 0,0-2 0,0 2 0,0-1 0,2 2 0,0 1 0,2 4 0,0 2 0,1 1 0,0 1 0,0 2 0,0 3 0,0 2 0,2 0 0,0 2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54.458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224 564 25231,'-24'-5'0,"4"-3"0,14-1 0,0-3 0,0-2 0,-1-2 0,-2-6 0,0-4 0,-3-7 0,1-2 0,1-2 0,0 0 0,1 3 0,0-1 0,2 3 0,1 3 0,2 3 0,-1 1 0,2 6 0,1 1 0,0 2 0,1 4 0,0 1 0,0 3 0,0 1 0,0 1 0,-2 1 0,1 0 0,-2 0 0,0 1 0,-1 1 0,0 0 0,0 2 0,-1-2 0,-2 1 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55.329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635 731 25231,'-28'-27'0,"8"5"0,7 5 0,6 2 0,-3-4 0,-2-3 0,-1-3 0,-3-2 0,2-1 0,-1 2 0,-2-4 0,1 5 0,-1-4 0,3 6 0,-1 0 0,3 2 0,0 1 0,2 3 0,1 0 0,1 1 0,1 2 0,1 0 0,1 1 0,1 2 0,1 2 0,-1 0 0,1 0 0,0 1 0,1 0 0,-1-1 0,0 2 0,0-1 0,1 1 0,-1 0 0,0 0 0,-1 0 0,1 0 0,0 0 0,0-1 0,-2 1 0,1 1 0,-1 0 0,1 1 0,-1 0 0,-1 2 0,0 1 0,-1 0 0,0 2 0,0 0 0,-2 0 0,-1 0 0,-2 2 0,-2 1 0,0 3 0,-3 0 0,0 2 0,-2 1 0,1 0 0,-1 0 0,1-1 0,3-1 0,1-1 0,2-1 0,1 0 0,2-2 0,3-2 0,12-6 0,7-5 0,9-4 0,7-3 0,4-1 0,5-1 0,2 0 0,1 1 0,-6 5 0,6-4 0,-6 3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6:56.641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922 437 25231,'14'14'0,"-15"0"0,-16-1 0,-9 0 0,-3-1 0,-3 1 0,-1 0 0,-3 1 0,-2-1 0,0 0 0,-1-1 0,-1 0 0,3-1 0,2-1 0,-3 0 0,7-2 0,-7 1 0,11-3 0,2-1 0,7-4 0,2 0 0,-1-1 0,2-3 0,4-3 0,6-6 0,5-6 0,8-5 0,5-3 0,4-1 0,2 2 0,0-1 0,-3 6 0,0-1 0,-3 4 0,-2 1 0,1 2 0,-6 4 0,-4 5 0,-5 4 0,-7 7 0,-5 4 0,-3 3 0,-1-1 0,1 0 0,-1-1 0,0 0 0,4-3 0,0 0 0,2-2 0,2-2 0,3-1 0,1-1 0,4-9 0,5-7 0,8-8 0,9-9 0,7-3 0,5-6 0,-2 5 0,1-1 0,-9 9 0,0 3 0,-3 3 0,-4 2 0,-1 2 0,-2 4 0,-8 7 0,-10 9 0,-10 10 0,-4 5 0,-6 3 0,0 2 0,-2 0 0,3-3 0,-1 0 0,9-7 0,-3 0 0,3-1 0,1-3 0,4-3 0,1-2 0,3-2 0,1-1 0,4-4 0,2-7 0,3-5 0,5-5 0,5-4 0,2 0 0,0 0 0,0 3 0,-3 3 0,-1 1 0,1 0 0,-4 2 0,-1 5 0,-1 1 0,-9 6 0,-5 3 0,-7 8 0,-6 5 0,-3 4 0,-1 0 0,-1 0 0,1-2 0,6-3 0,0-2 0,4-3 0,0 0 0,3-4 0,3-2 0,5-7 0,3-5 0,7-6 0,4-6 0,5-5 0,6-1 0,-3 4 0,0 3 0,-2 2 0,-2 3 0,-1 0 0,-1 4 0,-3 5 0,-3 3 0,-4 4 0,-4 4 0,-5 2 0,-5 5 0,-1 0 0,-1 0 0,2-2 0,1-1 0,2-1 0,-2-1 0,3-2 0,2 0 0,0-2 0,1 0 0,1-1 0,0 1 0,1 0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9.013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 1 25231,'0'0'0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19.835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59 298 25231,'-3'-34'0,"3"3"0,2 14 0,2 0 0,1-1 0,2 1 0,1-2 0,1-1 0,0 1 0,0-1 0,0 1 0,-1 4 0,1 0 0,-1 3 0,-1 2 0,-1 3 0,1 2 0,-2 3 0,-1 8 0,-2 3 0,-2 6 0,0 0 0,-3 3 0,-2 1 0,-2 3 0,-2 3 0,-1 1 0,0 3 0,-1-1 0,1 2 0,-1 0 0,1-2 0,-1 4 0,1-4 0,0 2 0,-1 2 0,3-9 0,0 3 0,0-2 0,2-3 0,1 0 0,0-3 0,2-1 0,1 0 0,2 3 0,0-3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20.312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0 0 25231,'0'0'0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27.84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671 0 24575,'-16'0'0,"3"0"0,10 0 0,-1 0 0,-2 0 0,0 0 0,0 0 0,0 0 0,3 0 0,-3 0 0,0 0 0,1 0 0,-1 0 0,1 3 0,1-3 0,-3 4 0,4-3 0,-3 2 0,1 1 0,2-3 0,-3 3 0,2-2 0,1 0 0,-3 2 0,3-2 0,-2 0 0,-1 1 0,2-2 0,-2 3 0,0-2 0,1 1 0,-2-1 0,2-1 0,-1 2 0,1-2 0,0 2 0,-1-2 0,2 0 0,-2 1 0,2 0 0,-1 0 0,-1 2 0,2-1 0,0 0 0,-1 1 0,2-1 0,-1 1 0,-1-1 0,2 0 0,-2 1 0,1-1 0,2 2 0,-3-1 0,2-1 0,-2 1 0,0-1 0,2 0 0,-1 1 0,0 0 0,0 1 0,0-3 0,0 2 0,-1-3 0,0 3 0,0-3 0,0 3 0,1-1 0,1 1 0,-1 0 0,1 0 0,-1-1 0,-1 1 0,1-1 0,1 1 0,-1-1 0,0 2 0,0-3 0,0 2 0,-1-1 0,2 0 0,-1 1 0,-2 0 0,2-2 0,-3 1 0,3 0 0,1-1 0,-3 2 0,2-3 0,-1 5 0,0-5 0,2 4 0,-2-3 0,1 1 0,-2-2 0,1 2 0,0-3 0,0 2 0,0 0 0,1 0 0,-1 1 0,0 0 0,2-1 0,-3 2 0,3-2 0,-2 1 0,-2-1 0,3 0 0,-2-1 0,4 5 0,-2-4 0,1 4 0,-2-4 0,2 1 0,-3 0 0,2-1 0,-2 1 0,2-2 0,0 3 0,-2-2 0,3 0 0,-3 0 0,1 1 0,2 0 0,-3 1 0,4-1 0,-4 1 0,2-2 0,-1 0 0,1 3 0,1-2 0,-1 1 0,0 2 0,0-5 0,1 6 0,1-4 0,0 2 0,-2 1 0,2 0 0,-2-2 0,3 2 0,0-2 0,-2 1 0,2 0 0,-1 0 0,-1 3 0,2-3 0,-2 2 0,0-5 0,1 4 0,-3-2 0,4 3 0,0-2 0,1 2 0,0-4 0,0 5 0,0-2 0,0 1 0,0 1 0,0-2 0,0 0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20.516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 1 25231,'0'0'0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7:20.695"/>
    </inkml:context>
    <inkml:brush xml:id="br0">
      <inkml:brushProperty name="width" value="0.08571" units="cm"/>
      <inkml:brushProperty name="height" value="0.08571" units="cm"/>
      <inkml:brushProperty name="color" value="#E71224"/>
    </inkml:brush>
  </inkml:definitions>
  <inkml:trace contextRef="#ctx0" brushRef="#br0">1 1 25231,'0'0'0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1:12.11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24575,'1'8'0,"0"-1"0,0-4 0,1-1 0,-1 1 0,2-1 0,-3 1 0,3 0 0,-3 0 0,3-1 0,-1 1 0,-1-1 0,2-1 0,-2 2 0,0-1 0,1 3 0,-2-3 0,1 2 0,0-1 0,0 0 0,0 0 0,-6-6 0,2 2 0,-3-2 0,4 3 0,1 1 0,0 2 0,0-1 0,0 3 0,1-2 0,-1 0 0,1 0 0,0 1 0,0-2 0,0 1 0,0 1 0,0-2 0,1 2 0,-1-2 0,1 0 0,1 0 0,0 0 0,2 0 0,-2-1 0,0 4 0,1-4 0,0 4 0,0-3 0,-1 1 0,1-1 0,1 1 0,-2-1 0,0 0 0,1 1 0,0-2 0,1 2 0,-1-1 0,0 0 0,0 2 0,1-2 0,-1 0 0,1 1 0,-2-2 0,1 1 0,-1-2 0,0 3 0,2-1 0,-2 0 0,6 3 0,-5-4 0,4 6 0,-4-6 0,0 3 0,1-2 0,-2 0 0,0-1 0,1 1 0,1 2 0,0-2 0,1 1 0,4 1 0,-6-3 0,7 2 0,-6-2 0,0-1 0,5 4 0,-6-3 0,6 2 0,-6-2 0,2-1 0,-1 3 0,1-2 0,0 1 0,1 0 0,0-1 0,1 1 0,-2 0 0,1-1 0,-1 0 0,-1 1 0,4 0 0,-3-1 0,4 1 0,-4 0 0,1-1 0,0 2 0,2-2 0,-2 2 0,0-2 0,-1 1 0,0 0 0,-1 0 0,1-1 0,-1 0 0,1 0 0,0 0 0,3 2 0,-3-2 0,2 1 0,-4-1 0,2 0 0,-2 1 0,1-1 0,-1 0 0,-1-1 0,2 1 0,-1-1 0,1 3 0,-1-3 0,0 2 0,1-1 0,-2 0 0,2 0 0,-1 1 0,-1-1 0,1 0 0,-1 1 0,0-2 0,1 2 0,0 0 0,-1-1 0,1 1 0,2-1 0,-2 1 0,2 2 0,-1 0 0,-2-1 0,2 1 0,-2-2 0,1 1 0,-1-1 0,0 1 0,-1-1 0,0 2 0,-1-2 0,1 1 0,0-1 0,1 2 0,-1-2 0,1 1 0,-8-5 0,5 2 0,-7-4 0,4 2 0,0-1 0,-1 1 0,2 1 0,1-1 0,0 1 0,0-1 0,0 0 0,-2 1 0,1 0 0,-1 0 0,2 0 0,-2-1 0,3 0 0,-3 1 0,2 0 0,0 1 0,-1-2 0,1 1 0,-1-1 0,1 1 0,-1 0 0,2-1 0,-3 1 0,3-1 0,-2 2 0,1-2 0,-1 0 0,-2 0 0,1 0 0,-1 0 0,2 0 0,0 0 0,1 1 0,0-2 0,-1 1 0,-1-1 0,0 1 0,1 1 0,1 0 0,0-1 0,-1 1 0,-2-3 0,2 3 0,-2-3 0,-3 2 0,3 0 0,-1-1 0,3 2 0,1-1 0,-1 2 0,-1-2 0,2 2 0,0-1 0,0-1 0,-1 2 0,0-2 0,0 1 0,1 1 0,-1-1 0,9 8 0,-1-6 0,6 8 0,-6-5 0,0-1 0,1 2 0,-1-1 0,2-1 0,-4 2 0,1-3 0,-2 0 0,0-1 0,5 3 0,-4-1 0,5 1 0,-5-1 0,4-1 0,-2 2 0,3-1 0,-2-1 0,-2 1 0,1-2 0,-1 1 0,-2 0 0,0-1 0,4 2 0,-3 1 0,3-2 0,-3 2 0,-1-2 0,6 2 0,-5-1 0,6 1 0,-6 0 0,0-2 0,1 2 0,-2-3 0,1-1 0,-1 2 0,1-1 0,0 0 0,-1 1 0,4 0 0,-4 0 0,5 1 0,-4-2 0,2 1 0,0 0 0,0-1 0,0 1 0,-2 0 0,0-1 0,0 1 0,0-1 0,0 1 0,0-1 0,-1 1 0,2 0 0,-2-1 0,1 2 0,-1-2 0,0 0 0,1 0 0,-1 0 0,3 1 0,-1 1 0,1-1 0,-2 0 0,-1-1 0,0 0 0,1 1 0,0-1 0,0 1 0,1 0 0,1 0 0,-2 0 0,3 1 0,-3-2 0,0 1 0,0-1 0,0 0 0,2 1 0,-1 0 0,1 0 0,-2-1 0,1 1 0,-1-2 0,1 2 0,-2-1 0,1 0 0,2 1 0,0-2 0,2 4 0,-3-4 0,3 4 0,-4-4 0,2 3 0,-2-2 0,0 0 0,-1 0 0,1 0 0,0 1 0,0-2 0,0 1 0,1 0 0,-2 1 0,2-1 0,-2 0 0,2 1 0,-1-1 0,0 0 0,1 0 0,-2 1 0,1-1 0,0 1 0,1-1 0,0 1 0,-2-1 0,1-1 0,0 1 0,-1 0 0,1 0 0,-1 2 0,3-3 0,-1 1 0,1 0 0,-2 0 0,-1 1 0,-9-4 0,6 1 0,-9-3 0,9 2 0,-2 0 0,1 0 0,0 1 0,-1 0 0,0-1 0,-1 1 0,2-1 0,-1 1 0,-5-3 0,4 3 0,-4-3 0,5 4 0,1-1 0,-2-1 0,2 2 0,-1-2 0,0 1 0,1 1 0,-1-1 0,1-1 0,-1 2 0,1-3 0,-1 3 0,0-2 0,1 1 0,-1 0 0,1-3 0,-2 3 0,1-4 0,0 5 0,7 7 0,-3-4 0,7 6 0,-6-5 0,0-2 0,1 1 0,-1-1 0,2 0 0,-3 1 0,2-2 0,-1 1 0,0 0 0,2 0 0,-2 2 0,1-3 0,0 3 0,-1-3 0,2 2 0,-2 0 0,2-2 0,-3 2 0,3-1 0,-3-1 0,2 2 0,2 0 0,-2-1 0,1 3 0,-2-4 0,1 1 0,0 0 0,1 0 0,0 0 0,1 2 0,-2-2 0,1 3 0,1-3 0,0 1 0,0-1 0,-2 1 0,3-3 0,-3 3 0,7-1 0,-7 1 0,5 0 0,-1-2 0,-3 1 0,7 0 0,-7 1 0,3-2 0,-2 1 0,1-1 0,-2 1 0,0-1 0,1 3 0,1-4 0,2 4 0,-2-3 0,3 2 0,-4 0 0,7 2 0,-5-3 0,2 3 0,2-3 0,-5 1 0,3 0 0,2 0 0,-6-1 0,4 1 0,-4-1 0,1 1 0,2-1 0,-1 2 0,1-2 0,-3 1 0,1-1 0,-1 0 0,1 0 0,0 1 0,-1-2 0,-3 1 0,2 0 0,1 0 0,-1 0 0,3 1 0,-5-2 0,7 5 0,2-2 0,-4 3 0,4-5 0,-9 0 0,1-1 0,0 2 0,0-2 0,-1 1 0,1-1 0,-1-1 0,1 2 0,0-1 0,2 0 0,-1 1 0,1-2 0,0 3 0,-1-2 0,6 3 0,-5-3 0,9 2 0,-8 0 0,4 0 0,-3-2 0,-1 2 0,2-1 0,3 2 0,-4-3 0,2 2 0,-3-3 0,-3 3 0,4-3 0,-3 1 0,1-1 0,0 1 0,0 1 0,0-1 0,0 0 0,-2-1 0,2 0 0,-1 1 0,2-1 0,0 1 0,-3-1 0,7 2 0,-6-1 0,9 1 0,-7-1 0,4 0 0,-2-1 0,0 2 0,-2-2 0,1 2 0,-1 0 0,0 0 0,5 0 0,-7-1 0,4 0 0,-3 0 0,0 0 0,0 1 0,-2 0 0,1-1 0,-2 1 0,2-1 0,-1-1 0,0 2 0,0-2 0,0 2 0,-1-1 0,0 0 0,1 0 0,-1-1 0,1 1 0,0 0 0,-1 0 0,2 0 0,-1 0 0,0 0 0,0 1 0,1 0 0,-1 0 0,4 0 0,-3 0 0,1 0 0,1 2 0,4 2 0,-4-1 0,3 1 0,-7-3 0,1-3 0,3 5 0,1-2 0,-2 3 0,0-5 0,-6 0 0,-6-1 0,1 0 0,-4 0 0,5 0 0,1 0 0,0 0 0,0 0 0,0 0 0,1 0 0,0 0 0,-1-1 0,1 1 0,1-2 0,-2 1 0,0-2 0,0 2 0,1-1 0,-2 1 0,2 1 0,-2-2 0,3 1 0,-1 1 0,-1-2 0,0 2 0,-1-1 0,2 0 0,0 0 0,-2 0 0,0-1 0,0 1 0,-1-2 0,2 2 0,-1-1 0,3 2 0,-1-2 0,0 1 0,0-1 0,-3 1 0,3-1 0,-5 1 0,6 0 0,-5-2 0,3 2 0,-1-1 0,0 0 0,1 1 0,-2-2 0,2 2 0,-1-1 0,1 1 0,-1-1 0,1 1 0,2-1 0,-1 2 0,2-3 0,-2 2 0,-1-2 0,0 2 0,-1-1 0,1 0 0,0 1 0,0-2 0,1 2 0,0-2 0,0 1 0,-2 1 0,2-2 0,-2 2 0,3 0 0,-2-1 0,-1 0 0,1-1 0,0 0 0,2 2 0,-1-2 0,1 3 0,0-3 0,-1 2 0,2-1 0,-2 1 0,-1-4 0,2 5 0,-1-6 0,0 6 0,0-3 0,0 2 0,1-1 0,0 1 0,0-1 0,-1 0 0,0 1 0,0-2 0,0 3 0,0-1 0,1 0 0,-1 0 0,1 0 0,-4-5 0,3 5 0,-4-5 0,4 6 0,0-2 0,-1 2 0,2-2 0,-2 2 0,3-2 0,-1 8 0,2-4 0,1 6 0,1-1 0,1-3 0,-1 6 0,0-9 0,1 5 0,-3-4 0,4 1 0,-4-1 0,3 1 0,-3-1 0,3 1 0,-2-1 0,1 0 0,1 0 0,-3 0 0,3 3 0,-2-3 0,1 2 0,0-3 0,0 1 0,1 1 0,1-1 0,0 1 0,-2-1 0,2 0 0,0-1 0,-2 1 0,3-1 0,-3 0 0,1 0 0,0 0 0,1-1 0,-2 1 0,2 1 0,-2-1 0,1 0 0,-1 0 0,1 0 0,2-1 0,-2 1 0,2 0 0,-3 1 0,1-1 0,-1 0 0,2-1 0,-1 1 0,1 1 0,-1-1 0,4 4 0,-2-3 0,2 2 0,-2-3 0,-1-1 0,0 2 0,-1-1 0,1 0 0,0 2 0,0-2 0,1 0 0,-2 1 0,0-2 0,0 2 0,1-1 0,0 1 0,0-1 0,-2 1 0,2-2 0,-2 2 0,2-1 0,-1 0 0,0 0 0,1 1 0,-2-2 0,4 3 0,-3-1 0,3 1 0,-3-1 0,1 0 0,-1-1 0,3 1 0,-3-1 0,4 3 0,-3-3 0,2 2 0,-3-1 0,1-1 0,-1 0 0,0 1 0,2-1 0,-2 1 0,7 1 0,-7-2 0,7 2 0,-4-1 0,1 0 0,1 0 0,0 0 0,3 0 0,2 1 0,-1 0 0,-1-1 0,-1 1 0,-6-3 0,6 3 0,-7-3 0,7 3 0,-6-2 0,5 0 0,-5 0 0,0-1 0,1 2 0,7-2 0,-6 2 0,5-2 0,-6 4 0,-2-4 0,7 4 0,-6-4 0,4 2 0,-3 0 0,1-1 0,0 1 0,0-1 0,3 1 0,-3 0 0,3 0 0,-3 0 0,-2-2 0,1 1 0,-2 0 0,0 0 0,1 0 0,1 1 0,-1-1 0,0 0 0,-2-1 0,3 0 0,-3 1 0,4 0 0,-4 0 0,6 5 0,-3-5 0,2 4 0,-4-5 0,3 1 0,-1 2 0,0-2 0,-1 2 0,-1-2 0,1-1 0,-1 1 0,0-1 0,0 1 0,0-1 0,0 2 0,1-2 0,-2 1 0,1-1 0,1 0 0,-2 1 0,3-1 0,-3 1 0,4 0 0,-3-1 0,2 2 0,0-2 0,1 1 0,-1-1 0,5 0 0,-4 1 0,2 1 0,-3-1 0,0 0 0,1 0 0,2-1 0,0 2 0,2 1 0,-3-2 0,1 2 0,-4-3 0,-2 1 0,2-1 0,-2 1 0,1-1 0,1 0 0,-1 0 0,1 1 0,0 0 0,-2 0 0,2 0 0,-2-1 0,2 1 0,-2-1 0,1 1 0,0-1 0,0 0 0,-1 0 0,1 1 0,1-1 0,-1 1 0,1 0 0,-3 0 0,1 2 0,-4 0 0,1 0 0,-3 0 0,-1-2 0,-1 1 0,0-2 0,0 2 0,2-2 0,1 0 0,-3 1 0,3 0 0,-7-1 0,5 1 0,-3-1 0,5 1 0,-1-1 0,0 0 0,1 1 0,0-1 0,-1 1 0,1-1 0,-2 0 0,1 1 0,0-1 0,2 1 0,0-1 0,-1-1 0,0 0 0,-1-1 0,0-3 0,3 2 0,-3 0 0,3-2 0,0 4 0,1-3 0,8 3 0,-1 1 0,5 0 0,-1 0 0,-5 0 0,4 0 0,1 0 0,-5 0 0,6 0 0,-7 0 0,-1 0 0,1 0 0,-1 1 0,-2-1 0,1 1 0,0-1 0,-1 0 0,1 0 0,0 0 0,-1 0 0,1 0 0,2 0 0,-3 0 0,4 0 0,-4 0 0,2 0 0,-1 0 0,0 0 0,0 0 0,-1 0 0,1 0 0,2 0 0,-2 0 0,3 0 0,-3 0 0,0 0 0,2 0 0,-2 0 0,2 0 0,-3 0 0,1 0 0,-1 0 0,1 0 0,0 0 0,-1 0 0,1 0 0,0 0 0,-1 0 0,1 0 0,0 0 0,-1 0 0,1 0 0,0 0 0,0 0 0,0 0 0,1 0 0,-2 0 0,2 0 0,-1 0 0,0 0 0,1 0 0,-1 0 0,0 0 0,2 0 0,1-2 0,5 1 0,-5-1 0,10 0 0,-12 2 0,21-9 0,-11 6 0,19-9 0,-16 8 0,50-20 0,-48 17 0,34-14 0,-49 19 0,0 1 0,-1-1 0,-1 0 0,0 1 0,0-1 0,3 1 0,0 0 0,0-2 0,-3 3 0,3-3 0,-2 2 0,2-1 0,-2 1 0,0 0 0,1-1 0,-1 1 0,1-1 0,2 1 0,-1 0 0,2 1 0,-3-1 0,4 1 0,-4-1 0,1-1 0,-1 2 0,-1-2 0,3 2 0,-1 0 0,1 0 0,0-1 0,-2 1 0,3-2 0,-4 2 0,4 0 0,-4 0 0,3-1 0,0 0 0,0-1 0,2 1 0,-1 0 0,-1-1 0,-1 0 0,1 2 0,-1-1 0,0 1 0,1-1 0,-3 1 0,0-1 0,1 1 0,-1-1 0,2 1 0,0-2 0,0 2 0,-1-2 0,-1 2 0,0-1 0,1 0 0,-2 1 0,1-2 0,1 2 0,-1-1 0,1 0 0,0 0 0,1-1 0,-1 0 0,2 0 0,-2 1 0,7 0 0,-6-1 0,7 0 0,-7 0 0,1 0 0,0 0 0,-1 0 0,-2 1 0,0 0 0,1 1 0,-3-2 0,2 2 0,-1-2 0,0 0 0,-1-3 0,-1 0 0,0-5 0,-2 0 0,-7-11 0,5 12 0,-5-5 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1:14.92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2632 86 24575,'32'-5'0,"12"3"0,2 0 0,18-6 0,14 1 0,8-5-1325,10-2 1325,-1 7 0,-6-4 112,-10 2-112,-20 6 0,-25-2 0,-17 5 0,-15 0 0,-14 5 991,-8 3-991,-20 5 222,-13 9-222,-12-9 0,-7 13 0,-15-12-994,-3 6 994,32-10 0,-1 0 0,-3 0 0,0-1 0,-8 3 0,0 1-959,0-1 1,1 1 958,-2 1 0,0-1 0,1-2 0,0 1 0,-1 3 0,0 0-29,4-4 1,0 0 28,-10 6 0,5 1 0,-16 4 0,9-3 0,64-11 0,15-8 894,19 1-894,0-1 2008,36 0-2008,2-3 0,30-3-1231,12 0 1231,-34-2 0,2 1-842,1 4 1,3 1 841,14-2 0,1 0 0,-6 2 0,-1 1 0,0 1 0,-3-1 0,-9 0 0,-5 0 0,37 1 0,-30 0 0,-33 1 0,-21 0 1183,-13 6-1183,-5 2 1797,-12 13-1797,-14 5 0,-15 11 0,-22 3 0,-5 5-1267,21-22 1,-4 0 1266,-4 4 0,-6 0 0,-25 4 0,-8 0 0,23-8 0,-2 0 0,-5-1-1160,1-1 1,-5 0-1,-2 0 1,1-1 1159,6-2 0,0-1 0,0 0 0,-3 0 0,-9 2 0,-2-1 0,-1 0 0,5-1 0,-11 2 0,4-2 0,1-1-721,3-3 1,1-1 0,5 0 720,15-1 0,3 0 0,3-1-416,-20 0 0,6-1 416,22-1 0,7 0 1456,-14 6-1456,34-9 4102,38 0-4102,29-9 0,29-3 0,21-5 533,-25 1 1,5-2-534,17-2 0,6-1-950,-12 2 1,4-2-1,4 1 950,-10 2 0,4-1 0,0 1 0,2 0-1167,6-1 0,2 1 0,1-1 0,0 0 1167,5-2 0,1-1 0,1 0 0,-2 2 0,-3 2 0,0 0 0,-1 2 0,-3-1-405,-10 0 1,-2 1 0,-1-1 0,-2 3 404,10-1 0,-2 3 0,-6 0 191,4 1 1,-8 0-192,-17 2 0,-7 0 2450,5 0-2450,-28 2 5271,-32 10-5271,-24 4 3296,-16 13-3296,-23 3 0,-11 7-279,29-17 1,-3 1 278,-15 1 0,-6 0-1108,14-3 1,-3 1 0,-3-2 1107,-12-1 0,-3-2 0,-2 1-1332,-8 2 1,-1 0-1,-1-3 1332,-3-6 0,-2-2 0,2-1 0,7 1 0,2 0 0,3-2-386,15-3 0,3-2 0,2 1 386,-22-2 0,6-2 227,24 0 0,4-1-227,-41-13 2303,36 0-2303,29 5 4559,23 1-4559,8 3 1990,15-15-1990,13-5 999,15-15-999,19-2 0,-8 11 0,6-1 0,-8 6 0,2 0-1081,26-11 0,4-1 1081,-10 8 0,2 2-1251,5-3 1,3 0 1250,-19 12 0,3 0 0,-3 1 0,17-7 0,-1 2-478,5 2 0,-5 2 478,-26 5 0,-5 2 0,33-10 0,-34 10 1754,-28 8-1754,-27 13 2627,-32 5-2627,-25 22 0,-16-6-192,29-8 1,-2 0 191,-4 0 0,-4-1 0,-14-3 0,-3-1 0,-4 5 0,-2-1 0,-4-3 0,0-2 0,12-3 0,3-1 0,11 3 0,6-2 0,-13-5 0,33 4 0,31-12 0,26-4 0,17-7 0,16-10 0,13-1 0,8-6 530,19 5-530,-1 1 0,-36 12 0,0 1 0,38-9 0,1 1 0,-34 10 0,-28 5 0,-23 4 0,-39 12 0,-17 3 0,-31 10 0,-11-5 66,38-7 1,-2-2-67,-41 1 0,7 3 0,28-9 0,25 1 0,19-8 0,24-4 0,3-9 0,16-2 958,9-10-958,10 2 0,-2-1 0,3 0 0,-12 10 0,1-7 0,-6 12 0,-11-1 0,-4 7 0,-14 3 0,2 2 0,-7 0 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03.97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0 24575,'9'0'0,"0"0"0,-3 0 0,4 0 0,-5 0 0,5 0 0,-5 0 0,1 0 0,-3 0 0,0 0 0,-1 0 0,1 0 0,-1 0 0,1 0 0,0 0 0,-1 0 0,1 0 0,0 0 0,-1 0 0,2 0 0,-2 0 0,1 0 0,0 0 0,-1 0 0,1 0 0,1 0 0,-2 0 0,2 0 0,-2 0 0,1 0 0,-1 0 0,4 0 0,-4 0 0,3 0 0,-3 0 0,0 0 0,1 0 0,0 0 0,1 0 0,-1 0 0,0 0 0,-1 0 0,1 0 0,-1 0 0,2 0 0,-2 0 0,2 0 0,-1 0 0,0 0 0,1 0 0,-2 0 0,1 0 0,0 0 0,0 0 0,1 0 0,-1 0 0,0 0 0,-1 0 0,1 0 0,0 0 0,0 0 0,0 0 0,-1 0 0,2 0 0,-1 0 0,1 0 0,0 0 0,-1 0 0,2 0 0,-2 0 0,4 0 0,-4 0 0,2 0 0,-2 0 0,0 0 0,3 0 0,-3 0 0,2 0 0,-1 0 0,1 0 0,-1 0 0,1 0 0,-1 0 0,-2 0 0,5 0 0,-4 0 0,3 0 0,-3 0 0,0 0 0,0 0 0,-1 0 0,2 0 0,-1 0 0,0 0 0,1 0 0,-1 0 0,2 0 0,-2 0 0,1 0 0,-1 0 0,1 0 0,-1 0 0,0 0 0,-1 0 0,1 0 0,1 0 0,-1 0 0,0 0 0,0 0 0,-1 0 0,2 0 0,0 0 0,2 0 0,0 0 0,-1 0 0,-1 0 0,-2 0 0,1 0 0,-1 0 0,2 0 0,-1 0 0,0 0 0,1 0 0,-1 0 0,-1 0 0,1 0 0,1 0 0,1 0 0,-1 0 0,1 0 0,-2 0 0,2 0 0,-2 0 0,0 0 0,1 0 0,-1 0 0,0 0 0,0 0 0,1 0 0,-1 0 0,1 0 0,0 0 0,0 0 0,0 0 0,-1 0 0,1 0 0,0 0 0,0 0 0,0 0 0,1 0 0,-1 0 0,0 0 0,0 0 0,1 0 0,-2 0 0,7 0 0,-4 0 0,3 0 0,-1 0 0,-4 0 0,2 0 0,-1 0 0,0 0 0,1 0 0,-1 0 0,1 0 0,0 0 0,2 0 0,-4 0 0,2 0 0,-2 0 0,0 0 0,0 0 0,0 0 0,2 0 0,-2 0 0,3 0 0,-2 0 0,0 0 0,-1 0 0,2 0 0,-2 0 0,3 0 0,-2 0 0,3 0 0,0 0 0,-1 0 0,-1 0 0,5 0 0,-4 0 0,3 0 0,-5 0 0,1 0 0,-1 0 0,-2 0 0,4 0 0,-2 0 0,5 0 0,-4 0 0,2 0 0,-5 0 0,1 0 0,1 0 0,-1 0 0,2 0 0,2 0 0,-2 0 0,2 0 0,1 3 0,-4-2 0,5 2 0,0-3 0,-1 0 0,2 1 0,-3 0 0,-3 0 0,5 0 0,-4 1 0,3 0 0,-3-1 0,-2-1 0,2 1 0,-3 0 0,5 2 0,-3-2 0,2 0 0,-2-1 0,-2 1 0,2-1 0,-2 1 0,3-1 0,-2 0 0,4 3 0,-1-2 0,2 2 0,-1-3 0,-2 1 0,0-1 0,1 1 0,-1 1 0,0-1 0,0 0 0,0 0 0,-2-1 0,3 0 0,-1 1 0,0-1 0,5 2 0,-6-2 0,5 1 0,-4 0 0,5 0 0,1 0 0,-1 0 0,0-1 0,0 0 0,-3 1 0,3 0 0,0 0 0,-3-1 0,3 0 0,-3 0 0,-1 0 0,1 0 0,0 0 0,-2 0 0,-1 0 0,1 0 0,-1 0 0,2 1 0,-4-1 0,4 1 0,-4-1 0,4 0 0,-3 0 0,1 0 0,-1 0 0,0 0 0,-1 0 0,-1 1 0,2-1 0,0 1 0,-1-1 0,0 0 0,0 0 0,1 0 0,0 0 0,1 0 0,-2 0 0,3 1 0,-2 0 0,6 0 0,-7-1 0,7 0 0,-5 0 0,1 0 0,5 0 0,-5 0 0,3 0 0,1 0 0,-5 0 0,6 1 0,-3-1 0,-2 1 0,1-1 0,1 0 0,0 0 0,2 2 0,-5-2 0,0 1 0,0 0 0,1-1 0,-1 2 0,1-2 0,-1 0 0,-2 0 0,4 1 0,-2 0 0,1-1 0,5 1 0,-4 0 0,8-1 0,-6 0 0,3 0 0,-4 1 0,-2-1 0,0 2 0,2-2 0,-2 1 0,2-1 0,-2 0 0,0 0 0,0 0 0,7 2 0,-2-1 0,6 2 0,-5-3 0,2 3 0,-6-3 0,3 2 0,-6-2 0,2 0 0,-3 0 0,3 1 0,-2 0 0,0-1 0,-2 0 0,1 0 0,1 0 0,3 2 0,-2-2 0,1 3 0,-3-3 0,-2 1 0,3-1 0,-1 1 0,3-1 0,-1 0 0,2 2 0,0-1 0,-2 1 0,7 0 0,-7-1 0,7 1 0,-4 1 0,0-3 0,0 2 0,1-2 0,-5 0 0,8 0 0,-8 1 0,6-1 0,-2 1 0,-1-1 0,1 0 0,1 0 0,-3 1 0,4 0 0,-3 0 0,-2 0 0,-1-1 0,0 1 0,-2 0 0,4 0 0,-3-1 0,6 1 0,-3 0 0,2 1 0,1-1 0,-3 1 0,2-2 0,-2 1 0,-3 0 0,2 0 0,3 0 0,-2 0 0,2 0 0,1-1 0,-5 2 0,5-2 0,-5 1 0,0-1 0,-1 0 0,-1 0 0,0 1 0,1-1 0,-1 2 0,0-2 0,-1 2 0,1-2 0,-1 2 0,1-2 0,1 1 0,-2 1 0,1-2 0,-1 2 0,1-1 0,2-1 0,0 2 0,-1-2 0,-1 2 0,0-2 0,2 2 0,-1-1 0,0 1 0,2-1 0,-3 0 0,2 0 0,-1 0 0,1 1 0,1-1 0,2 1 0,-2-1 0,1 1 0,-1-1 0,5 0 0,0-1 0,0 3 0,3-2 0,-6 1 0,9 0 0,-8 1 0,5-1 0,3-1 0,-4-1 0,8 2 0,-7-2 0,-3 3 0,3-3 0,-3 1 0,1-1 0,-4 0 0,2 0 0,-6 0 0,4 1 0,-4-1 0,-1 1 0,0-1 0,0 0 0,-1 0 0,1 1 0,0-1 0,0 1 0,1-1 0,1 1 0,-2 0 0,4 0 0,-4-1 0,7 1 0,-1 0 0,2 3 0,-2-4 0,1 2 0,-3 0 0,2-2 0,-3 1 0,-2-1 0,-1 1 0,1-1 0,-2 2 0,1-2 0,0 1 0,-1-1 0,1 0 0,0 0 0,-1 1 0,2-1 0,-2 2 0,4-2 0,-4 2 0,4-2 0,-3 1 0,1 0 0,2-1 0,-4 2 0,5-1 0,-3 1 0,2-1 0,1-1 0,-5 1 0,8-1 0,-4 2 0,2-2 0,-2 2 0,-3-2 0,1 1 0,-1-1 0,0 0 0,0 1 0,0-1 0,3 2 0,-2 0 0,4-1 0,-2 0 0,1 0 0,1 1 0,-2-1 0,1 0 0,-1 1 0,1-1 0,-3 1 0,2-2 0,-1 1 0,1 0 0,3 1 0,-2-2 0,1 1 0,-4 0 0,0-1 0,-1 2 0,0-2 0,-1 2 0,-8 0 0,3 0 0,-5-1 0,6-1 0,0 0 0,-1 2 0,0 0 0,-1 0 0,0-2 0,0 0 0,0 0 0,1 1 0,0 0 0,0-1 0,1 0 0,-1 1 0,1 1 0,-6 0 0,5 0 0,-5-1 0,5 0 0,0-1 0,0 2 0,0-2 0,-2 2 0,3-2 0,-1 3 0,1-3 0,0 2 0,-1-2 0,1 0 0,-2 1 0,1 0 0,0 1 0,0-1 0,1 0 0,-1 0 0,1-1 0,-4 2 0,3 0 0,-4-1 0,2 1 0,0-2 0,2 3 0,-2-3 0,0 2 0,1-1 0,-2 0 0,1 1 0,-1 0 0,0-1 0,1 0 0,0 0 0,-2 2 0,1-2 0,-8 0 0,5 0 0,-8 1 0,9 1 0,-9-1 0,10 0 0,-9-2 0,3 3 0,0-3 0,-1 3 0,-2-3 0,0 1 0,-8-1 0,6 3 0,-5-2 0,1 2 0,-6-1 0,-2-1 0,1 1 0,-17 2 0,12 0 0,-13 3 0,16-3 0,-3-1 0,6 1 0,-3-3 0,7 1 0,-3 2 0,-1-3 0,-3 5 0,0-5 0,-18 3 0,8-3 0,-11 3 0,15-3 0,3 1 0,0 0 0,-4 1 0,-6 2 0,5-2 0,-7 2 0,4-5 0,-9 3 0,-31-3 0,17 0 0,-23 0 0,17 0 0,2 0 0,-9 0 0,6 5 0,7-4 0,8 4 0,12-3 0,5-1 0,11 1 0,2 0 0,3-2 0,6 4 0,-5-4 0,4 2 0,-1 0 0,1-2 0,2 2 0,6 0 0,-6-1 0,8 1 0,-8 0 0,9-2 0,-3 2 0,1-1 0,-2 1 0,-2 0 0,3 1 0,0-3 0,0 5 0,4-5 0,-1 4 0,4-4 0,0 1 0,1-1 0,1 1 0,1-1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08.68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83 0 24575,'-1'7'0,"0"-1"0,1-3 0,0 0 0,0 0 0,0 0 0,-1 1 0,0-1 0,-1 0 0,1-1 0,0 0 0,0 1 0,1 0 0,-2-1 0,1 1 0,0-1 0,-1 1 0,2-1 0,-2 1 0,1-1 0,-2 1 0,1 0 0,0-1 0,1 1 0,-1 0 0,0-2 0,0 2 0,0-1 0,1 0 0,0 1 0,-1-1 0,1 1 0,-1-1 0,1 1 0,0-1 0,-1 0 0,1 1 0,0-1 0,-1 1 0,1 0 0,-1-2 0,1 3 0,-1-3 0,0 2 0,1-1 0,-1 0 0,1 0 0,-1 1 0,0 0 0,0 0 0,1 0 0,-1-1 0,1 0 0,-2 1 0,1-1 0,0 1 0,0-1 0,2 1 0,-3-1 0,5-9 0,-3 5 0,3-8 0,1 7 0,-3 0 0,4 0 0,-4 1 0,3 0 0,-3-1 0,4 2 0,-2-2 0,0 1 0,0 1 0,0-1 0,0 1 0,1-2 0,-1 2 0,0-2 0,0 1 0,0 0 0,1-1 0,0 2 0,0-2 0,-1 3 0,0-3 0,0 1 0,1 0 0,0 0 0,-1-1 0,1 3 0,-1-3 0,-1 2 0,2-1 0,-2 0 0,2 0 0,-2 0 0,2 1 0,-2-2 0,2 3 0,-1-3 0,1 2 0,-1-1 0,0 1 0,1-1 0,-1 0 0,1 1 0,-1-1 0,0 1 0,2-1 0,-2 0 0,2-1 0,-3 1 0,1 1 0,0-1 0,0 1 0,2-2 0,-3 0 0,2 1 0,-2 0 0,1 1 0,1 0 0,-1 1 0,1-1 0,0 0 0,-1 0 0,1 1 0,0 0 0,-1 0 0,2 0 0,-1 0 0,0 0 0,0 0 0,1 0 0,0 0 0,-1 0 0,0 0 0,0 0 0,0 0 0,0 0 0,0 0 0,0 0 0,1 0 0,-2 0 0,2 0 0,-2 0 0,3 0 0,-3 0 0,1 0 0,1 0 0,-1 0 0,1 0 0,0 0 0,-1 0 0,0 0 0,1 0 0,-2 0 0,2 0 0,-2 0 0,1 0 0,0 0 0,-1 0 0,1 0 0,0 0 0,-1 0 0,2 0 0,-1 0 0,3 0 0,-2 0 0,1 0 0,-3 0 0,2 0 0,-1 0 0,1 0 0,0 0 0,0 0 0,-1 0 0,1 0 0,-2 0 0,1 0 0,0 0 0,-1 0 0,2 0 0,-1 0 0,1 0 0,-2 0 0,1 0 0,1 0 0,2 0 0,-1 0 0,-1 0 0,-2 0 0,0 0 0,1 0 0,-1 0 0,1 0 0,0 0 0,0 0 0,-1 0 0,1 0 0,0 0 0,1 0 0,-1 0 0,-1 0 0,0 0 0,2 0 0,-1 0 0,1 0 0,-2 0 0,2 0 0,-1 0 0,0 0 0,2 0 0,-1 0 0,2 0 0,-1 0 0,1 0 0,2 0 0,-2 0 0,1 0 0,-1 0 0,2 0 0,-2 0 0,1 0 0,0 0 0,-1 0 0,-1 0 0,-1 0 0,0 0 0,2 0 0,0 0 0,0 0 0,0 0 0,0 0 0,-3 0 0,7 0 0,-6 0 0,4 0 0,-4 0 0,1 0 0,-1 0 0,2 0 0,1 0 0,3 0 0,-3 0 0,9 0 0,-9 0 0,5 0 0,1 0 0,-5 0 0,4 0 0,-5 0 0,-3 0 0,4 0 0,-2 0 0,-1 0 0,5 0 0,-5 0 0,3 0 0,-5 0 0,3 0 0,-3 0 0,2 0 0,-2 0 0,-1 0 0,1 0 0,-1 0 0,1 0 0,0 1 0,0 1 0,-1-1 0,0 0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22.774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105 32 24575,'-6'3'0,"-1"-1"0,6 1 0,-2-3 0,1 3 0,1-2 0,-1 3 0,2-2 0,0 3 0,0-3 0,0 4 0,0-3 0,0 2 0,0-2 0,0-11 0,1 6 0,-1-9 0,2 9 0,-2-1 0,1 0 0,-1 0 0,0 1 0,0-1 0,0 0 0,1 1 0,-1-1 0,1 0 0,-4 9 0,2-4 0,-4 6 0,4-6 0,0 1 0,-1 0 0,2 0 0,-2-1 0,2 0 0,-2 0 0,2 2 0,-1-2 0,1 2 0,-1-2 0,1 1 0,-2 1 0,2-2 0,-1 2 0,1-1 0,0-1 0,0 2 0,0-2 0,-1 1 0,0-1 0,0 1 0,-1-1 0,2 1 0,-1 0 0,-1-2 0,2 3 0,-2-3 0,1 2 0,1 0 0,-1-1 0,0 1 0,0-1 0,0 1 0,-1-1 0,0 1 0,1-1 0,-2 0 0,2 0 0,-1 0 0,0 0 0,1 0 0,-1 0 0,1 0 0,-1 0 0,0 1 0,1 0 0,0 0 0,0-1 0,0 0 0,-1 1 0,0-9 0,1 5 0,0-7 0,1 5 0,0 1 0,0-1 0,1-1 0,0 2 0,0-3 0,2 3 0,-3-1 0,3 1 0,-2 0 0,1 0 0,-1-1 0,1 1 0,-2-1 0,2 1 0,-1 0 0,2 0 0,-2-1 0,1 0 0,-1 0 0,0 1 0,0-1 0,1 0 0,-2 1 0,3-1 0,-2 1 0,1-1 0,1 1 0,-2 0 0,2-1 0,-1 1 0,-1-1 0,2 1 0,-3-1 0,3 1 0,-2-2 0,1 2 0,-1-1 0,2 1 0,-3 0 0,3-1 0,-2 1 0,0-2 0,1 3 0,-2-3 0,2 3 0,-2-2 0,1 0 0,0 1 0,-1-1 0,2 1 0,-2-1 0,1 1 0,-1-1 0,1 0 0,-1 1 0,2-1 0,-2 0 0,2 1 0,-2-2 0,1 12 0,-1-8 0,-1 10 0,1-5 0,-2-2 0,1 1 0,0 1 0,-1-3 0,2 4 0,-2-4 0,2 2 0,-2-2 0,2 2 0,-2-1 0,2 1 0,-2-1 0,2 0 0,-2 0 0,1-2 0,0 3 0,-1-3 0,2 3 0,-2-2 0,2 2 0,-1-2 0,0 1 0,1 0 0,-2 0 0,1 0 0,-1 0 0,1 0 0,0 0 0,0-1 0,0 1 0,-1 0 0,1 0 0,-1-1 0,1 0 0,0 0 0,-2 1 0,2 1 0,-1-2 0,-1 2 0,2-3 0,-1 2 0,1-1 0,-1 0 0,2 2 0,-3-3 0,2 2 0,-1-1 0,0-1 0,1 4 0,0-4 0,1 3 0,-1-1 0,0-2 0,-1 3 0,0-4 0,1 5 0,-1-4 0,2 4 0,-3-3 0,3 0 0,-2 1 0,1-1 0,0 0 0,0 1 0,-1-1 0,1 1 0,0-1 0,-1 1 0,1-2 0,-1 3 0,0-3 0,0 2 0,1 0 0,0 0 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34.06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145 0 24575,'-2'7'0,"1"0"0,-1-6 0,2 3 0,-1-2 0,0 2 0,0-2 0,0 1 0,-1-2 0,2 2 0,-2 0 0,2 0 0,-1-1 0,0 1 0,1 0 0,-1-1 0,-1 1 0,2 0 0,-3-1 0,3 0 0,-1 1 0,1 0 0,0 0 0,0-1 0,0 1 0,0-1 0,-1 1 0,0-1 0,0 1 0,-1 1 0,1-1 0,0 1 0,0-3 0,1 3 0,-1-1 0,1 1 0,-3-2 0,3 0 0,-3 0 0,2 0 0,-1 0 0,1 1 0,-1-1 0,2 1 0,-1 1 0,1-2 0,-1 1 0,0 0 0,0-1 0,0 2 0,-1-2 0,1 0 0,-1 0 0,1 1 0,1-1 0,0 1 0,-2-1 0,2 2 0,-3-3 0,3 3 0,-1-2 0,0 3 0,0-2 0,-1 1 0,0-3 0,1 2 0,0-1 0,1 3 0,-2-2 0,2 1 0,-3-3 0,3 4 0,-2-4 0,2 4 0,-1-3 0,0 1 0,1 1 0,-1-2 0,1 3 0,-1-3 0,0 2 0,0-2 0,0 2 0,1-2 0,-1 1 0,1 0 0,-1-1 0,1 1 0,-1 0 0,1 0 0,-3-1 0,2 0 0,0 0 0,1 1 0,0 0 0,0 0 0,-1-1 0,1 1 0,-1 0 0,1 0 0,-1-1 0,1 2 0,-2-1 0,2 0 0,-1 0 0,1 0 0,-1-1 0,0 1 0,-1-1 0,2 2 0,0-1 0,0 2 0,0-3 0,-1 0 0,0 1 0,1 0 0,0 0 0,0 0 0,0-1 0,-2 1 0,1-1 0,0 1 0,1 0 0,0-1 0,-1 1 0,0 1 0,1-2 0,0 2 0,0-1 0,-1-2 0,0 3 0,0-1 0,0 0 0,0 2 0,1-2 0,0 0 0,-1 0 0,0 0 0,1-1 0,0 1 0,-1 0 0,0-1 0,1 1 0,0 0 0,0-1 0,0 1 0,-2 0 0,1 0 0,-2 1 0,3-2 0,0 0 0,0 1 0,0 0 0,0 0 0,0 0 0,-1 0 0,0-1 0,1 1 0,0 0 0,0 0 0,0-1 0,0 1 0,0 0 0,0-1 0,0 1 0,0 0 0,0-1 0,0 1 0,0 0 0,0-1 0,-1 3 0,0-2 0,1 2 0,-1-3 0,1 0 0,-1 1 0,1 0 0,0 0 0,0 0 0,0-1 0,0 2 0,0-1 0,0 2 0,0-2 0,0 2 0,0 4 0,0-4 0,0 4 0,0-7 0,0 2 0,0-2 0,0 2 0,0-2 0,0 2 0,0-2 0,0 1 0,0 1 0,0-2 0,0 3 0,0-3 0,0 2 0,0-2 0,0 4 0,0-3 0,0 2 0,0-1 0,0-2 0,0 2 0,0-2 0,0 1 0,0 3 0,0-4 0,0 4 0,0-4 0,0 0 0,0 1 0,0-1 0,0 2 0,0-2 0,0 1 0,0 0 0,0-1 0,0 1 0,0 1 0,0-2 0,0 2 0,0-1 0,0-1 0,0 1 0,0 0 0,-1 0 0,1 1 0,-1-1 0,0 0 0,1-1 0,-1 1 0,1 1 0,0 0 0,-1-2 0,1 2 0,-1-1 0,1 0 0,0-1 0,0 1 0,0 0 0,0 0 0,0 0 0,-1-1 0,1 1 0,-1 0 0,1 1 0,-1-1 0,1 0 0,-1-1 0,0 2 0,1-2 0,-1 3 0,1-3 0,0 1 0,0 1 0,0-2 0,0 2 0,0-2 0,0 1 0,0-1 0,0 1 0,0 0 0,0-1 0,0 2 0,0-2 0,0 1 0,0 0 0,0-1 0,0 1 0,0 0 0,-2-1 0,2 1 0,-2-1 0,2 1 0,0 0 0,0-1 0,0 1 0,0 0 0,0 0 0,0 0 0,0 0 0,0 0 0,0-1 0,0 1 0,0 0 0,0-1 0,0 1 0,0 0 0,0-1 0,0 1 0,0 1 0,0-1 0,0 1 0,0 0 0,0-2 0,0 1 0,0 0 0,0-1 0,0 1 0,0 0 0,0-1 0,0 1 0,1 0 0,1 0 0,-1 0 0,1 0 0,-2 0 0,0-1 0,0 1 0,1 0 0,0-1 0,0 2 0,1-2 0,-2 1 0,2-1 0,-2 2 0,2-1 0,-1-1 0,1 0 0,0 0 0,0 3 0,-2-3 0,1 2 0,0-2 0,-1 0 0,1 1 0,0-1 0,-1 1 0,1 1 0,0-1 0,-1 0 0,0-1 0,1 0 0,0 1 0,0 0 0,0-1 0,-1 1 0,0 0 0,0 0 0,0 0 0,0 0 0,1 1 0,0-2 0,0 1 0,-1-1 0,0 2 0,2-2 0,-1 1 0,0 0 0,-1 0 0,1 0 0,0 1 0,-1-2 0,0 2 0,0-1 0,2 3 0,-1-3 0,0 4 0,0-4 0,-1 1 0,1-1 0,0-1 0,-1 4 0,1-4 0,-1 3 0,0-3 0,0 0 0,1 1 0,-1-1 0,2 2 0,-2-2 0,2 1 0,-2 0 0,1 0 0,-1 1 0,0-2 0,0 0 0,1 1 0,-1 0 0,1 0 0,-1 0 0,0 0 0,2 0 0,-2 0 0,2-1 0,-2 1 0,0-1 0,0 1 0,0 0 0,0 0 0,0 0 0,1 0 0,-1-1 0,1 2 0,-1-2 0,0 3 0,0-3 0,0 1 0,0 0 0,0 0 0,1-1 0,-1 2 0,1-3 0,0 2 0,-1 2 0,2-2 0,-2 5 0,2-4 0,-2 2 0,1-2 0,1 0 0,-1 1 0,2 1 0,-3 2 0,2 0 0,-2-1 0,4 1 0,-4 0 0,3 0 0,-2-2 0,0 1 0,0-3 0,0 2 0,-1-3 0,1 1 0,-1-1 0,1 1 0,1 0 0,-2-1 0,2 1 0,-1-2 0,-1 1 0,1 0 0,-1 0 0,1 0 0,-1 0 0,2-1 0,-2 1 0,3 0 0,-2 0 0,3 0 0,-2 0 0,0-1 0,2 0 0,-1 1 0,2-1 0,-2 1 0,1-1 0,-1 0 0,1 0 0,-2 0 0,1 0 0,0 0 0,-1 0 0,1-1 0,-1 2 0,1-1 0,-1 1 0,-1 0 0,0-1 0,0 0 0,1 1 0,-2 0 0,0-1 0,1 1 0,0 0 0,1 0 0,-1-1 0,0 0 0,0 1 0,0 1 0,0-2 0,-1 1 0,0 0 0,3 1 0,-2 0 0,1 1 0,-1-2 0,-1-1 0,2 2 0,-2 0 0,1 0 0,1 0 0,-2-2 0,2 1 0,-2 0 0,1 0 0,-1 0 0,2 1 0,-2-2 0,2 2 0,-2-2 0,1 2 0,0-2 0,-1 2 0,2-2 0,-2 1 0,1 0 0,0-1 0,-1 1 0,1 0 0,1-1 0,-1 2 0,1-1 0,-2 0 0,2 1 0,-1-3 0,0 2 0,2 0 0,-1 0 0,0 1 0,-1-1 0,0-1 0,1 0 0,0 1 0,-1-1 0,0 1 0,0-1 0,1 2 0,-1-1 0,0 0 0,1-1 0,0 0 0,-1 1 0,2 1 0,-1-1 0,2 4 0,-1-5 0,-1 4 0,-1-3 0,1 1 0,-1-1 0,0-2 0,3 3 0,-3-2 0,2 1 0,-2 0 0,1-2 0,-1 3 0,1-2 0,-1 1 0,0-1 0,1 0 0,0 1 0,0-1 0,-1 1 0,0-1 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47.157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1358 24575,'5'-6'0,"-2"1"0,-1 2 0,-1 1 0,0 0 0,2 0 0,-2 0 0,1 0 0,1 1 0,-2-1 0,1 0 0,-1 0 0,1 0 0,0 0 0,1 1 0,-1-1 0,0 0 0,0 1 0,-1-2 0,2 3 0,-1-4 0,0 3 0,1-1 0,-2 0 0,1 0 0,0 0 0,0 0 0,1 0 0,-2 1 0,2-1 0,-2-1 0,1 2 0,0-3 0,0 3 0,0-1 0,-1-1 0,1 2 0,-1-3 0,0 2 0,1 0 0,-1-1 0,1 2 0,-1-2 0,2 1 0,-2 0 0,0-1 0,0 1 0,-1-1 0,2 1 0,-1 0 0,4-1 0,-3 1 0,2 0 0,-4 0 0,3 0 0,-1-1 0,1 1 0,-1-1 0,0 1 0,0 0 0,-1 0 0,2 0 0,-3-1 0,2 1 0,0-2 0,0 2 0,1 0 0,-1-1 0,0 2 0,-1-3 0,2 2 0,-2 1 0,2-1 0,-1 0 0,-1 0 0,0 0 0,1 0 0,1-1 0,-2 0 0,2 0 0,-2 1 0,0 0 0,1 0 0,2 0 0,-1 0 0,1-1 0,-2 1 0,1-1 0,-1 1 0,0 0 0,0 1 0,-1-1 0,1 0 0,0 0 0,-1-1 0,2 2 0,-2-2 0,1 1 0,1-1 0,-2 1 0,2 0 0,-2-1 0,2 2 0,-2-2 0,3 1 0,-3 0 0,2 1 0,-2-2 0,1 2 0,-2-3 0,3 3 0,-3-2 0,4 2 0,-4-1 0,3 0 0,-2 0 0,1-1 0,0 1 0,0-1 0,0 2 0,0-2 0,-1 2 0,1-2 0,-1 1 0,0 0 0,1-1 0,-1 1 0,1 0 0,0 0 0,0 0 0,0-1 0,1 1 0,-1 0 0,0 0 0,-1 0 0,1 0 0,1 0 0,-1 0 0,0-1 0,0 1 0,1 1 0,-1-1 0,0 0 0,0-1 0,1 1 0,-2-1 0,0 1 0,1 1 0,1-2 0,0 3 0,-2-2 0,2 0 0,-1-1 0,1 1 0,-1 0 0,-1 0 0,2 0 0,-1 0 0,0 1 0,0-2 0,1 2 0,-2-3 0,2 3 0,0-3 0,-1 3 0,1-2 0,-2 1 0,2 0 0,-3 0 0,3 0 0,-1 0 0,1 1 0,-1-2 0,1 3 0,-1-3 0,0 2 0,2-1 0,-2 0 0,0-1 0,1 2 0,-3-2 0,3 1 0,-2 1 0,1-2 0,0 2 0,0-1 0,0-1 0,-1 1 0,1 0 0,0-1 0,0 2 0,1-2 0,-2 1 0,1 0 0,-2-2 0,3 2 0,-2-2 0,0 2 0,1 0 0,-1-1 0,1 1 0,-1 0 0,1-1 0,0 2 0,-1-2 0,0 0 0,1 1 0,0-1 0,0 1 0,-1 0 0,1-1 0,-1 0 0,1 1 0,1-1 0,-1 0 0,0 1 0,-1-1 0,0 1 0,0 0 0,0-1 0,2 1 0,-1-2 0,0 3 0,0-2 0,0 2 0,-1-2 0,1 1 0,0 1 0,-1-3 0,2 3 0,-1-2 0,1 1 0,-1 1 0,-1-2 0,1 2 0,0-3 0,0 3 0,0-1 0,1 1 0,-2-1 0,3 1 0,-3-1 0,2 1 0,0-1 0,-1 1 0,2-1 0,-2 1 0,1-1 0,-1 2 0,0-2 0,1 1 0,-1-2 0,2 2 0,-2-1 0,0 1 0,1 0 0,-1 0 0,1-1 0,-1 1 0,0 0 0,1-1 0,-1 2 0,0-2 0,1 1 0,-1-2 0,0 2 0,0-2 0,1 3 0,0-2 0,-1 1 0,0-1 0,1 1 0,-1-1 0,1 1 0,-1-1 0,0 1 0,0-1 0,1 1 0,-2-1 0,2-1 0,-2 0 0,2 0 0,-2 1 0,3 0 0,-3-1 0,3 1 0,-1 0 0,0 1 0,-1-1 0,1 0 0,-2 0 0,2-1 0,-1 2 0,-1-2 0,2 2 0,-2-1 0,3 1 0,-2-1 0,1 2 0,-1-2 0,1 0 0,2-1 0,-2 0 0,2 0 0,-3 3 0,0-3 0,1 3 0,-1-3 0,2 2 0,-2-2 0,1 1 0,0 0 0,-1 0 0,2 0 0,-2 1 0,1-2 0,-1 3 0,1-2 0,-1 1 0,1 0 0,-1-2 0,0 2 0,1-1 0,-1 0 0,0 1 0,0-2 0,1 2 0,0-2 0,0 3 0,-1-2 0,0 0 0,0 1 0,0-2 0,1 2 0,-1-1 0,0 0 0,0 0 0,0 0 0,1 0 0,-2 0 0,1 0 0,1 0 0,-1 0 0,2 0 0,-3 0 0,2 0 0,-1 0 0,0 0 0,1 0 0,0 0 0,-1-1 0,1 1 0,-1 0 0,0 0 0,0 0 0,0 1 0,0-1 0,0 1 0,1-2 0,-1 2 0,1-2 0,-1 2 0,1-2 0,-1 1 0,1 0 0,0-1 0,0 2 0,0-2 0,0 2 0,-1-2 0,0 2 0,1-3 0,-1 3 0,2-3 0,-1 2 0,0 0 0,-1 0 0,0 1 0,0-1 0,0 1 0,1-1 0,-1 0 0,0 0 0,0 1 0,1-1 0,0 0 0,0 0 0,0 0 0,0 0 0,-1 1 0,0 0 0,0-2 0,1 3 0,-1-3 0,1 2 0,-1-1 0,1 0 0,-1 0 0,1 1 0,0-1 0,-2 1 0,3-1 0,-4 0 0,4 0 0,-3 1 0,2-1 0,1 0 0,-2-1 0,3 1 0,-2 0 0,0 0 0,0 0 0,0 1 0,-2-2 0,3 3 0,-3-3 0,2 3 0,-1-3 0,1 1 0,-1 1 0,2-2 0,-2 1 0,2 1 0,-2-1 0,1 0 0,1 2 0,-1-3 0,4 0 0,-3 2 0,1-2 0,-1 3 0,-2-3 0,1 1 0,1 0 0,1 0 0,0 0 0,0 0 0,-2-1 0,3 2 0,-3-1 0,1 1 0,-2 0 0,1-2 0,0 2 0,1-2 0,-1 2 0,1-2 0,-2 2 0,2-1 0,-2-1 0,2 3 0,-2-4 0,2 3 0,-1-2 0,1 1 0,1-2 0,3 1 0,-2 0 0,4 1 0,-7-1 0,1 3 0,-1-3 0,-1 1 0,1 1 0,-1-2 0,0 3 0,1-2 0,-1 1 0,1-1 0,-1 0 0,-1 0 0,1 0 0,1 0 0,0 1 0,-1-1 0,1 2 0,-1-3 0,1 2 0,-1-3 0,2 2 0,-1-1 0,2 0 0,-1-1 0,1 0 0,1 0 0,-2 1 0,1-1 0,-1-1 0,-1 2 0,0-1 0,-1 1 0,0 1 0,0 0 0,0 0 0,0 0 0,0 0 0,0 0 0,0 1 0,0-1 0,1 1 0,0-1 0,0-1 0,0 2 0,0-2 0,2 1 0,0-4 0,0 4 0,1-3 0,-2 3 0,0-2 0,-1 2 0,2-2 0,-3 2 0,3-1 0,-3 1 0,0 1 0,1 0 0,2-3 0,-2 3 0,2-2 0,-3 2 0,4-4 0,-2 2 0,2-3 0,-1 4 0,-1-1 0,1 0 0,-2 1 0,0 0 0,0 1 0,0-1 0,-1 1 0,1-1 0,0 1 0,0-1 0,0 0 0,0 0 0,-1 0 0,1 1 0,0 0 0,0-1 0,1 0 0,0 0 0,2 0 0,1-1 0,3-2 0,-3 1 0,5-4 0,-6 4 0,3-4 0,0 3 0,-3 0 0,2 0 0,-5 1 0,0 3 0,1-3 0,-1 3 0,1-2 0,-1 0 0,0 1 0,0 0 0,-1 0 0,0 1 0,0-1 0,0 1 0,2-2 0,-1 3 0,0-3 0,0 3 0,-1-2 0,1 0 0,1 0 0,0 0 0,0 0 0,0 0 0,0 0 0,0-2 0,1 0 0,1 0 0,1 1 0,0-1 0,-4 3 0,2 0 0,-4-1 0,1 1 0,1-1 0,0 1 0,2-1 0,-4 2 0,2-2 0,1 1 0,1 0 0,-1 0 0,1-1 0,-2 1 0,7 0 0,-6-2 0,5 2 0,-6-2 0,5 0 0,-4 0 0,5 0 0,-6 0 0,3 1 0,-4 0 0,3 0 0,-3 0 0,0 2 0,1-1 0,-1 0 0,1-1 0,-1 1 0,1-1 0,0 0 0,0 0 0,2-1 0,-2 1 0,4-1 0,0-3 0,1 2 0,1-3 0,-3 4 0,1-2 0,-2 2 0,2-2 0,-3 2 0,1-1 0,-1 2 0,-2 0 0,2-1 0,-3 2 0,1-1 0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4:56.375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1 440 24575,'7'0'0,"-1"0"0,-3 0 0,0 0 0,-1-1 0,1 1 0,0-1 0,-1 1 0,1-1 0,0 1 0,0-2 0,0 2 0,0-1 0,-1 1 0,1-2 0,-1 0 0,1-1 0,-1 2 0,0 0 0,0-1 0,0 0 0,1 0 0,0 1 0,0 1 0,0 0 0,0 0 0,0-1 0,0 0 0,-1-1 0,0 2 0,2-1 0,-2 0 0,1-1 0,0 1 0,0 0 0,1 0 0,-1 0 0,-1-2 0,2 2 0,-3 0 0,2 1 0,0-2 0,-1 1 0,1 0 0,1 1 0,-2-1 0,2 0 0,-2 0 0,1 0 0,-2-2 0,4 3 0,-3-2 0,2 2 0,0-1 0,-2 0 0,2 1 0,-2-1 0,1 0 0,-1 0 0,0-2 0,1 3 0,0-1 0,0 0 0,0 1 0,-1-3 0,1 3 0,0-3 0,-1 3 0,1-1 0,0 0 0,0 0 0,-1 0 0,0-1 0,0 1 0,0-1 0,1 1 0,1-1 0,-2 1 0,1 0 0,0-2 0,-2 2 0,2-1 0,-1 0 0,0 2 0,1-3 0,-1 3 0,0-3 0,2 3 0,-1-2 0,2 1 0,-3-1 0,0 1 0,0-1 0,2 1 0,-1 0 0,1-2 0,-2 3 0,-1-2 0,3 1 0,-3-2 0,3 3 0,-2-2 0,1 1 0,0 0 0,0-1 0,-1 1 0,0-1 0,0 1 0,0-1 0,1 2 0,0-3 0,0 2 0,1-1 0,-3 0 0,2 2 0,-1-2 0,1 2 0,-1-3 0,0 3 0,1-2 0,-1 1 0,2 1 0,-2-2 0,2 1 0,-3-1 0,2 1 0,-1 0 0,1 0 0,0 0 0,0 0 0,0-1 0,-1 2 0,1-2 0,0 1 0,0 0 0,0 0 0,-1 0 0,1 1 0,-1-2 0,1 1 0,0-1 0,-1 1 0,0-1 0,1 2 0,-1-2 0,1 2 0,0-1 0,0 1 0,-1 0 0,1-1 0,0 1 0,-1-2 0,1 1 0,1 0 0,-1 0 0,1 0 0,-2 1 0,3-1 0,-3 0 0,3 1 0,-4-1 0,2 1 0,0-2 0,-1 2 0,2-2 0,-2 2 0,1-1 0,0 1 0,-1-1 0,1 0 0,0 0 0,-1 0 0,4-1 0,-3 0 0,2 1 0,-3-1 0,2 2 0,-1-1 0,1 0 0,0 1 0,-3-1 0,2-1 0,1 2 0,-2-2 0,2 1 0,-1 1 0,-2-2 0,4 1 0,-2 0 0,2-1 0,-2 2 0,-2-2 0,2 0 0,-1 1 0,3-1 0,-3 0 0,1 0 0,-1 1 0,0 0 0,1 0 0,0 0 0,1-1 0,-1 2 0,0-1 0,-1-2 0,1 2 0,0-2 0,1 3 0,-2-1 0,1 0 0,-1-1 0,1 1 0,1-3 0,0 3 0,0-2 0,-2 2 0,0 1 0,4-1 0,-4-1 0,3 0 0,-3 1 0,0 0 0,1 0 0,0 0 0,2-1 0,-1 2 0,2-3 0,-2 3 0,-1-2 0,0 2 0,-1-1 0,1 0 0,-1-1 0,1 1 0,-1 0 0,1 0 0,-1 1 0,2-2 0,-2 2 0,1-1 0,0 0 0,0 1 0,2-1 0,-2-1 0,2 1 0,-3-1 0,2 1 0,-1 1 0,0 0 0,0-1 0,-1 0 0,1 1 0,-1-1 0,2 0 0,-2-1 0,2 1 0,-1 0 0,-1 0 0,1 0 0,1 0 0,-1 0 0,0 0 0,0 0 0,-1 0 0,1 0 0,-1 0 0,2 1 0,-1-1 0,-1 0 0,1 0 0,0 0 0,-1 1 0,2-1 0,-3 0 0,3-1 0,-3 1 0,3-1 0,-2 2 0,2-2 0,1 1 0,-1 0 0,2-1 0,-3 1 0,2-2 0,-1 2 0,3-1 0,-3 2 0,1-3 0,-2 2 0,0 0 0,3-1 0,-3 2 0,3-1 0,0 0 0,-3 1 0,4-3 0,-5 2 0,2-1 0,-1 2 0,0-1 0,0-1 0,0 2 0,-1-1 0,3 0 0,-1 0 0,2 0 0,-3-1 0,1 2 0,-1-2 0,4 2 0,-3-2 0,1 2 0,1-2 0,0 0 0,0 0 0,-1 0 0,3 0 0,-4 1 0,3 0 0,-4-1 0,0 1 0,1 0 0,2-1 0,0 1 0,0-1 0,0 1 0,-3-1 0,1 1 0,1-1 0,-2 2 0,2-1 0,-2 0 0,-1 1 0,2 0 0,-1 0 0,1-2 0,0 0 0,-1 1 0,4 0 0,-3 0 0,3 0 0,-3 0 0,-2 0 0,1 1 0,1-1 0,-2 0 0,2 0 0,-1 0 0,-1 0 0,1 1 0,0-1 0,-1 0 0,1 1 0,0-1 0,-1 0 0,1 1 0,0-1 0,-1 0 0,2 1 0,-2-2 0,1 2 0,0-1 0,-1 0 0,1 1 0,0-2 0,0 2 0,0-1 0,1 1 0,-2-1 0,2 0 0,-2 0 0,1-1 0,-1 2 0,0-1 0,1 0 0,0 0 0,0 0 0,0-1 0,0 2 0,1-2 0,-1 1 0,-1 0 0,1 0 0,-1 0 0,1 1 0,0-2 0,0 2 0,0-1 0,-1 0 0,1 1 0,-1-2 0,2 2 0,-3-2 0,3 2 0,-2-1 0,0 0 0,0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36.83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723 134 24575,'0'-12'0,"0"2"0,0 7 0,0 0 0,0-4 0,0 2 0,0-1 0,1 1 0,-1 0 0,2-2 0,-2 0 0,2 4 0,-2-4 0,3 4 0,-2-3 0,10 7 0,-7-1 0,7 4 0,-9-2 0,3-1 0,0 0 0,0 1 0,2 0 0,-3-2 0,1 1 0,1 0 0,0 0 0,0-1 0,4 0 0,-3 0 0,1 0 0,2 0 0,-6 0 0,4 0 0,-4-2 0,2-1 0,1 1 0,7 0 0,1 2 0,-2 0 0,6 2 0,-11-1 0,15 3 0,-15-4 0,8 3 0,-10-2 0,-1 0 0,1 0 0,-2 0 0,2 1 0,-1-1 0,1 0 0,-1 0 0,2 4 0,-2-3 0,1 3 0,-22-5 0,4-2 0,-10 1 0,10-2 0,1 1 0,6 1 0,-3-1 0,5 2 0,-2-1 0,-1 0 0,1-1 0,0 1 0,-5-3 0,3 0 0,-2 1 0,2 0 0,2 2 0,-1 1 0,-2-2 0,2 0 0,0 0 0,0 0 0,2 0 0,-1 0 0,1 0 0,-1-2 0,1 1 0,0 1 0,-1-2 0,1 1 0,-1 1 0,0 0 0,1 1 0,-3-1 0,2 0 0,0 1 0,-2-2 0,5 2 0,-5-2 0,3 1 0,-1 0 0,-3 2 0,4 0 0,-3 0 0,3 0 0,-1 0 0,-1 0 0,1 0 0,-1 1 0,1 1 0,-2 0 0,2-1 0,-2 1 0,1-2 0,1 3 0,-2-2 0,3 0 0,-2 0 0,1 1 0,-1-1 0,2 0 0,-3 0 0,4 1 0,-6-1 0,6 1 0,-6-1 0,6-1 0,-3 1 0,0 1 0,2-1 0,-4 0 0,3 0 0,-2 0 0,2 0 0,0 1 0,0-2 0,-1 2 0,1-1 0,-2 0 0,2 1 0,1-2 0,-2 1 0,1-1 0,-1 1 0,-2 1 0,1-1 0,0 1 0,0-2 0,3 1 0,-2-1 0,0 2 0,3-1 0,-4 2 0,1-3 0,1 2 0,-2-1 0,3 0 0,-3 0 0,2 0 0,-3 0 0,4 1 0,-2-1 0,0 1 0,-1-1 0,0 2 0,-3-1 0,6 0 0,-6 0 0,6 0 0,-3 0 0,3-1 0,-1 2 0,-2-2 0,4 2 0,-5-1 0,6 2 0,-3-3 0,-2 4 0,3-4 0,-2 3 0,1-1 0,2-2 0,-3 4 0,3-1 0,-1-1 0,1 3 0,0-3 0,0 1 0,-1 0 0,1 0 0,-1-1 0,-1 1 0,1-2 0,-2 1 0,2-1 0,-1 0 0,0 1 0,0-1 0,0 1 0,-1-1 0,2 0 0,-4 1 0,4-2 0,-3 0 0,2 0 0,1 0 0,-2 2 0,0-2 0,0 0 0,0 0 0,-1-1 0,1 2 0,0-1 0,2 2 0,-2-3 0,1 3 0,-1-3 0,-1 2 0,3-2 0,-3 1 0,1-1 0,1 1 0,-2-1 0,-1 0 0,1 0 0,-1 0 0,5 2 0,-3-2 0,1 3 0,-3-3 0,0 1 0,0 0 0,1 0 0,1 2 0,0-2 0,1 0 0,0 0 0,0 0 0,-1 3 0,3-1 0,1 4 0,2-1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5:02.95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1743 327 24575,'10'-2'0,"1"0"0,-5 0 0,0 1 0,-1-1 0,0 1 0,0-2 0,1 2 0,0 0 0,0 1 0,-3-1 0,3 1 0,-3-1 0,0 0 0,1 1 0,1-2 0,-1 1 0,1 0 0,0 0 0,-1 1 0,3-1 0,-2 0 0,2 0 0,-4 0 0,1 0 0,-4-1 0,1-1 0,-2-1 0,-1 1 0,-3 1 0,-1 2 0,-7-3 0,-2 2 0,-12-7 0,1 6 0,-1-6 0,3 8 0,0-2 0,2 2 0,-2 0 0,6 0 0,1-2 0,-4 2 0,5-2 0,-8 2 0,9 0 0,-5-2 0,5 2 0,-8-2 0,4 2 0,-5-2 0,0 0 0,5-1 0,-4-1 0,-7 2 0,3-3 0,-7 2 0,10 0 0,3 2 0,-3-3 0,2 4 0,-8-2 0,5 0 0,-3-1 0,1 1 0,3 0 0,-19-5 0,8 6 0,-11-6 0,11 5 0,1 2 0,3-3 0,0 1 0,0 0 0,3-1 0,-6 1 0,9 0 0,-2 2 0,3-2 0,5 0 0,-2 2 0,10-2 0,-6 2 0,5 0 0,-5 0 0,5-1 0,-4 1 0,1-1 0,-6 1 0,3 0 0,-9 0 0,5 0 0,-10 0 0,5 0 0,-1 0 0,1 0 0,2 0 0,-8 0 0,7 0 0,-8 0 0,10 0 0,-6 0 0,7 0 0,-1 0 0,1 0 0,10 0 0,-4 0 0,11 0 0,-2 0 0,4 0 0,-2 0 0,3 0 0,0 0 0,12-3 0,7 1 0,7-1 0,4-3 0,-3 3 0,0-1 0,-2 0 0,4 2 0,-10-2 0,10-1 0,-10 3 0,7 0 0,-2 0 0,1 0 0,8-1 0,-2 1 0,7 2 0,5 0 0,-1 0 0,2 0 0,-1 0 0,-2 0 0,6 0 0,-5 0 0,2 0 0,-7 0 0,0 0 0,1 0 0,-4 0 0,15 0 0,-15 0 0,12 0 0,-18 0 0,-4 0 0,2 0 0,-10 0 0,3 0 0,-2 0 0,-5 0 0,11 0 0,-11 0 0,10 0 0,-3 2 0,11-1 0,-2 1 0,9-2 0,-8 0 0,-2 0 0,2 0 0,-6 0 0,1 1 0,13-1 0,-15 1 0,14-1 0,-15 0 0,-4 0 0,-2 0 0,-2 0 0,-5 0 0,-4 1 0,-14 0 0,0 1 0,-14-1 0,0 0 0,-12-1 0,-8 3 0,1 0 0,-10 0 0,10-1 0,-8-2 0,9 0 0,1 0 0,9 0 0,4 0 0,4 0 0,9 0 0,-3 0 0,10 0 0,-3 0 0,6 0 0,-9 0 0,8 0 0,-6 0 0,2 0 0,1 0 0,-3 0 0,-1-2 0,8 1 0,-11-3 0,12 0 0,-10 0 0,9 1 0,-3 0 0,3 2 0,1-2 0,1 3 0,1-3 0,1 2 0,2 0 0,-4-1 0,1 1 0,-1-1 0,-1-1 0,1 2 0,0 0 0,-5-1 0,-5 0 0,5 0 0,-9 1 0,10-1 0,-7-2 0,-1 1 0,-6-2 0,5 4 0,-4-3 0,5 2 0,-3 0 0,3-2 0,-5 2 0,10-2 0,-6 2 0,4-1 0,-3 3 0,0-4 0,1 2 0,3-1 0,-1 1 0,4 0 0,0 0 0,3 1 0,-2-3 0,-2 1 0,3 0 0,-2-1 0,5 4 0,-1-3 0,1 2 0,-2-1 0,4 1 0,-2-1 0,2 2 0,-2-2 0,2 1 0,-2-1 0,1 1 0,-1-2 0,0 2 0,2-1 0,2 1 0,10 0 0,-4-1 0,10 2 0,-7-1 0,4-1 0,-4 2 0,1-2 0,3 2 0,-5-2 0,2 2 0,-5-1 0,1 0 0,-1 1 0,1 0 0,-1 0 0,1 0 0,0 0 0,2 0 0,-1 0 0,0 0 0,-1 0 0,0 0 0,-1 0 0,0 0 0,0 0 0,2 0 0,-1 0 0,2 0 0,0 0 0,-3 0 0,3 0 0,-4 0 0,2 0 0,-1 0 0,0 0 0,2 0 0,-2 0 0,4 0 0,-1 0 0,0 0 0,0 0 0,-1 0 0,0 0 0,0 0 0,-1 0 0,-1 0 0,3 0 0,-3 0 0,3 0 0,2 0 0,-2 0 0,4 0 0,-4 0 0,1 0 0,-3 0 0,2 0 0,-3 0 0,0 0 0,0 0 0,0 0 0,1 0 0,-1 0 0,0 0 0,0 0 0,0 0 0,1 0 0,-1 0 0,0 0 0,0 0 0,0 0 0,-1 0 0,3 0 0,-1 0 0,3 0 0,-4 0 0,3 0 0,-3 0 0,0 0 0,1 0 0,-2 0 0,1 0 0,0 0 0,-1 0 0,1 0 0,0 0 0,-1 0 0,2 0 0,1 0 0,-1 0 0,1 0 0,3 0 0,-4 1 0,6 0 0,-5-1 0,3 0 0,-2 1 0,7 0 0,-7-1 0,5 1 0,-8 0 0,1 0 0,-1-1 0,1 0 0,0 0 0,1 1 0,-2 0 0,1-1 0,-1 0 0,0 0 0,1 1 0,-2 0 0,2 1 0,-2-2 0,2 0 0,-1 0 0,0 1 0,2 0 0,-1-1 0,0 0 0,-1 1 0,-1 0 0,2-1 0,-2 0 0,1 1 0,0 0 0,-1-1 0,2 0 0,-2 0 0,1 1 0,0 1 0,-1-1 0,1 0 0,-1 1 0,-1 0 0,2-1 0,-2 2 0,1-1 0,0 2 0,-1-3 0,0 2 0,2-1 0,-3 0 0,4 0 0,1-1 0,-2-1 0,4 0 0,-5 0 0,1 0 0,1 0 0,0 0 0,3 0 0,-1 0 0,0 0 0,2 0 0,-4 0 0,4 0 0,-4 0 0,2 0 0,-2 0 0,0 0 0,-1 0 0,1 0 0,-2 0 0,1 0 0,0 0 0,-1 0 0,1 0 0,-1 0 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5:08.558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300 37 24575,'15'-2'0,"5"-2"0,5 2 0,0-2 0,11 1 0,-4 1 0,9-3 0,-12 5 0,10-5 0,-19 5 0,10-3 0,-9 3 0,6 0 0,-2 0 0,9 0 0,-3 0 0,3 0 0,7 0 0,1 0 0,8 0 0,-4 0 0,1 0 0,-9 0 0,-1 0 0,-2 3 0,-7-3 0,11 4 0,-18-1 0,9-1 0,-16 1 0,1-2 0,-4 1 0,3-1 0,-6 0 0,1-1 0,-4 1 0,-2-1 0,0 1 0,-16 0 0,-5 1 0,-18 4 0,1-3 0,-6 2 0,0-5 0,0 0 0,-4 2 0,4-1 0,6 3 0,-1-3 0,7 1 0,-1-2 0,8 0 0,-4 0 0,7 0 0,-2 0 0,1 0 0,2 0 0,3 0 0,-5 0 0,5 0 0,-6 0 0,0 0 0,3 0 0,-2 0 0,5 0 0,-5 0 0,4 0 0,4 0 0,-1 0 0,7-1 0,-2 1 0,2-1 0,3 1 0,-5 0 0,5-1 0,-3 1 0,1-1 0,-3-1 0,1 1 0,0-2 0,1 3 0,0-3 0,-2 2 0,2-2 0,-7-1 0,7 1 0,-7-1 0,8 2 0,0 1 0,-4-2 0,4 2 0,-4-2 0,1 1 0,-1-1 0,-2 0 0,-1 2 0,5-1 0,-3 0 0,3 0 0,1 1 0,2-1 0,1 2 0,1 0 0,-1 1 0,0 3 0,0 1 0,0 6 0,2 0 0,-1 1 0,1-2 0,1 4 0,-3 1 0,0 6 0,1 0 0,-2 0 0,2-3 0,0 2 0,-2 1 0,0 1 0,1 2 0,-2-6 0,2 2 0,-1-2 0,-3 3 0,-2-2 0,-2 2 0,3-2 0,1-4 0,3 7 0,-1-13 0,1 7 0,2-13 0,1-2 0,1-8 0,0-4 0,0-6 0,0 2 0,0-6 0,0 6 0,-1-2 0,0 3 0,0-1 0,1-5 0,0-2 0,0 1 0,0 0 0,0 7 0,0 3 0,0 0 0,0 3 0,0 0 0,0 2 0,0 1 0,0 1 0,0 0 0,0 1 0,0-6 0,0 6 0,0-5 0,0 5 0,-1 1 0,0-2 0,1 2 0,0-1 0,0 0 0,0 1 0,0-1 0,0 0 0,0 0 0,-1 1 0,0-2 0,1 2 0,0-1 0,0-1 0,0 1 0,0-1 0,0-2 0,0 3 0,0-4 0,0 4 0,0-3 0,0 4 0,0-1 0,-3 10 0,1-3 0,-5 17 0,-2-2 0,-3 6 0,-2 5 0,5-5 0,-3 12 0,6-14 0,-1 9 0,1-13 0,3 2 0,0-1 0,1-5 0,-2 2 0,1-5 0,1 1 0,0-4 0,1 0 0,0-2 0,1-1 0,-1 2 0,1 0 0,-3 2 0,3 2 0,-2 2 0,0 1 0,2 0 0,-2-5 0,2 0 0,0-4 0,0 0 0,0 0 0,0-1 0,0-1 0,-1 1 0,0-2 0,0 3 0,0-1 0,-1 11 0,1-7 0,-2 8 0,0-7 0,-1 5 0,0 3 0,-1 0 0,0-1 0,0-3 0,1 4 0,1-6 0,-1 4 0,3 2 0,-1 1 0,1 2 0,0-6 0,-2-2 0,2-4 0,-4 4 0,1-4 0,1 1 0,1-4 0,2 1 0,-1-4 0,1 2 0,0-14 0,2-2 0,-2-15 0,2 4 0,-2-2 0,2 3 0,-2 3 0,2 1 0,0-3 0,-1 4 0,1-1 0,-1 3 0,0 3 0,0-7 0,2-6 0,-3 8 0,2-7 0,-2 12 0,4-6 0,-3 1 0,3-4 0,-4 5 0,0-5 0,0 2 0,2 3 0,0-2 0,1 9 0,-2-3 0,-1 0 0,0 0 0,0-3 0,0-1 0,0 5 0,0 1 0,0 6 0,0 17 0,0-2 0,4 16 0,-1-10 0,3 3 0,-2 0 0,0 0 0,1 9 0,-1-1 0,-1 5 0,3-3 0,-3 0 0,4-6 0,-1 1 0,-3-1 0,3 0 0,-3-1 0,1-6 0,-1-4 0,0-7 0,-2-5 0,4-14 0,-3 4 0,8-19 0,4 7 0,2-17 0,1 1 0,-2-11 0,-1-5 0,2 6 0,-5-6 0,1 13 0,-6 1 0,1 4 0,-5 1 0,2 9 0,-4-5 0,4 11 0,-4 0 0,2 4 0,-2 5 0,0 4 0,-1 16 0,0 0 0,-4 14 0,2-1 0,-6 6 0,4 6 0,-3 5 0,3 6 0,0-8 0,-6 17 0,3-16 0,-6 16 0,4-16 0,4 3 0,0-12 0,1 3 0,0-12 0,-1 2 0,4-13 0,-2 1 0,4-6 0,-2-7 0,2-7 0,2-12 0,0-3 0,1-8 0,1 0 0,-1-9 0,2 4 0,0-10 0,0 7 0,-2-5 0,2 0 0,-5 8 0,3 2 0,-3 1 0,0 16 0,0-7 0,0 18 0,0 0 0,0 5 0,0 13 0,-3-1 0,2 13 0,-4-3 0,2 6 0,-2 5 0,0 2 0,0 0 0,0 7 0,0-6 0,1 0 0,1-5 0,-1-3 0,1-1 0,1 1 0,0-6 0,2-3 0,0-3 0,0-7 0,0-2 0,0-5 0,0 0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5:37.71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307 26 24575,'-5'2'0,"-1"0"0,5 0 0,-2-1 0,2 2 0,-1-1 0,0 1 0,0-1 0,-1-1 0,1 0 0,-1 1 0,2 1 0,-1 0 0,1-1 0,0 0 0,-2 0 0,3 0 0,-2 1 0,1-1 0,-1 2 0,0-2 0,0 1 0,1-1 0,-1 0 0,2 1 0,-3-2 0,2 2 0,0-1 0,-1 0 0,1 1 0,0-1 0,-2 1 0,2-2 0,-1 2 0,0-1 0,1 0 0,-1 1 0,0-1 0,0 0 0,-1 1 0,2-1 0,-1 1 0,2 0 0,-1-1 0,0 1 0,-1-1 0,1 1 0,-2-2 0,3 3 0,-3-3 0,2 2 0,0-1 0,-1 0 0,1 1 0,-1-1 0,0 1 0,1-1 0,-1 0 0,1 1 0,-1 0 0,0-1 0,0-1 0,0 1 0,0 0 0,0 1 0,1-1 0,-1 1 0,0-1 0,1 0 0,0 0 0,-1 0 0,0 0 0,0 1 0,0-2 0,0 2 0,0-1 0,0 1 0,1-1 0,-1 2 0,1-1 0,-1 1 0,0-2 0,1 0 0,-1 1 0,1 0 0,0 0 0,-1-1 0,2 0 0,-2 1 0,2 0 0,-1 0 0,0-1 0,1 1 0,-1 0 0,1-1 0,-3 3 0,3-2 0,-3 2 0,3-2 0,0 2 0,0-1 0,0 0 0,-1 2 0,0-3 0,1 3 0,0-2 0,0-1 0,-1 0 0,0-1 0,1 2 0,0-1 0,0 1 0,0-1 0,0 0 0,-1-1 0,0 1 0,1 0 0,0-1 0,0 1 0,-1 0 0,0 0 0,1-1 0,0 1 0,-1 2 0,0-2 0,0 1 0,-1-3 0,2 2 0,-2-1 0,1 1 0,0 0 0,-1-1 0,2-9 0,-1 3 0,1-6 0,0 7 0,0-1 0,0 1 0,2 1 0,-1-1 0,1 0 0,-2 1 0,2-1 0,-2 0 0,1 2 0,0-3 0,1 3 0,0-2 0,0 1 0,-1 0 0,0-2 0,0 2 0,0-2 0,1 1 0,0 0 0,0 0 0,-2 1 0,0-2 0,2 2 0,0-1 0,0 1 0,-2 0 0,1-2 0,0 2 0,1-2 0,0 2 0,-1 0 0,1 0 0,-1-2 0,2 0 0,-1 1 0,1-1 0,-1 2 0,0-1 0,1 0 0,-1 1 0,1 0 0,-2 0 0,3 0 0,-2-1 0,3-1 0,-2 2 0,0 0 0,-1 1 0,1-2 0,-2 1 0,2 0 0,-3-1 0,2 2 0,1-3 0,0 1 0,0 0 0,0 0 0,-1 2 0,2-7 0,-2 6 0,0-6 0,1 6 0,-1-1 0,0-1 0,-1 2 0,2-2 0,-2 2 0,0-2 0,1 2 0,0-1 0,-1 1 0,0-1 0,1 2 0,1-5 0,-2 4 0,3-4 0,-4 2 0,2 2 0,-1-1 0,1 1 0,-1 0 0,1-1 0,-2 0 0,1 1 0,0-1 0,0-1 0,1 2 0,0-2 0,0 2 0,-1 0 0,2-1 0,-3 1 0,3-1 0,-2 0 0,0 1 0,1-1 0,0-2 0,0 2 0,1-1 0,-1 1 0,-1 1 0,2 0 0,-2-1 0,0 1 0,1 0 0,0-1 0,-1 1 0,2 0 0,-3-1 0,3 3 0,-2-4 0,3 3 0,-2-2 0,0 1 0,-1 0 0,1-1 0,1 1 0,-1-1 0,0 2 0,0-1 0,1 2 0,1-2 0,-1 2 0,-1-1 0,1 1 0,0 0 0,1-2 0,-1 2 0,1-2 0,0 1 0,0 1 0,-2-1 0,0 1 0,1 0 0,2 0 0,-1 0 0,3 0 0,-4 0 0,5 0 0,-4 0 0,3 0 0,-4-1 0,4 1 0,0-1 0,-1 1 0,4 0 0,-6-1 0,0 1 0,0-1 0,-2 1 0,1-1 0,0 1 0,0-1 0,3 1 0,-2 0 0,3 0 0,-4 0 0,4 0 0,2-2 0,3 2 0,5-2 0,-2 2 0,0 0 0,-6 0 0,-5 0 0,-2 1 0,-1 2 0,-1-1 0,0 2 0,0-2 0,0 3 0,0-2 0,0 5 0,0-2 0,0 4 0,-1-1 0,-5 10 0,1-3 0,-6 11 0,-1 1 0,0 4 0,-6 3 0,-2 3 0,1 6 0,3-7 0,-6 7 0,13-13 0,-10 4 0,7-3 0,-2-5 0,0 0 0,1 1 0,3 3 0,-1 1 0,1-2 0,-4-1 0,2-4 0,-4 5 0,4-4 0,1-2 0,3-6 0,2-9 0,3-2 0,-1-1 0,0 0 0,1 0 0,1-3 0,1-2 0,3-10 0,3-10 0,2-13 0,3-9 0,0 2 0,-4-10 0,1 7 0,-2-12 0,1 5 0,4 1 0,-4 7 0,1 10 0,-3 4 0,-1 6 0,-1 3 0,1 1 0,-2 2 0,2 1 0,-2-2 0,-1 4 0,1 2 0,-1 5 0,0 2 0,0 0 0,2-2 0,-1 1 0,2-3 0,0 2 0,-1-1 0,1 1 0,-1 1 0,0 1 0,1 0 0,-1-1 0,1 2 0,-1-2 0,0 2 0,0 0 0,-2-1 0,3 3 0,1 1 0,-1 1 0,0 2 0,-2 2 0,-1-3 0,1 2 0,-1-1 0,0-2 0,0 4 0,0-3 0,0 4 0,0-3 0,0 0 0,0 1 0,0-2 0,0 2 0,-1 0 0,0-2 0,-2 7 0,2-4 0,-1 8 0,0 0 0,2-2 0,-2 2 0,2-3 0,0 0 0,0 0 0,0-1 0,0-6 0,0-3 0,16-11 0,-9 5 0,22-16 0,-13 13 0,12-9 0,-6 6 0,-4 2 0,-5 4 0,-5 1 0,3 1 0,6 1 0,2-1 0,17 0 0,-4 1 0,16-1 0,-1 3 0,-1 0 0,13 0 0,-9 0 0,11 0 0,-7 0 0,4 0 0,3 0 0,1 8 0,-1-2 0,-6 5 0,29 0 0,-25-5 0,23-1 0,-28 0 0,-12-2 0,1 0 0,-5-1 0,-6 0 0,-1-1 0,-2 1 0,9 0 0,-7-2 0,11 5 0,-14-5 0,1 2 0,-2-2 0,0 0 0,-5 0 0,8 0 0,-8 0 0,2 0 0,-9 0 0,-2 0 0,-8 0 0,-1 0 0,2 0 0,0 0 0,8 0 0,-5 0 0,10 0 0,-9 0 0,9 0 0,-11 0 0,8 0 0,-9 0 0,2 0 0,-3 0 0,-1 0 0,-4 0 0,-10 1 0,-5-1 0,-12 5 0,-4-4 0,-8 3 0,-13-4 0,2 0 0,-14 3 0,7-2 0,-18 1 0,-1-2 0,-7 0 0,-6 0 0,6 0 0,-8 0 0,13 0 0,-9 0 0,16 0 0,-4 0 0,3 0 0,-13 0 0,21 0 0,-2 0 0,25 0 0,10 0 0,-2 0 0,4 0 0,3 0 0,-5 0 0,2 0 0,0 0 0,-3 0 0,3 0 0,1 0 0,2 0 0,-2 0 0,6 0 0,-3 0 0,8 0 0,-3 0 0,11 0 0,-5 0 0,10 0 0,1 0 0,14 0 0,8 0 0,9 0 0,5 0 0,-3 0 0,4 0 0,-1 0 0,-3 0 0,0 2 0,-4-1 0,-5 1 0,1-2 0,-5 0 0,6 0 0,-8 0 0,13 0 0,8 2 0,-4 7 0,13-5 0,-18 4 0,-2-6 0,1 0 0,-6 2 0,-6-1 0,-3 0 0,-7-3 0,-3 2 0,-2 0 0,-4 1 0,-7 2 0,-7-1 0,-13 5 0,-7-3 0,-13 6 0,-10 0 0,-2 0 0,-10 2 0,4-1 0,-3-1 0,10 0 0,3-7 0,16 0 0,6-1 0,16 0 0,9 0 0,4-2 0,4-2 0,-2 0 0,3 1 0,-2-1 0,1 1 0,-1-1 0,2 1 0,11-8 0,5 4 0,10-6 0,6 0 0,0 1 0,5-4 0,-2 4 0,1-3 0,-4 5 0,-2-1 0,-3 2 0,-9 2 0,-4-1 0,-5 1 0,-4 2 0,0 1 0,-8 7 0,2-1 0,-11 12 0,5-5 0,-8 9 0,9-2 0,-5 2 0,2-1 0,-2 7 0,0-5 0,3 4 0,3-6 0,2-3 0,-1 5 0,4-10 0,1 4 0,-1-7 0,3-3 0,-2 3 0,2-7 0,0-1 0,1-8 0,0 0 0,2-5 0,-2 0 0,5-3 0,-3-7 0,1-4 0,3-12 0,-6 10 0,3-8 0,-4 13 0,0 4 0,0 7 0,0 13 0,-1 8 0,-4 8 0,0 12 0,-4 3 0,4 5 0,-3 2 0,4-8 0,-2 17 0,1-9 0,-3 17 0,0-9 0,0 3 0,-5 0 0,4 0 0,-4 4 0,-1 0 0,3-4 0,-2 0 0,5-12 0,3-3 0,-3-11 0,7-7 0,-5-6 0,6-11 0,2-13 0,1-13 0,1-8 0,2-10 0,-4-2 0,3-6 0,-4-10 0,1 5 0,-2 1 0,0 8 0,0 9 0,0-2 0,0 5 0,0 3 0,0 5 0,0 7 0,0 1 0,0 2 0,0 3 0,-2 2 0,2 2 0,-2 5 0,1 4 0,-2 7 0,1 4 0,-3 29 0,0-4 0,1 28 0,0-11 0,4 3 0,0 5 0,0-10 0,0 3 0,0 3 0,0-8 0,0 8 0,-5-8 0,4 12 0,-6-18 0,5 4 0,-5-22 0,5-6 0,-3-4 0,4-5 0,-3-2 0,2-5 0,-2 3 0,2-3 0,-1-8 0,2-2 0,-1-10 0,2 0 0,-2-9 0,2-1 0,-2-10 0,2-3 0,0-3 0,0-1 0,-3-2 0,0 5 0,-4-2 0,-1 9 0,1 7 0,2 11 0,1 3 0,3 6 0,-2-1 0,3 4 0,-2 3 0,1 0 0,-3 14 0,-3 0 0,0 24 0,-4-9 0,3 19 0,-2-7 0,0 12 0,1 0 0,-1 1 0,4-1 0,-1-7 0,1-3 0,1-3 0,1-7 0,-1-6 0,1-5 0,1-10 0,0-7 0,1-8 0,-2-10 0,0-8 0,-2-3 0,2-8 0,-4-3 0,6 4 0,-5-9 0,5 13 0,-1-8 0,1 9 0,0-3 0,1 6 0,-1 1 0,1 6 0,0-2 0,0 5 0,1-2 0,0 2 0,0 4 0,0 2 0,0 2 0,0 1 0,0 0 0,0 2 0,-4 12 0,4-3 0,-4 18 0,0 2 0,1 7 0,-2 5 0,0-2 0,0-1 0,0 3 0,0-5 0,2 2 0,3-15 0,0 0 0,0-14 0,0-6 0,0-5 0,2-7 0,0-5 0,5-9 0,-2-2 0,2-2 0,-2 1 0,-1 5 0,-1-12 0,1 11 0,-3-7 0,0 11 0,-1-8 0,2 11 0,-2-4 0,2 8 0,0 1 0,-2 0 0,2 2 0,-2-8 0,0 12 0,0-9 0,0 11 0,0 0 0,0 1 0,0 0 0,0 1 0,2-3 0,-1 4 0,2-3 0,-2 4 0,-1-2 0,1 2 0,-1-2 0,2 2 0,-1-2 0,0 2 0,0-2 0,-1 2 0,0-1 0,2 1 0,-1 0 0,4-1 0,-2 0 0,2 1 0,-3-1 0,1 2 0,-1-1 0,1 2 0,1-1 0,1 1 0,1 0 0,2 0 0,-2 1 0,-1 1 0,0 0 0,0 7 0,1-3 0,-1 11 0,-1 4 0,2 1 0,-3 11 0,3-8 0,-2 6 0,0-3 0,0-4 0,-4 0 0,0-6 0,0-3 0,0-6 0,0 2 0,0-6 0,0 5 0,0-6 0,-1 0 0,1-1 0,-2 1 0,1-1 0,-1 1 0,1 0 0,0-2 0,-1-7 0,0-3 0,0-7 0,2 0 0,-2 1 0,0 0 0,2 2 0,-2 2 0,2 5 0,-1-1 0,1 4 0,-3 11 0,3-1 0,-2 23 0,2-8 0,-2 14 0,-1-3 0,0 7 0,-1 1 0,3-4 0,-1 5 0,2-1 0,0 3 0,0-1 0,0-9 0,0-5 0,0-5 0,0 5 0,0-10 0,0 4 0,0-10 0,0-3 0,0 0 0,0-6 0,0 2 0,0-2 0,0 1 0,0 1 0,0-4 0,0 2 0,0 0 0,0-1 0,0 6 0,0-5 0,0 3 0,0-5 0,0 0 0,0 1 0,0-1 0,0 1 0,0-1 0,0 0 0,0 0 0,7-12 0,0-2 0,7-11 0,2-3 0,-2 0 0,0 3 0,-5-7 0,-2 9 0,0-10 0,0 8 0,-2-7 0,-4 6 0,-1-1 0,2 4 0,-1-1 0,2-1 0,-2 4 0,1-1 0,-2 9 0,0-2 0,0 5 0,0 6 0,0 8 0,0 7 0,-3 1 0,1 8 0,-1-5 0,-5 7 0,7 2 0,-6-8 0,5 4 0,0 1 0,-2-2 0,3 5 0,-2-9 0,1 3 0,-3 0 0,1 3 0,-2-2 0,3-2 0,-1-5 0,3-1 0,0-3 0,0 0 0,0-6 0,0 0 0,1-3 0,0 0 0,0 1 0,0 0 0,0 2 0,0-1 0,0 3 0,0-4 0,0 1 0,0 1 0,0-2 0,0 5 0,1-5 0,-1 3 0,2-4 0,-1 0 0,3-5 0,-2-1 0,2-2 0,-2-2 0,5-2 0,1 0 0,2-8 0,5-2 0,-6-2 0,5-3 0,-5-2 0,1 5 0,-2-5 0,0 3 0,1-4 0,-4 0 0,5-3 0,-6 1 0,-1 4 0,-1-3 0,-2 10 0,0-1 0,0 2 0,0 3 0,0-5 0,0 5 0,0-2 0,0 2 0,0 4 0,0-3 0,0-1 0,0 4 0,0-2 0,0 10 0,0-3 0,0 4 0,0-1 0,-2 13 0,2-2 0,-4 14 0,0-4 0,1 6 0,-3 7 0,3 1 0,-2 8 0,2 1 0,-3 1 0,2 2 0,-1-3 0,0-3 0,1 0 0,0-10 0,0-1 0,0-6 0,3-3 0,-2-3 0,3-5 0,-1-4 0,0-1 0,1-1 0,0-2 0,0 1 0,0 0 0,0 0 0,0 1 0,0-1 0,0 1 0,-2 1 0,2-2 0,-1 3 0,1-4 0,2-10 0,2 1 0,3-14 0,3 3 0,-1-6 0,1 0 0,-2-10 0,3 5 0,-3-8 0,4 3 0,-5 2 0,-2-5 0,1 9 0,-2-6 0,0 3 0,-2 2 0,-2-6 0,0-10 0,0 1 0,0-9 0,0 14 0,0 5 0,0 3 0,0 1 0,0 4 0,0 2 0,0 7 0,0-3 0,0 1 0,0-14 0,0 13 0,0-10 0,0 12 0,0-3 0,0 0 0,0 3 0,0-2 0,0 5 0,0-6 0,0 9 0,0-7 0,0 11 0,0-8 0,0 9 0,0-6 0,0 1 0,0 1 0,0-6 0,0 8 0,2-10 0,2 6 0,0-7 0,2 5 0,-2-2 0,1 0 0,-2-2 0,5 3 0,-5-1 0,5 7 0,-3-3 0,4 0 0,-4 2 0,3 0 0,-6 6 0,3-1 0,-2 4 0,3-8 0,-2 6 0,6-4 0,-1 1 0,-1 1 0,0-3 0,-5 3 0,1 1 0,-1 1 0,-1 2 0,0 0 0,0 0 0,0 1 0,0-1 0,1 1 0,-1 0 0,1 2 0,-1 2 0,-1 2 0,0 2 0,-1 0 0,0 7 0,0 1 0,0 6 0,0 0 0,0 3 0,0-2 0,0 4 0,0-4 0,2 5 0,-2-5 0,2-1 0,-2 2 0,0-4 0,0 8 0,0-6 0,0 6 0,0-2 0,0 3 0,0-1 0,0 1 0,0-1 0,0 4 0,0 6 0,0 2 0,0-4 0,-7 7 0,-3 12 0,-2-1 0,0 7 0,5-23 0,-3 0 0,2-11 0,1 1 0,4-13 0,3 0 0,-3-3 0,2-1 0,-1-1 0,1-4 0,0-1 0,1 2 0,-1-3 0,1 1 0,-1 0 0,1 0 0,-1 1 0,1-1 0,0 1 0,0-2 0,-1 0 0,1 2 0,-1-1 0,1 1 0,-1-3 0,1 2 0,-1-1 0,1 1 0,0-1 0,-1 2 0,0-1 0,-1 3 0,1-2 0,0 3 0,0-1 0,-1-1 0,-3 5 0,3-4 0,-2 2 0,2-2 0,-1-1 0,-1 2 0,2-1 0,-1-1 0,0 0 0,0-2 0,1 2 0,1-2 0,-3 3 0,3-2 0,-5 0 0,4 0 0,-4 1 0,5 0 0,-4 1 0,2-3 0,-5 4 0,5-4 0,-6 6 0,6-5 0,-3 4 0,0-5 0,-1 5 0,1 1 0,-1-2 0,-1 7 0,5-10 0,-6 4 0,7-3 0,-9 1 0,7 0 0,-4 1 0,3-4 0,2 0 0,-2 0 0,4-1 0,-3-1 0,4 0 0,-3 1 0,1-1 0,-1 3 0,0-3 0,0 2 0,2-3 0,-2 2 0,2-2 0,-2 2 0,2 0 0,-2-2 0,1 2 0,-1-2 0,1 1 0,1 0 0,-1 1 0,0-1 0,1 1 0,-1-1 0,2 1 0,0-1 0,0 1 0,0 0 0,0-1 0,0 1 0,0 0 0,0 0 0,0-1 0,1 2 0,0-2 0,1 1 0,-2-1 0,0 1 0,0 0 0,0 0 0,0 1 0,0 0 0,0 1 0,0-1 0,0 2 0,0-3 0,0 1 0,0 1 0,0-3 0,0 4 0,1-4 0,0 2 0,0-2 0,0 1 0,0 1 0,1-1 0,-1 1 0,0-1 0,-1-1 0,0 1 0,2-1 0,-1 1 0,0 0 0,1 0 0,-1 0 0,1 1 0,-2-2 0,2 2 0,0-1 0,1 0 0,-2 0 0,0-1 0,-1 1 0,0 0 0,0-1 0,0 1 0,0 0 0,0 0 0,0-1 0,0 1 0,-1 0 0,0-1 0,-1 1 0,0-2 0,-1 0 0,1-5 0,1 1 0,1-2 0,0 1 0,-1 1 0,0-3 0,0 3 0,0-4 0,1 4 0,-1-3 0,0 4 0,-1-2 0,1 2 0,-2-3 0,3 2 0,-2-1 0,1 1 0,0 0 0,-1 0 0,1 1 0,0 0 0,-1-1 0,0 0 0,0 2 0,-1-1 0,0-1 0,1 0 0,0-1 0,1 2 0,-2-3 0,1 1 0,-1-3 0,1 2 0,1 1 0,-2-2 0,2 4 0,-2-4 0,3 3 0,-3 0 0,3-1 0,-4 3 0,3-2 0,-4 1 0,5 0 0,-2-2 0,2 2 0,-1-1 0,0 0 0,0 1 0,0-1 0,0-1 0,0 1 0,1 10 0,2 1 0,-1 5 0,7-2 0,-6-5 0,4 0 0,-3 0 0,-2-3 0,4 4 0,-3-3 0,3 2 0,-4-4 0,0 0 0,0 1 0,1 0 0,0 0 0,-1-1 0,0 1 0,0-1 0,0 1 0,1-1 0,0 3 0,1 0 0,-1 0 0,2 2 0,-2-6 0,1 5 0,-1-4 0,-1 2 0,0-1 0,0 0 0,0 1 0,-1-2 0,1 2 0,-1-2 0,0 1 0,0 0 0,0-1 0,0 1 0,0 0 0,0-1 0,0 2 0,0-2 0,0 1 0,1 1 0,1-2 0,1 1 0,0-2 0,1 2 0,-2 0 0,0-1 0,0 0 0,0-1 0,2-4 0,-2 0 0,2-2 0,-4 3 0,2-1 0,-1 1 0,0-1 0,0-1 0,1 1 0,-2-1 0,3 2 0,-3-1 0,2 0 0,-1 0 0,0 1 0,1 0 0,-1 0 0,0 0 0,1-2 0,0 2 0,0-1 0,0 0 0,-1 0 0,1-1 0,0 1 0,0 0 0,0-2 0,0 2 0,1-2 0,-2 2 0,3 0 0,-3-2 0,5 0 0,-2-1 0,3-1 0,-3 0 0,0 0 0,-3 1 0,1 2 0,-1 2 0,1 0 0,-2-1 0,2 1 0,-2-1 0,1-1 0,0 2 0,0-1 0,0 1 0,0-1 0,3-1 0,1-3 0,12-14 0,-1-1 0,2-10 0,-7 15 0,-6 5 0,-2 8 0,0 2 0,-1-3 0,0 3 0,-1-2 0,1 3 0,0-1 0,-1-1 0,0 1 0,1-1 0,0-1 0,1 0 0,-1 0 0,3 2 0,0-3 0,0 3 0,-1-2 0,0-1 0,0 2 0,1-4 0,7 0 0,-5-1 0,6-1 0,-9 2 0,9 0 0,-4-2 0,9-4 0,-10 5 0,5-5 0,1 0 0,-3-1 0,3-1 0,-7 6 0,-2-1 0,3 1 0,0-3 0,1-1 0,-2 3 0,-2-3 0,-3 6 0,3-6 0,-2 3 0,4-5 0,-5 0 0,3 4 0,-4-6 0,1 8 0,-2-4 0,1 5 0,-1 2 0,2-2 0,-2 5 0,1-7 0,0 6 0,1-7 0,1 5 0,-3-2 0,2 1 0,-1-1 0,0 3 0,1-1 0,-2 1 0,1-1 0,-1 1 0,1-2 0,-1 4 0,1-3 0,-1 3 0,2-6 0,-2 4 0,2-4 0,-2 5 0,0 1 0,-4 11 0,1-3 0,-4 14 0,0-1 0,-2 7 0,0 0 0,-2 2 0,2 0 0,-1 2 0,3 1 0,1-11 0,0 6 0,2-9 0,-4 9 0,6-10 0,-6 0 0,7-7 0,-5 0 0,5-3 0,-1-1 0,1 0 0,-1-1 0,2-1 0,-2 0 0,0 1 0,-1 1 0,0 2 0,-1-1 0,1 2 0,0-3 0,1 1 0,1-3 0,0-12 0,1-2 0,0-12 0,0 3 0,0-6 0,0-4 0,0-7 0,0-3 0,0 0 0,0 2 0,0 2 0,0 6 0,-2-6 0,-3 8 0,2-5 0,-3 7 0,1 2 0,2 4 0,-5-5 0,5 6 0,-2-4 0,1 10 0,3 5 0,-2 2 0,2-2 0,1 3 0,-2-2 0,0 9 0,1 5 0,-3 7 0,-3 8 0,-1 12 0,-3 3 0,3 8 0,-3-3 0,-2 6 0,5-4 0,-2 7 0,4-5 0,1-3 0,2 1 0,1-11 0,2 5 0,-2-6 0,1-5 0,-2-3 0,1-12 0,0-2 0,1-2 0,1-4 0,0 3 0,0-3 0,0 3 0,-1-2 0,1 2 0,-2 2 0,2 0 0,0 2 0,0-3 0,0 2 0,0-3 0,-1-2 0,0 1 0,1-1 0,-1-1 0,5-16 0,-1-1 0,4-22 0,-4-2 0,6-7 0,-3 0 0,5-2 0,-6-1 0,-3 2 0,-2-10 0,0 13 0,0-10 0,0 17 0,0 3 0,-4 6 0,3 11 0,-3-1 0,4 11 0,0-1 0,0 3 0,0-1 0,0 3 0,0-1 0,0 10 0,0-3 0,0 8 0,0-1 0,0-4 0,0 1 0,0-4 0,0-2 0,2-12 0,0 3 0,2-14 0,-1 6 0,5-9 0,0-4 0,-1 6 0,2-10 0,-6 12 0,2-16 0,-1 10 0,1-11 0,-2 3 0,3-1 0,0-11 0,-1 6 0,3-4 0,-3 4 0,0 5 0,2 0 0,-4 10 0,1-1 0,-4 10 0,1 1 0,0 6 0,0 6 0,0 0 0,-1 21 0,0-2 0,0 25 0,0 0 0,0 7 0,0 4 0,0-1 0,0-6 0,0 2 0,0-11 0,3 6 0,-3-13 0,3-4 0,-3-6 0,0-12 0,0 1 0,0-5 0,0-1 0,0 1 0,0 0 0,0 1 0,0-1 0,1 3 0,-1-1 0,1 5 0,-1-1 0,0 0 0,0-4 0,1-2 0,-1 0 0,1 1 0,-1-2 0,0 1 0,0 0 0,0-1 0,3-10 0,1-3 0,6-14 0,-3 1 0,4-4 0,-3-8 0,-1-3 0,5-3 0,-5-4 0,0 7 0,-2-11 0,-5 7 0,5-7 0,-4 11 0,1-1 0,-2 8 0,0 2 0,4 5 0,-3-2 0,2 11 0,-3-6 0,0 15 0,0-5 0,0 30 0,-2-4 0,0 24 0,-1-4 0,-2 7 0,2 7 0,0 6 0,-4 5 0,6 5 0,-4 1 0,5 9 0,0-5 0,-3 11 0,3-13 0,-5 6 0,4-8 0,-4 6 0,2-5 0,0-5 0,0-13 0,3-14 0,0-7 0,0-13 0,0-4 0,0-9 0,2-17 0,9 0 0,-1-12 0,5-3 0,-6-8 0,3-6 0,-5-12 0,8 5 0,-6-15 0,5 1 0,-7-2 0,3 3 0,-10 14 0,3 10 0,-3 7 0,0 15 0,0-6 0,0 12 0,0-7 0,0 9 0,0 0 0,0 6 0,1-6 0,-1 7 0,1-13 0,1 10 0,-1-10 0,3 3 0,-2 2 0,1-2 0,-1 9 0,0-5 0,1 6 0,-1-6 0,0 5 0,0-1 0,-2-7 0,2 5 0,0-11 0,-1 3 0,1-2 0,-2 4 0,0 0 0,0 6 0,0-3 0,0 5 0,0-4 0,0 3 0,0-9 0,0 1 0,0-3 0,0 1 0,0 6 0,0 4 0,0 3 0,0 2 0,0 0 0,0 11 0,0-5 0,0 14 0,0-8 0,0 7 0,0 1 0,-2 6 0,2 3 0,-2 5 0,2 2 0,0 3 0,0-1 0,0 1 0,0-6 0,0 3 0,0-6 0,0 9 0,0-17 0,0 12 0,0-17 0,0 3 0,0-1 0,0 1 0,0 1 0,0-1 0,0-4 0,0-1 0,0-5 0,1 3 0,-1-2 0,1-4 0,0 4 0,-1-1 0,1-1 0,-1 2 0,2-1 0,-1-4 0,1 2 0,-2-2 0,0-1 0,0 0 0,1-1 0,-1 1 0,1 0 0,-1 0 0,0 1 0,0 1 0,0 1 0,0-1 0,-1 2 0,-1 1 0,0 0 0,1 6 0,0-5 0,0 1 0,-1-2 0,2-2 0,-3 1 0,2-1 0,-1 0 0,0-1 0,1-1 0,1-1 0,0 2 0,0-2 0,0 2 0,0-17 0,0 1 0,4-17 0,-2 3 0,4-9 0,-6 2 0,5-11 0,-2 1 0,0-12 0,-1 14 0,-2-12 0,0 14 0,0-1 0,0-7 0,0 10 0,0-2 0,-2 2 0,-2 7 0,0-1 0,0 5 0,4-5 0,-2 8 0,2-5 0,-4 6 0,4 3 0,-4-15 0,4 9 0,-2-16 0,2 15 0,0-2 0,0 6 0,-3 6 0,3 1 0,-2 6 0,0 1 0,2 2 0,-1 0 0,1 2 0,0 2 0,0-1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5:53.124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2122 1 24575,'-18'0'0,"-2"0"0,-1 0 0,-1 0 0,-5 2 0,6-2 0,-9 3 0,7-3 0,-4 0 0,6 0 0,6 0 0,2 0 0,2 0 0,4 0 0,-1 0 0,5 1 0,0 0 0,1-1 0,-1 0 0,0 0 0,-1 0 0,1 0 0,-1 0 0,1 0 0,0 0 0,-1 0 0,1 0 0,-2 0 0,2 0 0,-1 0 0,2 0 0,-3 0 0,1 0 0,-1 0 0,-1 0 0,0 0 0,-2 0 0,1 0 0,-7 0 0,2 0 0,-5 0 0,-1 0 0,0 0 0,-6 0 0,3 0 0,-6 0 0,2 0 0,0 0 0,2 0 0,2 0 0,0 0 0,0 0 0,-3 0 0,2 0 0,-2 0 0,3 0 0,0 0 0,-3 0 0,8 0 0,-21 0 0,18 0 0,-18 1 0,22 0 0,-1 2 0,2 0 0,-2-1 0,-4 0 0,2-2 0,-3 0 0,-6 1 0,4 0 0,-7 0 0,11 1 0,-7-2 0,7 5 0,-8-4 0,3 5 0,-1-3 0,1-1 0,3 2 0,-6 1 0,2-2 0,-3 3 0,-8 0 0,12-1 0,-12 3 0,11-5 0,3 0 0,-4 2 0,13-1 0,-12 0 0,3-1 0,0 0 0,-5 1 0,9 0 0,-3 0 0,6 0 0,-5 1 0,11-3 0,-5 2 0,6-3 0,-2 3 0,3-2 0,-3 1 0,-2-2 0,4 1 0,-4-2 0,5 2 0,3-1 0,-3-1 0,5 1 0,-4-1 0,1 0 0,-1 0 0,-1 0 0,0 0 0,0 0 0,-1 0 0,0 0 0,1 1 0,-7-1 0,5 1 0,-11-1 0,11 2 0,-4-2 0,5 1 0,0 0 0,3-1 0,0 2 0,3-2 0,11 1 0,-1-1 0,16 1 0,-6-1 0,15 0 0,-4 0 0,12 0 0,0 0 0,1 0 0,2 0 0,0 0 0,-2 0 0,2 0 0,-6 0 0,2 0 0,-2 0 0,0 0 0,-12 0 0,5 0 0,-11 0 0,10 0 0,-5 0 0,-1 0 0,-6-1 0,5 0 0,-7-2 0,4 3 0,-5-2 0,-4 2 0,-3-1 0,-1 1 0,-3-1 0,4 0 0,-2 1 0,1-2 0,6 2 0,-5-2 0,6 0 0,-7 0 0,-1 0 0,2 1 0,-2 0 0,0 1 0,4-1 0,2-2 0,5 3 0,0-3 0,3 3 0,-4 0 0,1-2 0,-6 2 0,0-2 0,-3 2 0,-1 0 0,4 0 0,-3 0 0,3 0 0,3 0 0,1 0 0,3 0 0,-3 0 0,-1 0 0,-6 0 0,3 0 0,-3 0 0,-1 0 0,1 0 0,3 0 0,0 0 0,6 0 0,2 0 0,-1 0 0,-3 0 0,1 0 0,-6 0 0,6 0 0,-4 0 0,2 0 0,0 0 0,1 0 0,2 0 0,-2 0 0,5 0 0,-8 0 0,11 0 0,-10 0 0,8 0 0,-11 0 0,3-1 0,-6 0 0,6 1 0,-4 0 0,1 0 0,-2-1 0,-2 1 0,2-1 0,-2 0 0,0 1 0,0-1 0,-3 0 0,1 1 0,-2-1 0,1 1 0,0 0 0,0-1 0,1 1 0,2-1 0,0 1 0,1-2 0,1 1 0,-2-1 0,4 2 0,-4-1 0,1 1 0,-3-1 0,-2 1 0,2 0 0,-2-1 0,1 1 0,0-1 0,-1 1 0,1 0 0,0 0 0,0-1 0,1 1 0,-1-1 0,1 1 0,-1 0 0,2 0 0,-2-1 0,2 1 0,-2-1 0,3 1 0,-2-2 0,3 1 0,-4 0 0,3 0 0,-2 0 0,-1 1 0,0 0 0,-1-1 0,1 0 0,-1 0 0,1 0 0,-13 1 0,-1 0 0,-11 0 0,4 1 0,-5 0 0,10 2 0,-10 0 0,11 0 0,-5 2 0,6-5 0,2 5 0,-8-3 0,11 0 0,-13 0 0,9 1 0,-2-3 0,2 3 0,4-3 0,1 3 0,0-2 0,1 1 0,-3-1 0,2-1 0,-4 2 0,4-2 0,-3 4 0,3-3 0,-5 4 0,4-3 0,-7-1 0,7 2 0,-4-3 0,2 1 0,0 1 0,0-1 0,-6 1 0,5-2 0,-5 1 0,3 0 0,0 0 0,-3 2 0,-4-2 0,3 2 0,1-2 0,-3-1 0,8 1 0,-5-1 0,7 2 0,-1-2 0,-1 2 0,-3-2 0,4 1 0,-8-1 0,8 0 0,-5 1 0,2-1 0,-1 2 0,-2-2 0,-3 0 0,-1 0 0,-6 0 0,-13 0 0,3 0 0,-12 0 0,16 0 0,-11 0 0,11 0 0,-2 0 0,0 0 0,10 0 0,-6 0 0,1 0 0,8 0 0,-2 0 0,4 0 0,2 0 0,-6 0 0,3 0 0,-3 0 0,-2 0 0,-2 0 0,0 0 0,-5 0 0,5 0 0,-6 0 0,4 0 0,2 0 0,1 0 0,3 0 0,6 0 0,-5 0 0,8 0 0,-5 0 0,6 0 0,0 0 0,0 0 0,5 0 0,-5 0 0,5 0 0,-2 0 0,-2 0 0,-2 0 0,-2 0 0,0 0 0,-1 0 0,1 0 0,0 0 0,-1 0 0,1 0 0,1 0 0,-1 0 0,6 0 0,0 0 0,3 2 0,-4-2 0,2 3 0,-9-3 0,10 1 0,-6-1 0,9 2 0,0-2 0,1 2 0,-1-2 0,-1 2 0,1-1 0,-2 1 0,-1 4 0,1-3 0,-1 3 0,3-4 0,2 0 0,0 1 0,1 0 0,7-1 0,7-1 0,6 0 0,10-1 0,-1 0 0,-1 0 0,2 0 0,-8 0 0,5 0 0,-6 0 0,6 0 0,-2 0 0,6 0 0,-12 0 0,9 0 0,-12-2 0,8 1 0,0-1 0,4 2 0,-6-1 0,10-2 0,-6 1 0,0 0 0,0 2 0,-10 0 0,1 0 0,-3 0 0,1 0 0,-4 0 0,3 0 0,-3 0 0,6-2 0,4 2 0,4-2 0,3 2 0,-3 0 0,-4 0 0,-4 0 0,-2 0 0,-1 0 0,1 0 0,-4 0 0,5 0 0,6 0 0,-2 0 0,3 0 0,-8 0 0,-4 0 0,3 0 0,-3 0 0,3 0 0,1 0 0,-4 0 0,0 0 0,-1 0 0,-1 0 0,7 0 0,0 0 0,-1 0 0,-1 0 0,-9 0 0,1 0 0,-3 0 0,3 0 0,-2 0 0,3 0 0,-2 0 0,2 0 0,-2-1 0,-1 1 0,2-1 0,1 1 0,1 0 0,0 0 0,-1 0 0,-2 0 0,2 0 0,-4 0 0,4 0 0,-3 0 0,3 0 0,-3 0 0,1 0 0,0 0 0,1 0 0,1 0 0,-2 0 0,-1 0 0,0 0 0,2 0 0,-2 0 0,7 0 0,-6 0 0,5 0 0,-6 0 0,4 0 0,-2 0 0,2 0 0,-3 0 0,0 0 0,-3 0 0,0 0 0,1 0 0,0 0 0,0 0 0,1 0 0,-2 0 0,2 0 0,-1 0 0,0 0 0,2 0 0,-1 0 0,2 0 0,2 0 0,-1 0 0,2 0 0,-2 0 0,-2 0 0,0 0 0,-2 0 0,-1 0 0,0 0 0,1 0 0,0 0 0,0 0 0,0 0 0,-1 2 0,-3 1 0,0 2 0,-2-2 0,-3-1 0,2 2 0,-3-2 0,2 3 0,-3-3 0,5 1 0,-7-1 0,6 0 0,-5 0 0,5-2 0,0 1 0,1-1 0,0 0 0,-2 2 0,2-1 0,-5 0 0,4 0 0,-3-1 0,3 1 0,-3-1 0,2 1 0,-3-1 0,0 0 0,1 0 0,1 0 0,-8 0 0,7 0 0,-7 0 0,4 0 0,-2 0 0,1 0 0,2 0 0,2 1 0,0-1 0,1 2 0,1-2 0,-4 1 0,2 0 0,-6 0 0,4 0 0,-4 0 0,6-1 0,-9 0 0,2 1 0,-4 0 0,-3 0 0,6-1 0,-2 0 0,-1 0 0,3 0 0,-5 0 0,5 0 0,-2 0 0,-4 0 0,2 0 0,-4 0 0,2 0 0,-4 0 0,9 0 0,-1 0 0,11 0 0,0 0 0,1 0 0,-1 0 0,0 0 0,-5 0 0,6 0 0,-11 0 0,5 0 0,-7 0 0,4 0 0,0 0 0,-4 0 0,3 0 0,-5 0 0,2 0 0,-3 0 0,0 0 0,-6 0 0,5 0 0,-8 0 0,-1 2 0,4-2 0,3 2 0,4-2 0,11 0 0,-4 0 0,7 1 0,-8-1 0,7 1 0,-7-1 0,8 1 0,-1-1 0,3 1 0,0 0 0,1-1 0,0 1 0,-1 1 0,0-2 0,-2 2 0,2-2 0,-3 1 0,-1-1 0,0 2 0,-6 1 0,3-2 0,-1 3 0,-8-2 0,4 1 0,-5 1 0,1 0 0,2 0 0,3-2 0,-5 2 0,11-4 0,-5 3 0,8-2 0,1 0 0,3 0 0,0-1 0,-1 1 0,0 0 0,-1-1 0,1 1 0,1 0 0,0 0 0,0 0 0,-2 2 0,1-3 0,1 3 0,6 0 0,0-1 0,5 1 0,1-3 0,5 0 0,6 0 0,3 0 0,7 0 0,0 0 0,1 0 0,-5 0 0,0 0 0,-5 0 0,5 0 0,-2 0 0,-4 0 0,5 0 0,-7 0 0,8 0 0,-5 0 0,2 0 0,0 0 0,-3 0 0,0 0 0,0 0 0,-6 0 0,5 0 0,-5 0 0,2-1 0,4 0 0,-8 0 0,2-1 0,-4 1 0,-2-1 0,3 1 0,-2 1 0,-2-1 0,-2 1 0,2 0 0,-4 0 0,1 0 0,2-1 0,-3 0 0,5-1 0,-5 2 0,3-1 0,-2 1 0,3 0 0,-1 0 0,1 0 0,-3-1 0,5 1 0,-5-2 0,8 2 0,-4-1 0,5 0 0,-5 0 0,-1 0 0,-4 1 0,0 0 0,0 0 0,-1 0 0,1 0 0,-1 0 0,1-1 0,1 1 0,0-1 0,4 1 0,-4 0 0,1 0 0,-3 0 0,-1 0 0,1 0 0,0 0 0,0 0 0,0 0 0,-1 0 0,4 0 0,-2 0 0,2 0 0,-3 0 0,0 0 0,-1 0 0,1 0 0,-1 0 0,10 0 0,-8 0 0,9 0 0,-10 0 0,5 0 0,-2 0 0,-1 0 0,0 0 0,-3 0 0,1 0 0,1 0 0,-2 0 0,1 1 0,1-1 0,0 1 0,6 1 0,-5-2 0,5 2 0,-3-2 0,-1 0 0,-1 1 0,1-1 0,-1 1 0,-1 0 0,-16 3 0,0-3 0,-15 5 0,0-3 0,2-1 0,-9 4 0,-3-2 0,1 3 0,-1-4 0,12 1 0,-1-4 0,13 3 0,-9-3 0,12 1 0,-3-1 0,7 1 0,-7-1 0,-1 1 0,-1 0 0,-4 0 0,3 2 0,-11-3 0,7 2 0,-3-2 0,11 0 0,3 0 0,4 0 0,-4 0 0,2 0 0,-2 0 0,-1 0 0,0 0 0,-7 0 0,-7 0 0,-2 0 0,-5 0 0,3 0 0,1 0 0,2 0 0,1 0 0,6 0 0,1 0 0,3 0 0,-4 0 0,5 1 0,-7 0 0,11 1 0,-7-2 0,7 1 0,-1 0 0,2 0 0,3 1 0,-1-2 0,-1 1 0,1-1 0,-7 1 0,3 0 0,-7 3 0,4-3 0,1 3 0,5-3 0,1 0 0,1 0 0,0-1 0,4 3 0,-5-3 0,3 2 0,-3-1 0,0-1 0,-1 3 0,0-1 0,0 1 0,-1-1 0,5-1 0,-2 1 0,1-2 0,0 0 0,0 2 0,1-1 0,1 1 0,14 0 0,-6-2 0,19 2 0,-7-2 0,6 0 0,4 0 0,3 0 0,0 0 0,3 0 0,4 0 0,-3 0 0,5 0 0,-2 0 0,3 0 0,-3 0 0,3 0 0,-6 0 0,-1 0 0,-3 0 0,-1 0 0,-1 0 0,-2 0 0,3 0 0,-4 0 0,4 0 0,-5 0 0,-1 0 0,-3 0 0,3 0 0,-9 0 0,-1 0 0,-11 0 0,0 0 0,0 0 0,1 0 0,0 0 0,7 0 0,0 0 0,6-1 0,-6 0 0,3 0 0,-5 1 0,0-1 0,-4 0 0,-2 1 0,0 0 0,-1 0 0,1-1 0,-1 0 0,2 1 0,-2 0 0,1 0 0,0 0 0,0 0 0,1-1 0,1 0 0,-1 0 0,0 1 0,-1 0 0,-1 0 0,1 0 0,-1-1 0,1 0 0,-12 5 0,-2-1 0,-20 6 0,-7-4 0,-16 8 0,-8-4 0,-12 3 0,4-2 0,-7-3 0,14 1 0,0-3 0,17-1 0,3-2 0,9-2 0,2 0 0,2 0 0,5 0 0,-2 2 0,2-2 0,-20 3 0,12-3 0,-10 0 0,20 0 0,5 0 0,-3 0 0,9 0 0,-4 0 0,4 0 0,-5 0 0,2 0 0,-2 0 0,-1 0 0,0 0 0,-12 0 0,12 0 0,-7 0 0,18 0 0,6 0 0,7 0 0,15 0 0,-2 0 0,7 0 0,-1 0 0,6 0 0,0 0 0,3 0 0,7 0 0,-2 0 0,5 0 0,-3 0 0,0 0 0,0 0 0,0 0 0,0 0 0,0 0 0,-3 0 0,0 0 0,-4 0 0,4 0 0,-12 0 0,-2 0 0,-14 0 0,-4 0 0,0 0 0,-3 0 0,1 0 0,1 0 0,-1 0 0,1 0 0,-2 0 0,-1 0 0,1 0 0,-1 0 0,2 0 0,-2 0 0,6 0 0,1-2 0,6 0 0,2 0 0,-5-1 0,5 3 0,-6-3 0,-2 3 0,-2-2 0,-4 2 0,0 0 0,-4 5 0,-1-2 0,-3 2 0,-6-1 0,3 0 0,-11 0 0,13 0 0,-13-2 0,14 1 0,-9 0 0,3 1 0,3 1 0,-3-1 0,1 0 0,1 0 0,-13 0 0,11 1 0,-14-2 0,14 4 0,-3-5 0,5 6 0,1-5 0,0 1 0,1-1 0,-7 2 0,7-2 0,-9 4 0,9-1 0,-4 0 0,-4-1 0,6 0 0,-5-3 0,6 4 0,2-3 0,-1 0 0,1 1 0,-2-3 0,0 3 0,1-3 0,1 3 0,-1-2 0,4 1 0,-4 0 0,1-1 0,-4 2 0,2-2 0,0 2 0,2-1 0,1 1 0,-1-2 0,-1 3 0,0-4 0,0 4 0,1-3 0,-2 2 0,3 1 0,-9 0 0,6 0 0,-4-2 0,2 3 0,5-4 0,-5 3 0,5-2 0,-2 1 0,1-2 0,-1 4 0,2-5 0,0 5 0,1-3 0,-2 0 0,0 2 0,1-3 0,-1 4 0,0 1 0,0 1 0,0 1 0,-2 0 0,4-3 0,-1 6 0,0-6 0,4 4 0,-4-3 0,4-2 0,0 0 0,0 0 0,1 0 0,0 0 0,-1-1 0,1 1 0,-2-3 0,1 4 0,0-4 0,-2 2 0,3 1 0,-3-3 0,3 3 0,-2-3 0,2 2 0,-2-2 0,2 2 0,-2-3 0,1 2 0,0-1 0,-1 0 0,2 1 0,-3-1 0,2 2 0,-1-2 0,2 2 0,-2-2 0,1 2 0,-1-2 0,0 1 0,-1 1 0,0 1 0,1 2 0,-4-2 0,4 2 0,-3-2 0,3 0 0,-1-1 0,1 1 0,-1-2 0,2 2 0,-1-3 0,0 0 0,1 1 0,-1-1 0,0 1 0,0-1 0,1 0 0,0 2 0,0-2 0,0 2 0,-1-1 0,0-1 0,1 0 0,0 1 0,8-11 0,-1 3 0,8-9 0,1 6 0,2-5 0,5 5 0,-2-7 0,-6 9 0,-1-5 0,1 5 0,-2-4 0,2-2 0,-5 4 0,-3 0 0,5-2 0,-1 4 0,1-6 0,1 3 0,-5 3 0,2-1 0,-1 2 0,-3 2 0,2-1 0,-2-1 0,0 2 0,1-3 0,-1 1 0,5-1 0,-4 2 0,2 1 0,-3-1 0,1 1 0,-1-1 0,2 0 0,-4 0 0,4 0 0,-4 1 0,5-1 0,-5 0 0,4 0 0,-1 0 0,1 2 0,1-3 0,-4 4 0,2-2 0,3-1 0,-3 1 0,5-2 0,6-1 0,-7 0 0,9 0 0,-8 0 0,1 3 0,-4-2 0,1 2 0,-6 1 0,6 0 0,-6 0 0,2 0 0,-1 1 0,1-2 0,-1 1 0,1 0 0,-1 0 0,1 0 0,-1 1 0,2-1 0,-2 2 0,0-2 0,0 1 0,-1-1 0,2 0 0,0 1 0,2-1 0,3 1 0,-5-3 0,4 2 0,-5-1 0,1 1 0,3 1 0,4-3 0,0 2 0,-1-2 0,-5 1 0,1 2 0,-3-3 0,1 2 0,-3-1 0,0 3 0,-1-3 0,2 3 0,0-3 0,-1 2 0,1 0 0,-1-1 0,0 0 0,-1 0 0,0-1 0,0 0 0,0 1 0,-1-1 0,0-1 0,-1 2 0,-1-3 0,-3 5 0,-1-1 0,-5 1 0,0-1 0,-7 0 0,0 0 0,-6 1 0,6 0 0,-11 0 0,6 0 0,-10 0 0,-2 0 0,3 0 0,-8 0 0,5 2 0,0 3 0,-7-2 0,9 1 0,1-2 0,3 0 0,10 0 0,-20 6 0,14-7 0,-11 5 0,18-5 0,-8 0 0,4 0 0,-6-1 0,7 0 0,7 0 0,3 0 0,6 0 0,0 0 0,1 0 0,1 0 0,-2 0 0,1 0 0,0 0 0,1 0 0,-3 0 0,4 0 0,-3 0 0,15 3 0,-7 0 0,15 1 0,-14-1 0,6-2 0,-7-1 0,0 2 0,0 0 0,-3 1 0,4 3 0,-3-1 0,3 0 0,-3 0 0,2 2 0,-2-3 0,3 7 0,-1-8 0,0 3 0,-1-4 0,0 0 0,1 1 0,0-3 0,0 2 0,1-2 0,4 0 0,2 0 0,7 0 0,10 0 0,-1 0 0,11 0 0,-9 0 0,-3 0 0,-5 0 0,-9 0 0,0 0 0,-7-4 0,0 3 0,-4-3 0,0 3 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05.24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1350 1 24575,'-7'1'0,"-1"0"0,4 0 0,0-1 0,1 1 0,1-1 0,-1 1 0,0-1 0,1 1 0,-2-1 0,1 0 0,-1 1 0,2-1 0,-2 1 0,2 0 0,-2-1 0,2 2 0,-1-2 0,0 3 0,-1-3 0,2 2 0,-1-2 0,0 1 0,0-1 0,1 3 0,-1-2 0,0 1 0,0 0 0,1-1 0,0 1 0,-1-1 0,0 0 0,1 0 0,0 0 0,-1 0 0,1 2 0,-2-2 0,2 1 0,-1-1 0,0 0 0,1 0 0,-1 0 0,1 1 0,-1-2 0,1 1 0,-3 0 0,3 0 0,-2 1 0,2 0 0,0-2 0,-1 2 0,-1-1 0,0 0 0,1 1 0,1-2 0,-1 2 0,1-1 0,-2 0 0,2 1 0,-2-2 0,2 1 0,-1-1 0,0 0 0,0 2 0,-1-2 0,1 3 0,-1-3 0,2 1 0,-1 0 0,0 0 0,1 1 0,-1-1 0,-2 0 0,4 0 0,-4-1 0,2 1 0,2 0 0,-5-1 0,4 1 0,-1 2 0,0-2 0,1 3 0,0-4 0,-2 1 0,2-1 0,-1 1 0,-1 0 0,2 0 0,-3 1 0,3-2 0,-1 0 0,0 1 0,1 0 0,-1 0 0,0 1 0,1-2 0,-1 1 0,-1 0 0,1 0 0,0 1 0,1-1 0,-1 2 0,0-3 0,0 2 0,1-1 0,-1 1 0,0-1 0,0 1 0,0-1 0,1-1 0,-1 1 0,1 0 0,-1-1 0,0 2 0,1-2 0,-2 2 0,1-2 0,0 2 0,0-2 0,1 2 0,-2-2 0,3 2 0,-4-2 0,3 1 0,-1 0 0,0 0 0,1 0 0,-1 0 0,1-1 0,-1 1 0,0 0 0,1 0 0,-2 1 0,1-2 0,-1 2 0,1-1 0,0 0 0,0 0 0,0 0 0,0-1 0,-1 1 0,1 0 0,0 0 0,0 0 0,-1 1 0,-1-2 0,2 2 0,-2-2 0,2 1 0,0-1 0,-1 0 0,1 0 0,-1 0 0,1 1 0,0-1 0,1 1 0,-2 1 0,-1-2 0,3 3 0,-4-1 0,4-1 0,-5 1 0,4-1 0,-2 0 0,3 1 0,-4-1 0,2 1 0,-1-2 0,1 3 0,1-2 0,0 1 0,-3 1 0,4-2 0,-6 2 0,5-2 0,-3 0 0,3 1 0,-1-2 0,1 3 0,0-2 0,0 1 0,-1 0 0,1 0 0,-4 0 0,4 1 0,-6-1 0,5 1 0,-2-2 0,3 2 0,1-3 0,-1 2 0,1 0 0,-2-2 0,2 2 0,-1 0 0,1-2 0,-1 3 0,1-3 0,-1 2 0,-2-1 0,3 0 0,-4 1 0,4-1 0,-1 1 0,0 0 0,0-1 0,0 0 0,0 0 0,1 0 0,-1 2 0,0-1 0,-1 0 0,1-1 0,0 0 0,1-1 0,-1 2 0,0 0 0,-1 0 0,1 0 0,0 1 0,-1-2 0,1 1 0,0-1 0,0-1 0,1 2 0,0-2 0,-1 2 0,-1 0 0,1-1 0,1 3 0,-1-4 0,1 3 0,1-1 0,-2-1 0,2 2 0,-2-3 0,0 2 0,0-1 0,0 1 0,1-1 0,0 2 0,0-3 0,-1 3 0,1-2 0,-1 0 0,1 1 0,0 0 0,-1-1 0,2 3 0,-4-4 0,4 3 0,-5-3 0,6 2 0,-4 0 0,2 0 0,-4 0 0,3-1 0,-1 0 0,3 0 0,-2 4 0,1-4 0,-2 4 0,3-4 0,-2 1 0,1-1 0,-1 1 0,0 0 0,1-1 0,1 2 0,-2-3 0,1 2 0,-4-1 0,4 2 0,-2-2 0,4 2 0,-5-3 0,5 3 0,-6-3 0,4 3 0,-1-3 0,0 3 0,1-2 0,-2 1 0,1 0 0,-3-1 0,4 0 0,-1 1 0,-1-1 0,2 2 0,-3-2 0,3 2 0,0-3 0,-1 3 0,1-1 0,-2-1 0,1 1 0,0-1 0,0-1 0,0 3 0,1-3 0,-1 3 0,0-3 0,0 2 0,-1-2 0,1 3 0,-1-3 0,0 2 0,1-1 0,-2 0 0,3 1 0,-2 0 0,2 0 0,-1-1 0,1 0 0,-1 0 0,1 0 0,-3 0 0,3 1 0,-5-2 0,5 3 0,-3-2 0,3 1 0,-2 0 0,1-1 0,-1 0 0,2 1 0,0-2 0,0 3 0,-1-3 0,1 3 0,-1-3 0,0 1 0,1-1 0,-1 1 0,1 0 0,-1 0 0,1 1 0,-2-2 0,2 1 0,-1-1 0,1 4 0,-2-3 0,1 2 0,-2-3 0,3 1 0,0-1 0,-1 1 0,0 1 0,0-1 0,-1 0 0,2 0 0,-2 0 0,-1-1 0,1 1 0,0 0 0,1 1 0,1-2 0,-2 1 0,2 0 0,-1 0 0,12-5 0,-7 3 0,9-5 0,-9 5 0,1-1 0,-1 0 0,2-1 0,-1 2 0,0-1 0,1 0 0,-1 1 0,0-2 0,1 2 0,-2 0 0,0-2 0,1 3 0,-1-4 0,1 3 0,2-1 0,-3-1 0,3 3 0,-4-3 0,2 2 0,-2-3 0,2 2 0,0-3 0,1 5 0,-3-2 0,3 0 0,-3 0 0,4 0 0,-3 0 0,3 2 0,-3-2 0,0 1 0,1-1 0,-1 1 0,1-1 0,-1 1 0,2-1 0,-2 1 0,1-1 0,-1 1 0,1 0 0,-1-1 0,1 1 0,0 0 0,-2-1 0,3 1 0,-2-1 0,4 1 0,-3 0 0,3 1 0,-3-1 0,1 1 0,-1-3 0,0 3 0,-2-3 0,6 3 0,-4-1 0,5 1 0,-7-1 0,5 0 0,-4 0 0,3-1 0,-1 0 0,-2 0 0,2 1 0,-2 0 0,2 1 0,-2-1 0,1 0 0,0 0 0,-2-1 0,3 1 0,-2-1 0,2 2 0,0-1 0,2-1 0,-2-2 0,1 2 0,-2 0 0,5 1 0,-4-1 0,2-1 0,-1 1 0,-2 0 0,2 1 0,-1 1 0,-1-2 0,1 0 0,-1 0 0,2 2 0,-2 0 0,3-1 0,-4 0 0,2-1 0,-2 1 0,1 1 0,1-1 0,-1 0 0,2 1 0,-3-2 0,3 1 0,-4 0 0,5 0 0,-4 0 0,3-1 0,-3 1 0,0 0 0,1 1 0,1-1 0,-1 0 0,4 0 0,-5-1 0,2 0 0,1 1 0,-2-1 0,2 1 0,-2 1 0,-2-2 0,4 1 0,-4 0 0,4-1 0,-3 1 0,0-1 0,-8 5 0,3-1 0,-8 4 0,6 0 0,-2-3 0,0 2 0,-2 1 0,3-3 0,-3 3 0,4-1 0,-2-3 0,3 1 0,-3 0 0,3-2 0,-1 3 0,-3 0 0,2-1 0,-1 1 0,-3-2 0,6 1 0,-6-1 0,5-1 0,-6 3 0,5-1 0,-3-1 0,3 2 0,0-2 0,1-1 0,-8 4 0,6-4 0,-4 3 0,3-3 0,5 0 0,-4 2 0,3-2 0,-3 2 0,1-1 0,0 2 0,-2-3 0,2 1 0,-1-1 0,-1 2 0,2-1 0,-2 1 0,4-1 0,-3 2 0,2-3 0,0 2 0,-1-3 0,1 3 0,-2-1 0,1 0 0,0 1 0,1-3 0,0 3 0,2-2 0,-7 1 0,6-1 0,-4 1 0,3 0 0,1-1 0,-1 2 0,2-3 0,-1 3 0,1-2 0,-1 0 0,1 1 0,0-1 0,-1 1 0,2-1 0,-2 1 0,1-1 0,0 0 0,1 4 0,0-4 0,1 3 0,-3-4 0,2 1 0,-3-1 0,3 3 0,-1-2 0,0 3 0,1-3 0,0 0 0,-1 1 0,-1-1 0,2 1 0,-1-1 0,1 0 0,-1 1 0,1-1 0,-2 0 0,2 0 0,-1 0 0,1 0 0,0 1 0,0 0 0,-2-1 0,-3 5 0,1-4 0,-1 5 0,3-4 0,0-1 0,-2 1 0,0-3 0,0 5 0,1-4 0,0 3 0,0-3 0,0 2 0,1-1 0,0 0 0,-2 0 0,2-1 0,-4 1 0,5-1 0,-2 0 0,4 0 0,-2-1 0,2 3 0,-2-3 0,0 2 0,0-1 0,0 0 0,-1 1 0,2 0 0,-2-1 0,1 0 0,0-1 0,-3 2 0,5 0 0,-5 0 0,5-1 0,-1 1 0,-2-2 0,2 3 0,-4-3 0,4 1 0,0 1 0,1 0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15.87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147 0 24575,'5'0'0,"0"0"0,-1 0 0,0 0 0,0 0 0,-1 0 0,1 0 0,-2 0 0,1 0 0,-1 0 0,1 0 0,5 0 0,-4 0 0,4 0 0,-6 0 0,0 0 0,1 1 0,0-1 0,0 2 0,0-2 0,1 1 0,-1 1 0,2 1 0,-1-1 0,1 0 0,-3-2 0,0 0 0,1 0 0,-1 1 0,0-1 0,1 2 0,0-1 0,-1-1 0,0 0 0,2 0 0,-2 1 0,2 0 0,-3 0 0,2 0 0,-1 0 0,0 0 0,-1-1 0,1 0 0,3 0 0,-2 0 0,0 1 0,-1 0 0,-1 0 0,2 0 0,-1-1 0,1 0 0,0 0 0,-1 0 0,1 0 0,-2 1 0,2 0 0,-2 0 0,2 0 0,0 0 0,0 0 0,-1 0 0,1-1 0,0 0 0,0 1 0,0 0 0,-2 1 0,-2 0 0,-2-1 0,-3 0 0,0 0 0,-2-1 0,3 2 0,-2-2 0,4 1 0,-1-1 0,2 1 0,0-1 0,0 1 0,-1-1 0,0 0 0,1 0 0,-1 1 0,1-1 0,-2 1 0,0-1 0,0 0 0,1 1 0,0-1 0,1 1 0,-1-1 0,0 0 0,0 0 0,0 1 0,1-1 0,-1 1 0,1-1 0,-3 0 0,3 1 0,-2-1 0,2 1 0,-1-1 0,-1 0 0,1 0 0,-2 0 0,0 0 0,0 0 0,-3 0 0,5 0 0,-5 0 0,6 0 0,-1 0 0,0 0 0,1 1 0,-1-1 0,2 1 0,-1-1 0,-1 1 0,0-1 0,0 1 0,-1-1 0,3 1 0,-2-1 0,1 1 0,0-1 0,-1 0 0,1 0 0,0 0 0,0 0 0,0 0 0,0 1 0,0-1 0,-1 1 0,1-1 0,0 2 0,-3-1 0,3 0 0,-3 0 0,1-1 0,2 1 0,-2-1 0,2 0 0,-1 0 0,1 0 0,1 1 0,-1-1 0,1 1 0,-1-1 0,0 0 0,0 0 0,0 0 0,0 0 0,0 0 0,0 1 0,0 0 0,-1-1 0,-2 0 0,1 0 0,-3 0 0,4 0 0,-4 0 0,2 0 0,-2 0 0,1 0 0,-5 0 0,3 0 0,0 0 0,5 0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43.44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385 0 24575,'-4'3'0,"2"2"0,2-3 0,-1 1 0,0-1 0,0-1 0,0 1 0,1 0 0,-1-1 0,0 1 0,0 0 0,0 0 0,0 0 0,-1 1 0,0-2 0,0 2 0,1-1 0,0-1 0,0 2 0,-1-2 0,1 2 0,0-1 0,-1-1 0,2 1 0,-4 1 0,3-1 0,-3 1 0,4-2 0,-3 1 0,2 1 0,0 0 0,-1-2 0,1 1 0,0 0 0,0 0 0,0 1 0,-1-1 0,0 1 0,0-1 0,1 0 0,0 0 0,0-1 0,0 1 0,0-1 0,-1 1 0,1-1 0,0 0 0,0 1 0,-1 0 0,1 0 0,-2 0 0,3 0 0,-2-2 0,1 1 0,0 0 0,0 0 0,0 0 0,1 1 0,-1-1 0,0 0 0,0 1 0,0 0 0,-2 0 0,3 1 0,-2-1 0,2 0 0,-1 1 0,0-2 0,0 3 0,-1-4 0,2 3 0,-1-2 0,0 1 0,1 0 0,-2 1 0,1-2 0,0 2 0,0-1 0,1 0 0,-1 1 0,0-1 0,0 3 0,-1-2 0,-1 0 0,1-1 0,-2-1 0,2 2 0,1-1 0,-1 2 0,2-2 0,-1 1 0,0-1 0,1 0 0,-2 1 0,2-1 0,-2 0 0,2 0 0,-2 0 0,1 0 0,0 1 0,-1-1 0,1 1 0,-1-1 0,1 0 0,0-1 0,-1 1 0,2-1 0,-2 0 0,1 2 0,1-1 0,-2-1 0,2 0 0,-2 1 0,2 0 0,-2 0 0,1 1 0,0 1 0,-1-2 0,2 1 0,-1 0 0,-1-1 0,2 1 0,-3-1 0,3 0 0,-2 0 0,2 1 0,-2-2 0,2 2 0,-2-2 0,1 1 0,0 0 0,-1 1 0,2-1 0,-1 1 0,0-1 0,1 0 0,-1 0 0,1 0 0,-1-1 0,1 2 0,-3-3 0,3 3 0,-2-1 0,2 0 0,-1 2 0,1-2 0,-3 0 0,3 1 0,-3-3 0,3 4 0,-1-3 0,1 2 0,-2 0 0,2 0 0,-3 0 0,2-1 0,0 1 0,-1-2 0,2 3 0,-5-1 0,4 0 0,-2-1 0,3 1 0,-1-1 0,1 1 0,-2 0 0,1-1 0,0 1 0,0-1 0,1 1 0,-2-2 0,2 2 0,-2-1 0,1-1 0,1 2 0,-2-1 0,1 0 0,0 0 0,-2 0 0,3 0 0,-3 2 0,3-1 0,-2-1 0,1 1 0,0 0 0,0-1 0,0 1 0,0 0 0,-1 2 0,0-2 0,1 1 0,0-2 0,1 1 0,-1-1 0,1 1 0,-1-1 0,1 0 0,-1 1 0,0 0 0,1 0 0,-2 0 0,2 1 0,-1-1 0,0 0 0,1 0 0,-1-1 0,1 2 0,0-1 0,0 1 0,0-2 0,0 2 0,0-2 0,-2 0 0,1 1 0,-3-2 0,3 4 0,-2-2 0,3 2 0,-1-2 0,0 0 0,1-1 0,-1 1 0,0-2 0,1 2 0,-1-2 0,1 2 0,-1-1 0,1 1 0,-1-1 0,0 0 0,1 0 0,-1 0 0,1 0 0,-1 1 0,1-1 0,-1 1 0,1-1 0,-1 0 0,1 0 0,-2 0 0,2 0 0,-2 0 0,2 0 0,-1 0 0,1 0 0,0 0 0,-2-1 0,2 2 0,-2-2 0,2 2 0,0-1 0,-1 3 0,0-4 0,-1 4 0,0-3 0,-3 4 0,2-3 0,-2 3 0,3-4 0,2 0 0,0 1 0,0-1 0,-1 0 0,0 0 0,1 0 0,0 1 0,0-1 0,0 2 0,-1-2 0,0 2 0,0-1 0,1-1 0,-1 1 0,0-1 0,1 0 0,0 2 0,0-2 0,0 1 0,0 0 0,0-1 0,-1 1 0,0 2 0,1 0 0,0 1 0,0 0 0,0-2 0,0-2 0,-1 1 0,0-2 0,-1 2 0,1-1 0,0 0 0,1 3 0,0-2 0,0 2 0,0-2 0,-2 0 0,0-1 0,0-1 0,1 0 0,0 1 0,1 1 0,0 0 0,0 0 0,-1-2 0,1 2 0,-1-1 0,0 0 0,1 2 0,-1-2 0,1 2 0,-1-1 0,1 0 0,-1 2 0,0-2 0,1 2 0,-1-3 0,1 1 0,0 0 0,-1 0 0,1-1 0,-1 1 0,1-1 0,0 0 0,0 0 0,0 0 0,0 1 0,-1-1 0,1 2 0,-1-2 0,1 2 0,0-2 0,-1 0 0,1 2 0,-2-1 0,2 2 0,-2-1 0,1-2 0,0 2 0,-1-1 0,2 0 0,-1 0 0,0-1 0,1 0 0,-1 1 0,0-1 0,1 2 0,-1-2 0,1 1 0,-1 0 0,0-2 0,-1 3 0,1-2 0,0 1 0,0-1 0,1 1 0,-2-1 0,2 1 0,-1 1 0,1 1 0,0-2 0,0 3 0,0-4 0,0 1 0,0-1 0,0 0 0,0 0 0,0 0 0,0 0 0,0 1 0,-1-2 0,1 2 0,-1-2 0,0 1 0,1 0 0,-1 1 0,1-1 0,0 2 0,-1-3 0,1 2 0,-2-2 0,1 0 0,0 1 0,0 0 0,1 0 0,0 2 0,-1-2 0,1 1 0,-1-1 0,1 0 0,0 0 0,0 0 0,0 0 0,0 0 0,0 1 0,0 0 0,0 0 0,0-1 0,0 0 0,0 1 0,-1 1 0,1-1 0,-1 1 0,1 0 0,-1-1 0,1 0 0,-1 1 0,1-1 0,0 1 0,-1-1 0,1 0 0,-1 0 0,1-1 0,0 1 0,0 1 0,0-2 0,0 2 0,0-2 0,0 1 0,0 0 0,0-1 0,0 1 0,0 0 0,0-1 0,0 2 0,0-2 0,-2 2 0,2-1 0,-2 0 0,2 1 0,0-2 0,0 2 0,0-2 0,0 1 0,0-1 0,0 0 0,0 1 0,0-1 0,0 1 0,0 0 0,0-1 0,0 2 0,0-2 0,0 1 0,0-1 0,0 0 0,0 0 0,0 0 0,0 0 0,0 0 0,0 1 0,0 0 0,0-1 0,0 0 0,-1 0 0,1-1 0,-1 0 0,0 1 0,1-1 0,-1 1 0,1 1 0,0 0 0,0 0 0,0 0 0,0-1 0,0 0 0,0 1 0,0-1 0,0 1 0,0-1 0,0 0 0,0 1 0,0-1 0,0 1 0,0-1 0,-1 1 0,1-1 0,-1 2 0,1-2 0,0 2 0,0-2 0,0 2 0,0 1 0,0-2 0,0 2 0,0-3 0,0 1 0,0-1 0,0 3 0,0-1 0,0 1 0,0-2 0,0 1 0,1-1 0,0-1 0,0 0 0,0 0 0,0 2 0,-1-2 0,1 2 0,-1-2 0,0 2 0,1-2 0,-1 2 0,1-2 0,-1 3 0,0 6 0,0-4 0,1 6 0,-1-10 0,1 1 0,-1-2 0,0 1 0,0-1 0,0 2 0,0-1 0,1-1 0,0 0 0,-1 1 0,0 0 0,0 0 0,3 2 0,-3-1 0,4 1 0,-4-3 0,1 2 0,0-2 0,-1 2 0,1-1 0,-1 0 0,0 0 0,1 0 0,0 1 0,1-1 0,-2 0 0,0-1 0,1 0 0,-1 2 0,1-1 0,-1 1 0,1-2 0,-1 1 0,1-1 0,-1 1 0,0-1 0,1 2 0,-1-2 0,2 1 0,-2-1 0,2 2 0,-2-1 0,1 2 0,-1-3 0,2 1 0,-1-1 0,0 1 0,0 0 0,-1 0 0,1 0 0,1 1 0,-1-2 0,0 1 0,0-1 0,0 0 0,-1 1 0,0-1 0,0 2 0,1-2 0,0 1 0,0 0 0,0-1 0,-1 1 0,0-1 0,0 1 0,0 0 0,1 0 0,0 0 0,-1-1 0,0 0 0,1 0 0,0 0 0,1 3 0,-2-2 0,1 2 0,-1-1 0,0-2 0,0 1 0,0-1 0,0 0 0,0 1 0,2-1 0,-2 1 0,2-1 0,-2 1 0,0-1 0,0 2 0,0-2 0,0 2 0,0-2 0,0 2 0,0-2 0,0 1 0,0-1 0,0 0 0,0 0 0,0 0 0,1 0 0,-1-1 0,2 1 0,-2 1 0,1-1 0,-1 1 0,0-1 0,0 0 0,1 0 0,-1 0 0,1 1 0,-1 1 0,0-2 0,0 2 0,0-2 0,1 0 0,-1 1 0,1-2 0,-1 2 0,1-1 0,0 1 0,1 0 0,1 5 0,-1-2 0,0 2 0,0-4 0,-1 2 0,1-2 0,0 2 0,0-2 0,-1 2 0,0-2 0,1 3 0,-2-3 0,1 1 0,-1-2 0,2 2 0,0-1 0,0 0 0,-1-1 0,0-1 0,-1 0 0,2 1 0,-2 0 0,1 1 0,0-1 0,0 0 0,0 2 0,0-1 0,-1 1 0,1-2 0,-1 0 0,2-2 0,-1 2 0,1-2 0,-1 3 0,2-1 0,-2 1 0,1-2 0,-1 1 0,0 0 0,1-1 0,-1 0 0,1 0 0,-1 1 0,1-1 0,-1 0 0,0 0 0,0 0 0,1 0 0,-1-1 0,0 1 0,-1-1 0,1 1 0,0 0 0,1 0 0,-1 1 0,1 0 0,-1 0 0,0 0 0,0-1 0,1 1 0,0-1 0,0 1 0,-1-1 0,1 1 0,-1-1 0,1 2 0,-2-2 0,2 2 0,-1-2 0,0 2 0,3-2 0,-3 2 0,2-1 0,-2 1 0,-1-2 0,2 2 0,-1-1 0,1 0 0,0 1 0,0-1 0,0 0 0,-1 0 0,0 0 0,1-1 0,0 2 0,-1-3 0,1 2 0,0-3 0,0 3 0,0-3 0,-1 3 0,0-1 0,-1-1 0,2 1 0,0 0 0,-1-1 0,1 2 0,-1-1 0,2 0 0,-1 1 0,1-1 0,-1 1 0,0-1 0,1 0 0,-1 0 0,0 0 0,1 0 0,-2 1 0,3 0 0,-1-1 0,1 0 0,-2 1 0,1 0 0,-2 0 0,1-1 0,-1 1 0,1 0 0,-2-1 0,2-1 0,-2 1 0,1 0 0,-1 1 0,2-1 0,-2 0 0,2 0 0,-2 0 0,0 0 0,0 1 0,0-1 0,1 2 0,-1-1 0,1 0 0,-1 0 0,1 0 0,-1-2 0,1 1 0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6:59.664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19 24575,'1'4'0,"0"0"0,-1-2 0,0 0 0,0 1 0,0-1 0,1 1 0,-1-1 0,3 1 0,-3-1 0,3 2 0,-3-1 0,2 1 0,-2-1 0,2 1 0,-1-3 0,0 2 0,2-2 0,-2 2 0,3 0 0,-2 0 0,4 2 0,-3-3 0,1 1 0,-3-1 0,1 0 0,-1-1 0,0 0 0,2 1 0,-2 0 0,2-1 0,0 0 0,0 1 0,1 1 0,-1-1 0,-1-2 0,-1 0 0,-1-4 0,0 1 0,0-1 0,0 2 0,0-2 0,0 0 0,0-1 0,0 1 0,0 0 0,-1 0 0,1 1 0,-2 0 0,2-1 0,-1 1 0,1 1 0,0 0 0,0 0 0,0 0 0,0 0 0,-1-1 0,1 1 0,-1-2 0,1 2 0,0-2 0,-2 3 0,1-1 0,-2 2 0,0 0 0,1 0 0,-1-1 0,0-1 0,1 0 0,-1-2 0,2 2 0,-1-2 0,2 2 0,-4-2 0,3 1 0,-3 0 0,4 3 0,0 3 0,1 0 0,-1 2 0,2-1 0,-2-2 0,1 1 0,1 2 0,-2-3 0,1 4 0,0-5 0,0 2 0,1-1 0,0 0 0,-1 2 0,0-2 0,-1 1 0,1-1 0,-1 0 0,2 1 0,-1-1 0,0 2 0,1-2 0,-2 1 0,1-1 0,-1 0 0,1 1 0,0-2 0,0 2 0,0-1 0,0 0 0,-1 1 0,2-2 0,-2 1 0,2-2 0,-2 3 0,2-2 0,-1 1 0,0 0 0,1 0 0,0 2 0,0-1 0,0 0 0,0-1 0,-2 0 0,2-1 0,2 2 0,-2-1 0,2 2 0,-3-1 0,1-2 0,-2 1 0,3-1 0,-2 1 0,1 0 0,-1 0 0,2 0 0,-3 0 0,2 0 0,-2 1 0,1-2 0,-1 2 0,1-2 0,0 1 0,0 0 0,0 1 0,1-1 0,-2 1 0,2-1 0,-2 1 0,2-1 0,-2 2 0,3-2 0,-3 2 0,3-2 0,-2 2 0,1-2 0,1 2 0,-1-3 0,0 3 0,1-3 0,0 5 0,0-4 0,0 2 0,-2-4 0,1 2 0,0-1 0,-1 1 0,1-1 0,0 2 0,2-3 0,-2 3 0,1-2 0,-1 1 0,0 0 0,1 0 0,-1 0 0,1-1 0,-1 0 0,0 1 0,0-1 0,0 2 0,1-1 0,3 4 0,-3-3 0,3 2 0,-6-3 0,2-1 0,-1 1 0,2 0 0,-2 0 0,1 1 0,1 0 0,-1 1 0,0-1 0,1 1 0,-2-2 0,1 2 0,1-2 0,-2 1 0,1-1 0,0 0 0,-2 1 0,2-1 0,0 1 0,-1-1 0,1 0 0,-2 1 0,1 0 0,0 0 0,0-1 0,1-1 0,-1 3 0,2-2 0,-1 3 0,0-3 0,0 1 0,0-2 0,1 1 0,-2 1 0,2-1 0,-1 2 0,1-2 0,0 3 0,0-2 0,1 1 0,-1-2 0,-2 0 0,2 1 0,1 1 0,-1 0 0,3 0 0,-4-1 0,1 0 0,-1-1 0,0 0 0,1 1 0,-2-1 0,3 1 0,-4 0 0,3-2 0,-3 1 0,2 0 0,-1 0 0,1 0 0,0 0 0,0 2 0,1-1 0,-2 0 0,2 0 0,-2-1 0,1 0 0,0 1 0,-1-1 0,1 1 0,0-1 0,0 1 0,2-1 0,-2 1 0,1 0 0,0-1 0,0 2 0,0-1 0,3 2 0,-4-2 0,3 1 0,-5-2 0,3 1 0,1 0 0,-2 0 0,3-2 0,-3 2 0,1-1 0,1 0 0,-1 1 0,1 0 0,-2-2 0,0 0 0,0 1 0,1 0 0,2 1 0,-2-1 0,1-1 0,-2 3 0,0-3 0,0 1 0,-1 0 0,2-1 0,-1 1 0,0 0 0,1 0 0,-1 0 0,0-1 0,1 4 0,-1-3 0,4 2 0,-3-1 0,2-1 0,-3 1 0,0-2 0,-1 1 0,2 1 0,-1-1 0,1 1 0,-1 0 0,1 0 0,1 1 0,-1-1 0,0 1 0,0-2 0,1 1 0,-3-1 0,2 0 0,-1 0 0,1 1 0,-1-1 0,1 2 0,-1-3 0,1 2 0,0-1 0,-1 0 0,0 1 0,1-1 0,-3 0 0,4 0 0,-3 0 0,2 0 0,0 1 0,0 0 0,0 0 0,1 1 0,-2-2 0,1 0 0,0-1 0,-1 1 0,0 0 0,3 2 0,-4-3 0,3 2 0,-1-1 0,-2 0 0,2 0 0,-1-1 0,1 0 0,-1 0 0,1 0 0,-1 2 0,0-1 0,0-1 0,0 2 0,-1-2 0,2 1 0,-2 0 0,2-1 0,-1 1 0,0-1 0,1 1 0,-1 0 0,1 0 0,0 1 0,-1-2 0,1 2 0,-1-2 0,0 1 0,0-1 0,0 1 0,3 0 0,-3 1 0,2-1 0,-2 0 0,-1-1 0,3 0 0,-3 2 0,3-2 0,-2 1 0,1 0 0,-1-1 0,0 1 0,0 0 0,0 0 0,1 0 0,0 1 0,0-1 0,0 0 0,0 1 0,0-2 0,3 6 0,-3-5 0,3 4 0,-5-5 0,2 1 0,-2 0 0,3 0 0,-1 1 0,1 0 0,-1-1 0,0 1 0,2 0 0,0-1 0,0 2 0,1-2 0,-3 3 0,1-4 0,0 4 0,1-4 0,-2 2 0,4 0 0,-4 0 0,2-2 0,-3 1 0,1-1 0,0 1 0,0 1 0,0-2 0,0 2 0,-2-2 0,2 0 0,-2 1 0,1-1 0,0 0 0,0 2 0,0-3 0,0 3 0,0-3 0,1 3 0,0-2 0,0 3 0,1-3 0,-2 2 0,2-2 0,1 3 0,-2-1 0,2 0 0,-3-1 0,2 1 0,-1-2 0,2 2 0,-3-3 0,0 2 0,-1 0 0,1 0 0,1 0 0,0 0 0,0 0 0,0-1 0,1 1 0,-3 0 0,2 0 0,4 2 0,-2-2 0,3 3 0,-4-2 0,-2-2 0,1 2 0,0-2 0,0 3 0,0-3 0,3 2 0,-3-1 0,3 1 0,-2 0 0,0-1 0,-1 1 0,3-2 0,-3 2 0,7 1 0,-5-1 0,2 2 0,4-2 0,-7-1 0,8 0 0,-10 1 0,1-3 0,1 4 0,-1-4 0,2 3 0,-2-2 0,2 0 0,0 1 0,1-1 0,-1 0 0,-3 0 0,6-1 0,-5 3 0,7-3 0,-5 3 0,2-2 0,-3 0 0,0 2 0,-1-3 0,-1 1 0,3 0 0,-2 1 0,1 0 0,0 0 0,-1-1 0,1 0 0,-2 1 0,0-2 0,0 2 0,1-2 0,0 3 0,0-3 0,-1 3 0,2-2 0,-2 1 0,0-1 0,0 1 0,0-2 0,-1 2 0,1-2 0,-1 2 0,2-1 0,-2 1 0,1-1 0,1 3 0,0-1 0,2 3 0,-2-3 0,0 1 0,-1-2 0,0 0 0,0-1 0,-1 0 0,1 0 0,0 1 0,7 5 0,-5-3 0,5 3 0,-3-1 0,-2-2 0,2 2 0,-2 0 0,-2-4 0,3 3 0,-3-2 0,2-1 0,-2 1 0,2-2 0,-1 3 0,1-3 0,0 4 0,-1-4 0,1 1 0,2 1 0,-3 0 0,2 0 0,-3-1 0,1-1 0,-1 0 0,1 0 0,-2 0 0,3 1 0,1-1 0,0 1 0,0-1 0,-1 1 0,1-1 0,-1 2 0,3-1 0,-4 0 0,5 3 0,-4-3 0,3 1 0,-4-1 0,4 1 0,-4 1 0,2-3 0,-3 2 0,1-3 0,-3 2 0,5 1 0,-4-2 0,4 2 0,-4-2 0,1 1 0,-1 0 0,1 0 0,1 3 0,0-2 0,1 0 0,-3-1 0,2-1 0,-2 0 0,1 1 0,1 0 0,2 1 0,-1 0 0,8 3 0,-5-2 0,7 5 0,-7-5 0,12 6 0,-10-5 0,6 2 0,-10-3 0,4 0 0,-4-1 0,5 3 0,-6-3 0,3 1 0,-4 0 0,11 1 0,-9-2 0,11 2 0,-12-3 0,6 1 0,-6 0 0,3 0 0,-5-2 0,2 1 0,-2-2 0,-1 1 0,0 0 0,1-1 0,0 2 0,1-1 0,0 0 0,1 2 0,-1-2 0,-1 1 0,1-2 0,-2 1 0,4 1 0,-3-2 0,2 2 0,-1-2 0,-1 3 0,0-2 0,1 1 0,-2-1 0,1 0 0,1-1 0,-1 2 0,1-1 0,-1 1 0,1-1 0,-1 0 0,2 0 0,-2 0 0,1 0 0,0 2 0,-1-2 0,1 1 0,2 0 0,-2-1 0,2 1 0,-1 0 0,-2-1 0,4 1 0,-1 0 0,1 3 0,5-1 0,-6 3 0,8-1 0,-9-2 0,5-1 0,-6-2 0,1 1 0,-1 0 0,1 0 0,-1 0 0,0-2 0,0 2 0,0-2 0,3 3 0,-2-2 0,0 2 0,-1-3 0,-1 1 0,1 0 0,0-1 0,1 2 0,-2-2 0,2 2 0,-2-2 0,1 1 0,2 1 0,-4-1 0,5 0 0,-5 0 0,2 0 0,-1-1 0,1 2 0,-1-2 0,1 2 0,0-1 0,-1 0 0,2 0 0,1 1 0,-1 0 0,3 3 0,-3-4 0,3 1 0,-3-1 0,0 0 0,-1 2 0,-1-1 0,1 0 0,-1-1 0,1 1 0,-1-1 0,3 2 0,-2-2 0,2 2 0,-4-1 0,2-1 0,-2 0 0,1-1 0,-1 1 0,1-1 0,-1 2 0,1-1 0,0 0 0,0 1 0,3-2 0,-3 1 0,4 0 0,-3 0 0,0 2 0,3-3 0,-1 3 0,1-2 0,4 2 0,-5 0 0,6 0 0,-7-1 0,6 2 0,0 0 0,1 2 0,3 1 0,4 3 0,-5-5 0,7 5 0,-13-6 0,0 1 0,2-3 0,-5 1 0,5-2 0,-6 2 0,0-1 0,-1 0 0,2 0 0,-1-1 0,1 0 0,0 2 0,0-2 0,1 2 0,-2-2 0,-1 0 0,0 1 0,0-1 0,0 0 0,1 2 0,0-2 0,-1 2 0,0-2 0,0 0 0,1 0 0,-1 0 0,2 1 0,-1-1 0,2 1 0,-2 0 0,3 1 0,0-2 0,0 0 0,7 6 0,-5-4 0,4 6 0,2-5 0,-6 1 0,5-2 0,-6 2 0,-1-3 0,-2 3 0,2-4 0,-2 2 0,4 0 0,-4 0 0,1 1 0,0-2 0,-2 0 0,2 0 0,-2-1 0,2 2 0,-2-2 0,2 0 0,-3 1 0,0-2 0,0 1 0,1 0 0,-1-1 0,1 1 0,-1 0 0,1 0 0,0 0 0,0 1 0,0-2 0,0 2 0,0-2 0,1 2 0,1-2 0,3 6 0,-2-5 0,3 4 0,0-4 0,-1 1 0,9 4 0,-5-3 0,5 1 0,3 4 0,-4-5 0,0 5 0,-6-5 0,-4-1 0,0 1 0,2 0 0,-6 0 0,3-1 0,-2 0 0,1 0 0,0 0 0,-2-1 0,0 0 0,0 0 0,0-1 0,0 1 0,2-1 0,1 1 0,0 1 0,2-2 0,-3 3 0,0-3 0,1 1 0,0 0 0,1 0 0,-1 1 0,-2-2 0,0 0 0,1 0 0,-2 0 0,2 1 0,-2 0 0,2-1 0,-1 1 0,1 0 0,-1-1 0,0 1 0,0 0 0,-1-1 0,2 0 0,-2 0 0,1 0 0,-1 1 0,0 0 0,3-1 0,0 3 0,1-3 0,-1 3 0,1-2 0,-1-1 0,0 2 0,-2-1 0,0 0 0,-1 0 0,1 0 0,-1 0 0,1 1 0,-1-1 0,0 0 0,0-1 0,0 1 0,1-1 0,0 2 0,-1-2 0,0 2 0,0-2 0,1 1 0,-1-1 0,0 0 0,0 1 0,0-1 0,0 2 0,0-2 0,0 1 0,0-1 0,0 0 0,1 0 0,-1 1 0,2-1 0,-2 1 0,2-1 0,-2 0 0,1 2 0,-1-1 0,1 0 0,-1-1 0,1 0 0,-1 0 0,0 0 0,0 0 0,1 0 0,-1 1 0,2 0 0,-2-1 0,2 0 0,-2 0 0,2 0 0,-1 0 0,0 0 0,0 2 0,-1-1 0,0 0 0,1-1 0,-1 0 0,1 0 0,-1 0 0,-1 1 0,1 0 0,-2 0 0,2 0 0,-2 0 0,2 0 0,-1-1 0,1 0 0,0 1 0,-6 0 0,2-1 0,-7-1 0,5 0 0,-4-1 0,2 0 0,0 0 0,0 0 0,1 1 0,-1-1 0,-2-1 0,0 1 0,1-1 0,-4 2 0,2-3 0,-4 2 0,1-1 0,1-1 0,-8 4 0,9-4 0,-5 3 0,7 0 0,4-1 0,-2 2 0,2-1 0,1 1 0,-2 0 0,2 0 0,-4-1 0,2 1 0,-4-4 0,3 4 0,-2-3 0,2 3 0,0-1 0,-2 1 0,4-1 0,-3 1 0,2 0 0,-1 0 0,1 0 0,0 0 0,-4 0 0,4 0 0,-1 0 0,2 0 0,1 0 0,0 0 0,0 0 0,0-1 0,1 0 0,-2 0 0,1-1 0,0 2 0,-1-2 0,1 1 0,-1 0 0,-1-2 0,0 1 0,-1-1 0,-4-2 0,-1-2 0,-4 1 0,4-1 0,1 3 0,-4-2 0,6 1 0,-5 0 0,7 2 0,2 1 0,-1 1 0,2-1 0,1 2 0,1-2 0,-3 2 0,2-1 0,-3 1 0,1-1 0,1 1 0,-1-1 0,0 1 0,2 0 0,-2-1 0,1 1 0,-8-3 0,0 3 0,-9-6 0,2 3 0,0-3 0,-3 4 0,3-1 0,0-1 0,-2-1 0,5 2 0,-2-2 0,-3 4 0,1-4 0,-5 3 0,-3-3 0,4 1 0,-9-3 0,6 2 0,-1-2 0,3 3 0,3 1 0,-16-5 0,10 5 0,-10-6 0,10 7 0,5-4 0,-5 5 0,0-7 0,-5 5 0,1-2 0,-3-2 0,-9-1 0,3 2 0,-19-9 0,9 11 0,-35-19 0,48 17 0,-14-9 0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02.86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2 0 24575,'-1'4'0,"0"0"0,1-2 0,0 3 0,0-3 0,0 3 0,0-3 0,0 0 0,0 1 0,0 2 0,0-2 0,0 3 0,0-3 0,0 0 0,0 0 0,0-1 0,0 0 0,0 0 0,0 0 0,0 0 0,0 1 0,0 0 0,0 0 0,0 1 0,0-2 0,0 2 0,0-4 0,0-3 0,0-1 0,0-2 0,0 3 0,0-1 0,0 2 0,0-1 0,0 0 0,0 0 0,0 1 0,0 0 0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13.35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15 41 24575,'5'2'0,"-2"1"0,-3 0 0,0 0 0,0-1 0,1 2 0,0-1 0,0-1 0,0 2 0,-1-3 0,1 1 0,0 1 0,1-1 0,-1 1 0,0 0 0,0-2 0,0 1 0,0-2 0,1 2 0,0-1 0,0 2 0,0-1 0,1 2 0,-2-2 0,0 1 0,1-2 0,-1 1 0,2-1 0,-1 0 0,-1 2 0,2-2 0,-2 1 0,1 1 0,0-2 0,1 3 0,-1-2 0,1 2 0,-2-2 0,1 0 0,-2 1 0,2-2 0,0 3 0,-1-2 0,2 1 0,-1-1 0,-1 0 0,1 0 0,-1 0 0,0 0 0,0 3 0,1-3 0,-1 2 0,0-3 0,2 1 0,-2 1 0,2-1 0,-1 2 0,-1-2 0,1 0 0,-1 0 0,0 0 0,1 0 0,-1 2 0,2-1 0,-2-1 0,2 0 0,-3-1 0,2 0 0,-1 4 0,2-1 0,-2 0 0,1-2 0,-1 0 0,0-1 0,1 1 0,-2 0 0,3 0 0,-3 0 0,3 1 0,-2-1 0,2 2 0,0-1 0,0 1 0,-1-1 0,0-1 0,-1 0 0,1-1 0,0 1 0,1 1 0,-1 1 0,1-1 0,-1 0 0,3-1 0,-4 0 0,4 0 0,-4-1 0,0 1 0,1-2 0,0 2 0,0-1 0,2 1 0,-1 0 0,0 0 0,1 0 0,-2-1 0,2 2 0,-2-2 0,2 1 0,-2-1 0,2 0 0,-2 1 0,1 0 0,2-1 0,-2 1 0,2 0 0,-2 0 0,-1 0 0,0-1 0,-1 1 0,3 1 0,-2-1 0,3 3 0,-3-3 0,-1 1 0,1 0 0,-1-2 0,0 3 0,1-3 0,0 3 0,-1-2 0,2 1 0,-3-1 0,3 1 0,-2-1 0,3 4 0,-1-4 0,1 3 0,-2-3 0,1 1 0,0-1 0,-2 1 0,3-1 0,-4 0 0,3 0 0,-2-1 0,1 2 0,1-2 0,3 6 0,-2-4 0,2 3 0,-4-4 0,0-1 0,1 2 0,-1-2 0,1 3 0,-1-2 0,1 2 0,-2-2 0,2 1 0,-3-1 0,1 0 0,0-1 0,1 2 0,0-2 0,0 3 0,-1-3 0,1 2 0,1-1 0,-1 1 0,2 0 0,-1-1 0,-1 0 0,-2-1 0,2 1 0,-1 0 0,1-1 0,-1 2 0,2-2 0,-1 2 0,1-1 0,0 0 0,0 1 0,1-2 0,-3 2 0,2-2 0,-1 2 0,0 0 0,1 0 0,0-1 0,0 2 0,1-1 0,1 2 0,-3-2 0,1-1 0,-2 0 0,2 1 0,-1-1 0,1 2 0,-1-3 0,-1 2 0,0-2 0,-1 1 0,0 0 0,1-1 0,1 2 0,0-2 0,1 2 0,-1-1 0,1 0 0,-1 1 0,2 0 0,-2-1 0,1 0 0,-1 1 0,0-1 0,0 0 0,-1 1 0,4 0 0,-4-1 0,3 0 0,-2 1 0,1 0 0,0-1 0,1 2 0,2 1 0,-2-1 0,3 5 0,-3-7 0,-1 3 0,0-3 0,0 1 0,-2-1 0,2 0 0,-1 1 0,0-2 0,1 2 0,0-1 0,-1 0 0,0 0 0,-1 0 0,0-1 0,0 2 0,1-1 0,1 1 0,5 2 0,-3-1 0,3 0 0,-4 0 0,-2-2 0,3 2 0,-1-2 0,2 1 0,-3-1 0,2 2 0,-1-1 0,0 1 0,-1-3 0,-1 2 0,1-2 0,0 2 0,0-1 0,0 0 0,1 0 0,-1-1 0,-1 2 0,6 0 0,-6-1 0,10 5 0,-7-4 0,2 3 0,0-3 0,-2-1 0,1 1 0,1 1 0,-2-2 0,0-1 0,-3 1 0,0-2 0,0 2 0,1-2 0,-1 2 0,0-2 0,0 2 0,2 1 0,-1-2 0,2 1 0,0 1 0,0-2 0,2 3 0,-1-2 0,2 1 0,2-2 0,-1 2 0,4 0 0,-1 2 0,-3-2 0,4 3 0,-9-5 0,4 4 0,-4-5 0,-1 4 0,0-3 0,0 2 0,0-2 0,-1 2 0,0-1 0,-1 1 0,0 0 0,1 0 0,-1-1 0,1 0 0,-1 0 0,0 1 0,3 1 0,-3 0 0,3 1 0,-3-3 0,1 1 0,-1-1 0,0 0 0,1-1 0,-2 1 0,1-1 0,-1 1 0,1-1 0,0 2 0,1-1 0,1 0 0,-2 0 0,2 0 0,-1 0 0,0 0 0,1-1 0,-1 1 0,0-1 0,0 0 0,0-1 0,1 1 0,0 1 0,0-1 0,0 1 0,-3-2 0,-3-1 0,0 0 0,-4-3 0,4 3 0,-2-3 0,2 3 0,-1-1 0,-5-5 0,4 5 0,-4-6 0,5 7 0,3-2 0,-4 1 0,-1-4 0,0 3 0,-1-4 0,3 4 0,-2-1 0,2 1 0,-1 0 0,0 1 0,1-1 0,-2 1 0,3 0 0,1 0 0,-1-1 0,2 2 0,-2 0 0,1 0 0,0 0 0,0 0 0,0-1 0,1 0 0,-4-1 0,3 0 0,-4 1 0,4-2 0,-1 3 0,3-2 0,-3 3 0,-2-6 0,1 5 0,-2-5 0,4 5 0,1-1 0,-1 1 0,0-2 0,0 2 0,-1-3 0,2 2 0,-1 0 0,2 0 0,-3 1 0,3-2 0,-3 1 0,3-1 0,-2 2 0,1-2 0,-4 1 0,3 0 0,-2 0 0,2 1 0,1 0 0,-2-2 0,1 2 0,-3-3 0,2 1 0,-2 0 0,3 2 0,0-1 0,0 2 0,0-1 0,-1 0 0,-2-2 0,2 2 0,-2-2 0,2 3 0,0-2 0,0 1 0,1 0 0,0-1 0,0 1 0,-1-1 0,1 0 0,-1 0 0,1 1 0,1 0 0,-1-1 0,-2-1 0,2 1 0,-2 1 0,3-1 0,0 1 0,-1-1 0,0 1 0,0-1 0,0 1 0,1-2 0,0 2 0,0-1 0,-1 1 0,1 0 0,0-1 0,-1-1 0,0 1 0,0 0 0,0 0 0,0 1 0,0-1 0,1 0 0,-1 0 0,0 1 0,0-1 0,-1 0 0,1 0 0,0 0 0,0-1 0,0 2 0,1-1 0,-1 1 0,-1-1 0,2 0 0,-3 0 0,2-1 0,-1-1 0,0 2 0,0 0 0,1 0 0,-1-1 0,1-1 0,1 2 0,-2 0 0,2 0 0,-1 1 0,0-1 0,1-1 0,-1 1 0,1-1 0,-2 2 0,3-2 0,-3 3 0,3-3 0,-3 2 0,2 0 0,-2-1 0,2 1 0,-1-1 0,0-1 0,0 1 0,-2-2 0,2 2 0,0-1 0,-1 0 0,2 1 0,-2-1 0,1 1 0,1-1 0,-1 2 0,1-2 0,-1 2 0,0-1 0,0-1 0,0 1 0,0 0 0,-1 0 0,0 1 0,0-1 0,-1-1 0,1 1 0,0 0 0,1 2 0,0-3 0,0 2 0,-1-1 0,1 2 0,0-3 0,0 2 0,1-1 0,-2 0 0,0-1 0,-1 1 0,1 0 0,0 0 0,1-1 0,-1-1 0,2 1 0,-2 1 0,1 1 0,1-1 0,-2-1 0,1 2 0,1-2 0,-2 2 0,3-2 0,-2 2 0,1-1 0,-1 0 0,0 0 0,-1 1 0,1-2 0,-1 2 0,1-1 0,0 0 0,0 2 0,1-3 0,-1 3 0,0-3 0,0 1 0,-1 1 0,1-2 0,0 2 0,0-1 0,-1 0 0,1 0 0,-1-1 0,1 1 0,-1-1 0,1 2 0,1-1 0,-2 0 0,1 0 0,0 0 0,0-1 0,-1 3 0,0-4 0,2 3 0,0-1 0,-1 0 0,0 0 0,-1 0 0,0 0 0,1 0 0,0 1 0,0 0 0,1-1 0,-1 1 0,2-1 0,-2 1 0,1-1 0,-1 1 0,1-1 0,0 0 0,-1 0 0,0 0 0,1 0 0,-1 0 0,1-1 0,-2 0 0,1 0 0,0 0 0,0 1 0,0 1 0,0-3 0,-1 0 0,0-1 0,0 2 0,0-1 0,1 1 0,-1-1 0,2 1 0,-2 0 0,2-1 0,0 1 0,-1 1 0,0-1 0,0 0 0,0 0 0,1 0 0,-2 0 0,1 1 0,1-1 0,-3 0 0,3 0 0,-2 0 0,1-1 0,0 2 0,1-3 0,-3 1 0,2-4 0,-3 4 0,4-1 0,-2 2 0,3 1 0,-6-2 0,5 1 0,-5-2 0,4 1 0,-1 1 0,1 0 0,-3 0 0,3 1 0,-3-3 0,2 3 0,1-2 0,-1 3 0,2-2 0,-2-1 0,1 1 0,-2-1 0,2 1 0,-1 1 0,2 1 0,-1-2 0,-2 2 0,3-2 0,-5 1 0,5-1 0,-2 1 0,1 0 0,-1 0 0,1-1 0,-2-1 0,-4-1 0,5 2 0,-5-3 0,7 5 0,-2-2 0,1 3 0,-1-2 0,1 1 0,-2-2 0,1 1 0,1 0 0,-1 0 0,0 2 0,1-3 0,1 2 0,-1-2 0,-1 1 0,0 0 0,1 0 0,0 1 0,1-1 0,-1 1 0,1-1 0,-1 1 0,0-1 0,1 1 0,-1-1 0,1 0 0,-1 1 0,1-2 0,-1 3 0,1-3 0,-1 1 0,-1-1 0,2 0 0,-2 0 0,2 0 0,-1 1 0,0-2 0,-1 2 0,2 0 0,-1 1 0,1-1 0,-1-1 0,1 1 0,-3-1 0,4 1 0,-2 0 0,1 0 0,0 2 0,0-2 0,-2 0 0,2-1 0,-2 0 0,1 0 0,0 1 0,0 0 0,1 0 0,-1 1 0,1 0 0,-1 0 0,0 0 0,0-2 0,0 2 0,0-2 0,1 1 0,-1-1 0,0 0 0,0 1 0,-2-1 0,2 2 0,1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7:59:49.05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758 417 24575,'-19'0'0,"-1"0"0,8 0 0,1-1 0,-6-1 0,5-2 0,-5 2 0,0-1 0,-2 0 0,-2-1 0,0-4 0,0 3 0,-12-6 0,3 6 0,-16-7 0,4 3 0,0-6 0,-2 6 0,9-2 0,-2 3 0,8 1 0,5 0 0,7 5 0,5-1 0,2 2 0,2-2 0,0 1 0,0-1 0,2 1 0,-4-1 0,5 1 0,-4-1 0,5 1 0,-2 0 0,3-1 0,-4 0 0,3-1 0,-3 0 0,1 1 0,0-2 0,-2 2 0,-1-4 0,1 2 0,-2-2 0,5 2 0,2 3 0,0-3 0,1 0 0,0 1 0,0-4 0,2 5 0,0-3 0,0-3 0,0 3 0,0-3 0,0 2 0,0 3 0,0-5 0,2 3 0,-2-1 0,3 2 0,-3 1 0,0-1 0,1-1 0,-1 1 0,2 0 0,-1 0 0,2-1 0,-2 1 0,2 0 0,-1 1 0,1-1 0,-1 1 0,3-2 0,-5 3 0,6-2 0,-5-1 0,4 4 0,0-5 0,-3 6 0,5-3 0,-5 0 0,2 2 0,2-2 0,-3 4 0,4-3 0,-3 2 0,0-2 0,2 1 0,-2 1 0,1-1 0,1 2 0,-2-1 0,2 0 0,-1 1 0,0-1 0,1 1 0,0 1 0,-1 0 0,4 1 0,-6-2 0,3 1 0,-1 1 0,0 0 0,1 0 0,-1 1 0,0-1 0,2 3 0,-2-5 0,5 4 0,-3-2 0,4 1 0,-4-2 0,4 4 0,-2-4 0,4 3 0,-1 0 0,-1-2 0,3 3 0,-7-3 0,9 2 0,-9 0 0,13 0 0,-8 1 0,5-1 0,-2-1 0,2 1 0,-5-3 0,0 3 0,-4-2 0,-2 0 0,0 1 0,1-1 0,-2 1 0,0-1 0,-1 1 0,5-1 0,-5 2 0,6 0 0,-6-3 0,5 6 0,-3-4 0,3 2 0,-3-2 0,2-2 0,-4 3 0,2-1 0,2-1 0,-2 2 0,3-3 0,-5 3 0,2-3 0,-1 2 0,5 0 0,-5 0 0,4 0 0,-5-2 0,0 2 0,2-2 0,-2 2 0,1 0 0,0-1 0,-1 1 0,9 2 0,-8-1 0,7 1 0,-6-1 0,-2-2 0,1 2 0,0-2 0,-1 0 0,2 1 0,-2 0 0,0 0 0,2 2 0,-1-1 0,1 1 0,-1-3 0,-1 1 0,1-1 0,-1 0 0,1 1 0,-2 1 0,1-1 0,1 1 0,0-2 0,0 3 0,0-4 0,0 1 0,0 2 0,2-1 0,-2 0 0,-1 0 0,2 0 0,-4-1 0,6 2 0,-4-2 0,1 0 0,1 1 0,-4 0 0,4 1 0,-1 0 0,-1-2 0,3 5 0,-3-6 0,0 4 0,5-1 0,-4-2 0,4 3 0,0-3 0,-4 2 0,3-2 0,-4 2 0,1-4 0,-1 5 0,2-4 0,2 4 0,-4-2 0,3-1 0,-3 1 0,2-1 0,-3 0 0,4 1 0,-3-2 0,6 4 0,-5-4 0,5 4 0,-7-3 0,2-1 0,3 3 0,-4-2 0,5 1 0,-6-1 0,1-1 0,2 1 0,-3 0 0,4 0 0,-3 0 0,2 2 0,-1-3 0,0 3 0,0-3 0,1 1 0,0 0 0,-1 1 0,2-2 0,-2 3 0,0-2 0,0 0 0,4 4 0,-3-3 0,3 4 0,-6-7 0,3 5 0,0-4 0,0 3 0,-1-2 0,0 0 0,2 1 0,1 1 0,-2-1 0,-1 1 0,-2-3 0,3 3 0,1-1 0,-1-1 0,2 1 0,-1-1 0,-1 1 0,-1 0 0,-1 0 0,0 0 0,2 0 0,-1 0 0,1-1 0,-2 1 0,1-1 0,0 0 0,1 1 0,-1-2 0,2 4 0,-3-3 0,3 2 0,0 3 0,-2-4 0,2 3 0,-3-4 0,-1 1 0,2 0 0,0 2 0,2-1 0,1 2 0,3 0 0,-3-1 0,7 4 0,-6-3 0,2 3 0,-2-1 0,0-5 0,-3 4 0,4-4 0,-6 1 0,5 1 0,-5-3 0,0 1 0,2 1 0,0 0 0,0 0 0,2 1 0,-4-2 0,6 3 0,-4-2 0,5 4 0,-4-5 0,0 4 0,1-4 0,-4 1 0,3-2 0,-2 2 0,5-1 0,-5 1 0,7 3 0,-6-3 0,3 4 0,-2-5 0,0 3 0,-1-3 0,0 2 0,0-2 0,0 1 0,-2-3 0,2 3 0,-2-2 0,2 0 0,-2 1 0,2-1 0,-1 2 0,-1-1 0,2 1 0,-2-1 0,2 0 0,0 0 0,-1 1 0,3 0 0,-4-1 0,1 0 0,0 1 0,-1-2 0,3 4 0,-2-4 0,3 6 0,-1-4 0,2 4 0,-1-3 0,-2-1 0,5 4 0,-1-2 0,3 2 0,-3-3 0,-2 0 0,0-2 0,-2 1 0,0-1 0,-3 1 0,2-2 0,-1 2 0,1-2 0,-1 1 0,0-1 0,1 3 0,-1-3 0,2 3 0,-2-4 0,1 2 0,-1 0 0,0 0 0,0 1 0,3 1 0,-4-2 0,4 1 0,-4 1 0,0-2 0,1 1 0,-1 0 0,3 0 0,-3 0 0,3 1 0,0 2 0,-1-3 0,3 3 0,-3-2 0,0 0 0,-1 0 0,0-1 0,-1 1 0,2-1 0,-2 1 0,1-1 0,0 0 0,-2-1 0,4 2 0,-4-1 0,1-1 0,2 3 0,-3-3 0,4 4 0,-3-2 0,0-1 0,1 0 0,-2-1 0,3 1 0,-1 1 0,-1-1 0,2-1 0,-2 1 0,2-1 0,-1 1 0,-1-1 0,2 1 0,0-1 0,-1 1 0,0-1 0,0 0 0,1 2 0,-1-2 0,1 3 0,2-3 0,-1 2 0,-1-1 0,-1-1 0,0 0 0,0 0 0,0 0 0,1 1 0,-1-2 0,-12-14 0,5 9 0,-8-13 0,10 14 0,-1-1 0,-3-3 0,2 3 0,-2-4 0,1 4 0,1 1 0,-2-3 0,1 1 0,-1-1 0,2 1 0,17 7 0,-7 0 0,13 4 0,-15-4 0,2 0 0,-5-1 0,6 1 0,-2 0 0,0 0 0,-1-1 0,-1-1 0,0 3 0,1-2 0,-1 3 0,0-3 0,0 1 0,1 1 0,-1-2 0,0 3 0,1-2 0,0 2 0,0-1 0,2 1 0,-3-2 0,1 0 0,4 4 0,-5-4 0,5 4 0,-8-4 0,3 1 0,1 3 0,0-1 0,1 2 0,-4-5 0,1 5 0,0-3 0,0 5 0,0-5 0,3 3 0,-3-4 0,3 3 0,-5-2 0,1 1 0,-1-1 0,3 0 0,-2 0 0,2 1 0,-1 0 0,1 2 0,-2-5 0,1 4 0,-1-3 0,4 1 0,-4 1 0,3-3 0,-1 5 0,4 3 0,-2-5 0,1 4 0,-4-7 0,-1 1 0,2 1 0,-1-1 0,1 0 0,1-1 0,-2 0 0,5 1 0,-6-2 0,3 2 0,-1-1 0,-2 0 0,5 0 0,-3-1 0,3 1 0,0 1 0,-1-1 0,0 0 0,-2-1 0,0 0 0,1 1 0,0 0 0,-1 0 0,2-1 0,-3 2 0,2-1 0,0 1 0,-1-2 0,0 2 0,-1 0 0,0 0 0,-1 2 0,0-1 0,-1 0 0,0 1 0,0-2 0,0 2 0,2 2 0,-2-4 0,4 1 0,-7 3 0,2-5 0,-5 6 0,2-5 0,1-2 0,-2 4 0,1-1 0,-1-1 0,1 1 0,0-2 0,0 2 0,-1-2 0,1 2 0,-2-3 0,2 2 0,-2 0 0,0-1 0,2 0 0,-4 1 0,5-2 0,-3 2 0,1 0 0,-1-2 0,-1 3 0,2-2 0,0 0 0,0 0 0,-1-1 0,-1 1 0,2-1 0,-2 2 0,2-1 0,-1 2 0,1-3 0,-1 2 0,0-1 0,0 2 0,-4-1 0,4 1 0,-3-1 0,4 3 0,0-4 0,-1 5 0,2-5 0,-5 6 0,5-5 0,-7 6 0,7-5 0,-3 2 0,2-4 0,1 0 0,-1 0 0,-1 1 0,-1 1 0,0-1 0,0-1 0,2 0 0,0-1 0,-1 2 0,-2 0 0,0-2 0,0 1 0,-3-1 0,-3-1 0,1 3 0,-7-1 0,9 1 0,-6-2 0,9 1 0,-6-1 0,0 0 0,-2 1 0,-3-1 0,-2 2 0,1-2 0,-8 4 0,3-3 0,-7 2 0,5-3 0,-4 0 0,6-1 0,2 4 0,4-4 0,-1 4 0,9-3 0,-10 0 0,14-1 0,-11-1 0,13 1 0,-7-1 0,7 1 0,-4-1 0,0 0 0,-6 0 0,9 0 0,-2 0 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23.969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604 210 24575,'-4'-2'0,"-1"0"0,3 1 0,-2-1 0,1 2 0,0-1 0,-1 0 0,2 1 0,-2-1 0,1 1 0,-1 0 0,1 0 0,0 0 0,1 0 0,-1 0 0,1 0 0,-2 0 0,1 0 0,-3 0 0,3 0 0,-2 0 0,2 0 0,0 0 0,0 0 0,-1-1 0,2 1 0,-1-1 0,1 1 0,-3-1 0,3 1 0,-3-1 0,3 1 0,-1-1 0,1 0 0,-2 0 0,3-1 0,-4 2 0,3-2 0,-5 0 0,3 0 0,-1-1 0,1 1 0,2-1 0,0 1 0,-3 0 0,2 0 0,-1-1 0,2 1 0,0 0 0,0 0 0,-1 0 0,1 0 0,0 0 0,-2-1 0,2 1 0,-3-2 0,2 1 0,1 2 0,-4-2 0,4 2 0,-5-3 0,3 2 0,-3-2 0,2 2 0,1-1 0,0 1 0,2 0 0,-4-2 0,3 3 0,-5-3 0,5 2 0,-3 1 0,3-1 0,-1 1 0,0 0 0,1 0 0,-3-1 0,4 1 0,-3-1 0,3 2 0,1-1 0,-2 1 0,1-1 0,-1 0 0,-1 1 0,2-1 0,-1 1 0,-1 0 0,0 0 0,-2 0 0,1 0 0,-4-2 0,2 2 0,-3-2 0,5 1 0,-2 1 0,2-1 0,1 1 0,-2-1 0,4 1 0,-4-1 0,4 1 0,-3-1 0,2 0 0,-2 0 0,2 0 0,0 1 0,0 0 0,0 0 0,0 0 0,1-1 0,0 0 0,1 0 0,-1-1 0,1-3 0,2 2 0,-1-1 0,4 4 0,-3-1 0,2 1 0,-1 1 0,1-1 0,-2 2 0,2-2 0,0 1 0,0-1 0,2 1 0,-3-1 0,0 1 0,0 0 0,0-1 0,0 1 0,0 0 0,0-1 0,0 1 0,0 0 0,-1 0 0,2 0 0,-1 1 0,2-2 0,-1 1 0,0 1 0,0-2 0,-1 2 0,2-1 0,-1-1 0,0 1 0,0-1 0,-1 1 0,1-1 0,-1 2 0,2-2 0,-2 1 0,2-1 0,-2 0 0,2 1 0,-1-1 0,0 1 0,0-1 0,-1 1 0,0-1 0,0 1 0,0 0 0,0-1 0,0 1 0,0-1 0,1 1 0,0-1 0,1 2 0,0-2 0,-1 1 0,-1-1 0,6 2 0,-4-2 0,6 3 0,-7-3 0,7 1 0,-6-1 0,4 1 0,-3-1 0,-1 2 0,1-2 0,-1 1 0,-2-1 0,1 0 0,-1 0 0,0 0 0,0 1 0,0 0 0,0 0 0,1 1 0,-1-2 0,1 1 0,-1 0 0,0-1 0,1 3 0,-1-2 0,0 1 0,1-2 0,-1 1 0,0 0 0,1-1 0,-2 2 0,1-2 0,1 2 0,-2-1 0,3 1 0,-3 0 0,2-1 0,-1 0 0,0 1 0,0-1 0,1 0 0,0 1 0,1 1 0,-2-1 0,0-1 0,0 1 0,0-1 0,0 1 0,1 0 0,0-1 0,0 1 0,-1-2 0,0 2 0,1 0 0,1 0 0,-1 0 0,0-1 0,1 1 0,0 1 0,0-1 0,3 1 0,-3-1 0,1 0 0,-2 0 0,3-1 0,2 1 0,-1-1 0,1 1 0,3 4 0,-4-5 0,4 5 0,-6-6 0,-2 1 0,0-1 0,-1 0 0,1 0 0,0 0 0,-1 0 0,3 0 0,-1 0 0,3 0 0,-2 1 0,4-1 0,-4 1 0,1-1 0,-3 0 0,-4 0 0,-2 0 0,-6 0 0,-2 0 0,0 0 0,0-1 0,0 0 0,0-1 0,-4 0 0,4 0 0,0-1 0,4 2 0,1-1 0,1 1 0,2 1 0,0 0 0,0-1 0,0 1 0,-1-2 0,2 1 0,-2 0 0,2 0 0,-4 0 0,3 0 0,-2-1 0,-1-1 0,4 2 0,-4-2 0,3 2 0,0 0 0,-1 0 0,0 0 0,0 0 0,-1-1 0,1 0 0,1 0 0,-2 0 0,1-1 0,0 2 0,1-1 0,1 2 0,0-2 0,1 2 0,-1-1 0,-1 1 0,1-1 0,1 1 0,-1-2 0,0 2 0,-2-2 0,0 2 0,1-2 0,1 1 0,0 0 0,0 0 0,0 1 0,-1-1 0,1 1 0,0-1 0,-1 1 0,1-2 0,-2 2 0,2-3 0,-1 3 0,1-1 0,-1 0 0,1 1 0,-2-2 0,1 1 0,1-1 0,-1 0 0,-1 1 0,2-1 0,-3 2 0,3-2 0,0 2 0,0-2 0,1 1 0,-1 0 0,0 0 0,0-1 0,-1 1 0,2-1 0,-1 1 0,1-1 0,-1 1 0,0-1 0,0 1 0,0 1 0,0-1 0,-1 0 0,2-1 0,-3 0 0,3 1 0,-1-1 0,0 1 0,2 0 0,-7-3 0,4 2 0,-4-2 0,5 4 0,0-1 0,0 1 0,0-1 0,-3 0 0,1-2 0,0 1 0,1 0 0,1 1 0,-3 0 0,3 0 0,-3-3 0,2 2 0,0-1 0,0 2 0,1 0 0,0 1 0,-1-2 0,1 2 0,-2-3 0,2 3 0,-3-3 0,2 2 0,-2-1 0,1 0 0,1 1 0,0-1 0,0 2 0,0-1 0,0 1 0,1-2 0,-2 2 0,0-1 0,0 0 0,-1 1 0,2-1 0,0 1 0,1 0 0,-2-2 0,0 2 0,1-2 0,-1 2 0,1 0 0,-3-1 0,1 1 0,-1-1 0,0 1 0,-4-8 0,3 5 0,-5-4 0,8 6 0,-2 1 0,3 0 0,-2 0 0,-6-2 0,3 1 0,-4 0 0,3 1 0,2 0 0,-3-1 0,4 0 0,3 1 0,-1-1 0,2 0 0,-1 1 0,0-1 0,1 0 0,0 1 0,1 0 0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51.45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 24575,'4'0'0,"0"0"0,-1 0 0,-1 0 0,2 0 0,-2 0 0,2 0 0,-2 0 0,1 0 0,2 0 0,-2 0 0,2 0 0,-2 0 0,0 0 0,0 0 0,0 0 0,-1 0 0,1 0 0,0 0 0,-1 0 0,1 0 0,-1 0 0,0 0 0,0 0 0,0 0 0,0 0 0,0 0 0,-1 1 0,0 0 0,-1 1 0,-1-1 0,0 1 0,-1-1 0,0 1 0,0-1 0,0 0 0,0-1 0,1 1 0,-1-1 0,0 1 0,1 0 0,-2-1 0,1 1 0,-1-1 0,1 1 0,-1-1 0,3 2 0,-2-2 0,1 1 0,-1-1 0,0 0 0,12 0 0,-7 0 0,10 0 0,-7 0 0,-2 0 0,2 0 0,-2 1 0,0-1 0,0 1 0,-1-1 0,0 0 0,0 0 0,0 0 0,3 0 0,-3 0 0,3 0 0,-3 1 0,3-1 0,-3 1 0,3 0 0,-4-1 0,1 1 0,-1-1 0,2 2 0,-1-1 0,1 1 0,-2-2 0,1 0 0,0 0 0,0 0 0,-1 0 0,0 0 0,1 0 0,0 0 0,-1 0 0,0 0 0,0 0 0,1 0 0,-1 1 0,1-1 0,-1 1 0,0-1 0,1 0 0,-1 1 0,2-1 0,-2 1 0,2-1 0,-1 0 0,3 0 0,-3 0 0,3 0 0,-3 0 0,0 0 0,0 0 0,0 0 0,-1 0 0,2 0 0,-2 0 0,1 0 0,1 0 0,0 0 0,2 0 0,-2 0 0,2 0 0,-1 0 0,1 0 0,-3 0 0,0 0 0,0 0 0,1 0 0,-1 0 0,0 0 0,2 0 0,0 0 0,0 0 0,-1 0 0,0 0 0,0 0 0,-2 0 0,0 0 0,0 0 0,1 0 0,-1 0 0,0 0 0,2 0 0,0 0 0,1 0 0,-1 0 0,2 0 0,-2 0 0,2 0 0,0 0 0,-3 1 0,3-1 0,-3 1 0,0-1 0,2 0 0,1 0 0,0 0 0,7 0 0,-6 0 0,10 0 0,-10 0 0,1 0 0,-4 0 0,-1 0 0,-1 0 0,0 0 0,0 0 0,0 0 0,0 0 0,0 0 0,0 0 0,0 0 0,0 0 0,1 0 0,-1 0 0,1 0 0,-1 0 0,2 0 0,0 0 0,1 0 0,-2 0 0,1 0 0,4 0 0,-1 0 0,1 0 0,-1 0 0,-2 0 0,1 0 0,-1 1 0,-2-1 0,3 1 0,-2-1 0,4 0 0,-2 0 0,1 0 0,-1 0 0,2 0 0,-2 0 0,1 0 0,1 0 0,3 0 0,-4 0 0,6 0 0,-8 0 0,12 0 0,-12 0 0,8 0 0,-10 0 0,4 0 0,-4 0 0,2 0 0,-1 0 0,-1 0 0,1 0 0,-1 0 0,1 0 0,-1 0 0,0 0 0,0 0 0,-1 0 0,0 0 0,1 0 0,0 0 0,-1 0 0,3 0 0,-2 0 0,2 0 0,-3 0 0,2 0 0,-1 0 0,1 0 0,-1 0 0,0 0 0,2 0 0,0 0 0,1 0 0,5 0 0,-6 0 0,5 0 0,-4 0 0,5 0 0,-3 0 0,3 0 0,-5 0 0,4 0 0,-4 0 0,3 0 0,-5 0 0,3 0 0,-1 0 0,2 0 0,-1 0 0,1 0 0,6 0 0,-7 0 0,6 0 0,-8 0 0,1 0 0,-2 0 0,-1 0 0,1 0 0,0 0 0,0 0 0,-1 0 0,-1 0 0,0 0 0,0 0 0,0 0 0,2 0 0,0 0 0,1 0 0,0 0 0,0 0 0,0 0 0,2 0 0,-1-1 0,0 1 0,-1-1 0,-1 0 0,-1 0 0,0 1 0,1-1 0,-2-1 0,1 1 0,0 0 0,0 0 0,1-1 0,2 1 0,0-2 0,1 2 0,-1-1 0,-1 0 0,-2 2 0,2-1 0,-2 1 0,2 0 0,-2 0 0,-2-1 0,1 1 0,-1-1 0,2 1 0,-1 0 0,2 0 0,-2 0 0,1-2 0,-1 2 0,0-2 0,1 2 0,0 0 0,1 0 0,-1 0 0,-1-1 0,0 1 0,0-1 0,1 1 0,0 0 0,0-1 0,-1 1 0,0-2 0,0 2 0,1-2 0,0 2 0,-1-1 0,-2 1 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8:26.27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336 0 24575,'-14'4'0,"4"0"0,0 2 0,5-1 0,-2-1 0,2-1 0,0-1 0,2 1 0,0-2 0,2 1 0,-2-2 0,1 3 0,-1-3 0,1 3 0,-1-1 0,0-1 0,1 2 0,-1-1 0,1 0 0,-1 2 0,1-3 0,0 2 0,0-1 0,1 1 0,-1 0 0,1 0 0,-2 0 0,1-1 0,-1 1 0,1-1 0,-1 1 0,2 0 0,-1 0 0,1-1 0,0 1 0,-2-1 0,1 3 0,0-1 0,0 0 0,1 0 0,0-2 0,0 2 0,1-1 0,-2 0 0,2 0 0,-2 2 0,1-2 0,0 2 0,0-2 0,0 0 0,0 1 0,-1-2 0,1 1 0,0-1 0,1 3 0,-1-3 0,1 3 0,-3-4 0,2 2 0,-1-1 0,1 0 0,0 1 0,0-1 0,-1 2 0,1-2 0,-2 2 0,1-2 0,2 2 0,-2-2 0,1 1 0,-1 0 0,1 0 0,-1 1 0,1-1 0,-1 1 0,1-1 0,0 0 0,0 0 0,0 1 0,-1-1 0,1 0 0,-1 4 0,-1-1 0,1 1 0,1-3 0,-1-1 0,0-1 0,-1 7 0,1-6 0,-2 7 0,3-6 0,-3 1 0,3 1 0,-3 0 0,1 0 0,-4 9 0,3-9 0,-3 12 0,5-13 0,-2 5 0,4-5 0,-3 0 0,1 1 0,1-2 0,-1 1 0,1 1 0,-1-4 0,0 5 0,1-2 0,-1-1 0,1 2 0,0-4 0,1 2 0,-1 0 0,0 1 0,0 2 0,1-3 0,0 1 0,-1 0 0,1-2 0,-1 4 0,0-3 0,-1 3 0,1-1 0,0 2 0,0-2 0,1 4 0,-1-4 0,1 4 0,0-6 0,0 4 0,-2-5 0,2 2 0,-3-2 0,2-1 0,0 2 0,0-1 0,1 0 0,0 1 0,0-1 0,-1-1 0,0 1 0,-2-3 0,2 4 0,-2-2 0,3 4 0,-1-3 0,1 1 0,-1-1 0,1 1 0,-1-2 0,1 3 0,0-1 0,0 2 0,0 2 0,0-1 0,0 4 0,0-6 0,0 0 0,0-3 0,0 4 0,2 5 0,-2-2 0,2 5 0,-2-8 0,0 4 0,0-6 0,0 4 0,0-6 0,0 1 0,0-1 0,0 3 0,0-1 0,0 2 0,0-3 0,0 1 0,0-2 0,0 1 0,0 0 0,0 0 0,0 0 0,0 0 0,0 0 0,0 0 0,0 1 0,0-1 0,0 1 0,0-1 0,-1 1 0,1 0 0,-1-1 0,1 3 0,0-3 0,0 3 0,0 0 0,-2-3 0,2 4 0,-3-3 0,2 1 0,0-1 0,-1 1 0,2 0 0,-2 0 0,1 5 0,0-5 0,0 7 0,1-7 0,-1 2 0,1-3 0,0 0 0,0-1 0,0 0 0,0-1 0,-1 1 0,1-1 0,-3 4 0,2-3 0,-1 2 0,2-1 0,0-1 0,0 1 0,0 0 0,0 0 0,0 0 0,-2 0 0,2 2 0,-2-2 0,2 2 0,0-2 0,0 2 0,0-2 0,0 5 0,0-2 0,0 0 0,0 0 0,0-2 0,0 1 0,0 1 0,0-1 0,0 2 0,0 0 0,0-1 0,0 1 0,0 0 0,0-2 0,0 3 0,0-2 0,0 2 0,0-1 0,1-1 0,0 0 0,1 0 0,-2 2 0,1-1 0,-1 1 0,0-1 0,0-2 0,0 5 0,1-3 0,0 4 0,1-5 0,-2 1 0,1 3 0,-1 0 0,0 3 0,1-4 0,0 3 0,-1-6 0,3 4 0,-3-3 0,3 2 0,0 0 0,-1 4 0,2-5 0,-2 0 0,-1-5 0,0 4 0,1-3 0,1 5 0,-2-8 0,2 5 0,-3-4 0,1 2 0,0-1 0,0 0 0,2 3 0,-3 0 0,3 0 0,-2 1 0,2-2 0,0 0 0,0 1 0,0-3 0,-2 1 0,5 1 0,-5-2 0,5 3 0,-5-5 0,0 1 0,0 3 0,0-4 0,0 6 0,1-4 0,1 3 0,-1 2 0,1 0 0,2 4 0,2-3 0,-3 0 0,3-3 0,-6-3 0,1 1 0,0-1 0,-1 1 0,1 0 0,-1 1 0,3 2 0,-2 0 0,0-1 0,0-2 0,-2 1 0,2-1 0,0-1 0,-1 2 0,1 0 0,-1-2 0,2 2 0,-2-2 0,1-1 0,-1 0 0,1 1 0,0 0 0,0 0 0,-1-1 0,1 0 0,-1 0 0,0 0 0,1 0 0,-2 1 0,2-3 0,-2 3 0,2-3 0,-1 3 0,2 1 0,0-1 0,0 1 0,1-1 0,-4-1 0,2 0 0,-1 0 0,-1-1 0,3 0 0,-2 1 0,1 0 0,0 0 0,-1 1 0,1-2 0,-1 2 0,1-2 0,-1 2 0,0-1 0,0 0 0,-1 1 0,0-2 0,0 2 0,0-2 0,0 2 0,0-2 0,0 1 0,-4-9 0,2 5 0,-4-8 0,5 6 0,-1-1 0,1 3 0,0-3 0,-1 1 0,0-1 0,0-1 0,0 1 0,-1 0 0,3 2 0,-3 1 0,2-2 0,0 1 0,0-2 0,0 2 0,0-1 0,0 0 0,-1 0 0,1 1 0,-1-2 0,1 2 0,0-1 0,1 0 0,-2-1 0,0-1 0,-1-1 0,1 2 0,1 0 0,-1 0 0,2 1 0,-2-2 0,1 2 0,0-2 0,-1 0 0,0 0 0,-1 0 0,1 2 0,2-3 0,-1 4 0,0-4 0,0 4 0,0-1 0,1 0 0,-1 1 0,1-1 0,-2 0 0,1 0 0,0 0 0,0-3 0,0 4 0,1-4 0,-6 0 0,5 1 0,-4-2 0,3 3 0,2-1 0,-3 0 0,2 0 0,0 2 0,-1 0 0,2 0 0,-1 0 0,-1-1 0,2 0 0,-2 0 0,1-3 0,0 4 0,-1-3 0,0 0 0,1 2 0,0-2 0,1 0 0,-1 2 0,0-3 0,1 1 0,0 0 0,-2-5 0,2 6 0,-2-8 0,2 6 0,0-9 0,0 6 0,-1-3 0,-1-1 0,0 5 0,0-8 0,0 3 0,2 2 0,-2-2 0,1 0 0,1 2 0,-3-3 0,3 6 0,-2 3 0,2-2 0,-1 1 0,1-2 0,-2-1 0,2 0 0,-2-1 0,2-3 0,-2 6 0,1-3 0,-1 3 0,0-2 0,1 3 0,-1-6 0,1 6 0,1-7 0,-1 0 0,0-1 0,-1-3 0,2 1 0,-3-1 0,2 3 0,-5-5 0,6 8 0,-2-2 0,2 3 0,-4-2 0,3 6 0,-3-6 0,3 8 0,1-1 0,-2 0 0,2 2 0,-2-1 0,1 1 0,-1-6 0,0 5 0,0-4 0,0 4 0,1 1 0,-1 0 0,1 1 0,-1-3 0,2 4 0,-1-5 0,1 4 0,0-4 0,-1 3 0,1 0 0,-1 0 0,0 2 0,1-1 0,-2 10 0,1-2 0,0 6 0,1 2 0,0-5 0,0 5 0,0-5 0,-1-3 0,1 5 0,-1-4 0,1 3 0,0-1 0,0-2 0,0 1 0,0 0 0,-1-2 0,1 1 0,-1 0 0,1 2 0,-1 0 0,1-1 0,-1-1 0,1 2 0,-3-2 0,2 2 0,-3-2 0,2 1 0,1 5 0,-1 0 0,2 2 0,0 3 0,0-8 0,0 5 0,0-4 0,0 2 0,0-1 0,0 0 0,0-3 0,0 2 0,0-1 0,0 1 0,0-2 0,0-2 0,0 1 0,0-1 0,0 2 0,0 0 0,0 0 0,0-2 0,0-2 0,0 2 0,0-1 0,0 0 0,0 2 0,0-2 0,0 6 0,0-2 0,0 0 0,0 1 0,0-2 0,0 7 0,0-7 0,0 1 0,0-5 0,0 1 0,2 1 0,-2 1 0,1 0 0,1-4 0,-2 2 0,2 0 0,0 1 0,-1 0 0,2 0 0,-3 0 0,1-1 0,0 0 0,0 4 0,1-4 0,0 5 0,-1-5 0,1-1 0,-2 2 0,2-3 0,-2 2 0,6 2 0,-5-3 0,5 5 0,-6-5 0,3 2 0,-3-1 0,4 1 0,-3 0 0,2-2 0,-3 1 0,1-3 0,0 3 0,0-2 0,1-1 0,1 2 0,-1-1 0,1 1 0,-1-1 0,0 3 0,1-1 0,-3 1 0,4-1 0,-2-2 0,0 1 0,0 0 0,-2 0 0,2 0 0,-1-1 0,1 1 0,-1-2 0,-1 2 0,2-2 0,-1 2 0,0-2 0,1 2 0,-1 0 0,1 0 0,-1 1 0,2-3 0,-2 2 0,1-1 0,-1 1 0,0-2 0,0 0 0,0 1 0,1 0 0,0-1 0,0 0 0,1 0 0,0 0 0,1 0 0,0 1 0,-1-3 0,2 3 0,-3-2 0,2 0 0,-2 0 0,2 0 0,-1-1 0,-1-2 0,0 1 0,1-2 0,1 0 0,1 0 0,-1-1 0,2-1 0,-1 2 0,-2-1 0,0 3 0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8:34.159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386 1 24575,'-7'0'0,"1"1"0,2 2 0,-2 4 0,-5 5 0,-1-1 0,-2 5 0,5-3 0,-7 2 0,3 0 0,0-5 0,3 10 0,2-8 0,-3 10 0,-2-4 0,-1 1 0,1 2 0,0-1 0,3 0 0,-1-1 0,1 5 0,1-2 0,-4 2 0,2-3 0,1 0 0,-3 0 0,5 0 0,-1 9 0,1-7 0,2 10 0,0-6 0,-1 5 0,0-4 0,-2 2 0,4-5 0,-1 5 0,1-1 0,0 1 0,-2-2 0,2 2 0,1-1 0,1 4 0,1-10 0,2 6 0,0-10 0,0 5 0,0 0 0,-2-6 0,2 3 0,-2-1 0,2-4 0,0 7 0,0-5 0,0-3 0,0 2 0,0-6 0,0-1 0,0 0 0,0-6 0,0 0 0,1-3 0,5-7 0,0-14 0,17-6 0,-8-8 0,15-8 0,-9 4 0,4-12 0,-4 4 0,-3 1 0,-2 4 0,-2 7 0,1-3 0,4 7 0,-7-3 0,5 4 0,-11 2 0,7-1 0,-3-3 0,-1 11 0,0-3 0,-6 16 0,-1-6 0,1 8 0,-2-4 0,1 6 0,0-2 0,-1 2 0,2-1 0,-1-1 0,0 1 0,1-2 0,-3-1 0,3 1 0,0-2 0,-1-5 0,2 1 0,-2-6 0,1 4 0,-1-3 0,0 2 0,-2-6 0,2 3 0,2 4 0,-1 0 0,2 8 0,-5-5 0,1-1 0,-1 3 0,1-2 0,0 5 0,0-1 0,-1-1 0,0 0 0,0 1 0,0-1 0,0 3 0,1-1 0,-1 3 0,1 0 0,-1-1 0,0 2 0,0-2 0,0 2 0,0-2 0,0 2 0,0-1 0,0 0 0,0 1 0,0-1 0,0 0 0,0 1 0,0-1 0,1 0 0,0 1 0,1-1 0,1 2 0,-1 1 0,5 9 0,-1 1 0,8 8 0,-5 2 0,10-1 0,-7 5 0,10-5 0,-8-1 0,5-2 0,-4 0 0,-1-3 0,7 4 0,-5-4 0,11 3 0,-5 2 0,-4-7 0,1 6 0,-12-12 0,8 4 0,-11-6 0,6 1 0,-7-1 0,3-1 0,-3 1 0,1 1 0,1 0 0,-2 0 0,4 1 0,-3-1 0,1 0 0,-1-1 0,-1 0 0,5 4 0,-2-3 0,6 7 0,-6-8 0,3 3 0,-3-2 0,1 0 0,-1 0 0,7 1 0,-7 1 0,10 1 0,-8-2 0,1 0 0,-2-2 0,-3 1 0,1-2 0,4 6 0,-2-3 0,3 3 0,-3-5 0,3 5 0,-2-4 0,3 4 0,-1 1 0,-4-6 0,5 7 0,1-1 0,-2-3 0,3 4 0,-8-6 0,0 1 0,-1-1 0,1 3 0,4-2 0,-4 0 0,4 2 0,0-2 0,0 4 0,2-4 0,7 10 0,-10-9 0,14 10 0,-16-11 0,7 3 0,-4-5 0,0 2 0,4-2 0,0 6 0,4-3 0,7 8 0,-5-8 0,3 2 0,-8-4 0,1 2 0,-1 1 0,0-2 0,-1 4 0,-4-6 0,0 4 0,0-4 0,-2 1 0,7 5 0,2 0 0,4 3 0,-3-2 0,-6-4 0,1 5 0,-7-8 0,9 8 0,-3-4 0,-4-2 0,6 3 0,-7-4 0,3 3 0,-2-1 0,2 1 0,0-1 0,-2 0 0,3 0 0,-5-1 0,1 1 0,0-3 0,1 3 0,-1-3 0,-1 1 0,0 1 0,1-1 0,-1 1 0,0-1 0,-1-1 0,2 1 0,-2-1 0,2 1 0,-3-1 0,3 0 0,-3 0 0,2 1 0,-2-3 0,-1 3 0,1-4 0,0 3 0,1-2 0,2 2 0,6 5 0,-5-3 0,12 5 0,-14-8 0,8 3 0,-5-1 0,1-1 0,0 1 0,1 1 0,-6-3 0,4 2 0,-4-1 0,3 0 0,4 1 0,0 1 0,-1-3 0,-4 3 0,-1-5 0,6 5 0,-4-2 0,5 1 0,-5-2 0,4 4 0,3 2 0,-1 0 0,1-1 0,-2 0 0,-5-4 0,4 6 0,-6-5 0,2 1 0,0 1 0,-1-4 0,4 4 0,-4-2 0,2-1 0,-2 0 0,-2-2 0,2 2 0,-2-1 0,2 1 0,-2 0 0,1-1 0,-1-1 0,-1 2 0,0-2 0,2 4 0,-1-2 0,2 1 0,-1 0 0,3 2 0,0-1 0,1 2 0,4-1 0,-6-1 0,6 0 0,2 3 0,-4 0 0,6 2 0,-5-2 0,1 1 0,7 2 0,-2 1 0,6 1 0,-8-2 0,7-1 0,-4 0 0,5 1 0,0-2 0,-3 1 0,0-4 0,-6-1 0,-2-1 0,-6-1 0,1-1 0,-6-2 0,-1-2 0,-1-2 0,0 0 0,0 0 0,0 1 0,0-1 0,0 1 0,-4-2 0,3 2 0,-3 1 0,3-1 0,-1 1 0,0 0 0,0 1 0,-2-1 0,3 1 0,-4 0 0,3 0 0,-1 0 0,-1 1 0,2-1 0,-2 0 0,2 1 0,-2-1 0,1 0 0,0 1 0,-3-1 0,3 1 0,-2-1 0,2 0 0,-3 0 0,2-1 0,-2 1 0,3-1 0,0 1 0,0-1 0,1 2 0,-1-1 0,-1-1 0,1 1 0,-4-4 0,4 4 0,-2-2 0,3 1 0,0 0 0,-1 0 0,1 0 0,-2 0 0,1-1 0,-1 0 0,0 1 0,-2 0 0,2 1 0,-2-1 0,1 2 0,1-1 0,-1 0 0,2 1 0,0-2 0,0 2 0,-1-1 0,1-1 0,-2 1 0,-1-1 0,-1 0 0,0 0 0,3 0 0,-7-1 0,7 2 0,-6-2 0,6 2 0,-1 0 0,1-1 0,-10-2 0,4 0 0,-10 0 0,2-2 0,-3 4 0,5-3 0,-4 2 0,11 1 0,-1 0 0,-4-4 0,2 3 0,-2-4 0,0 3 0,3-1 0,-4 1 0,-2-1 0,-13-3 0,0 2 0,-5-2 0,8 0 0,6 3 0,-3-8 0,2 6 0,-7-2 0,9 2 0,-9-2 0,7 0 0,-5-5 0,-16-2 0,14 2 0,-13-4 0,14 4 0,5 1 0,-4 3 0,8 0 0,0 0 0,-1-2 0,-2-2 0,0 1 0,-1-5 0,-1 4 0,2-9 0,-6 5 0,-2-4 0,-13-6 0,4 3 0,-1-4 0,5 7 0,5 0 0,1 4 0,-2-3 0,9 7 0,-7-4 0,1-2 0,-17-6 0,15 4 0,-7-1 0,15 10 0,6-1 0,-8 0 0,8-1 0,-12-6 0,5 7 0,-4-7 0,-17-10 0,26 16 0,-18-18 0,24 21 0,-1-4 0,-3 2 0,4 0 0,2 5 0,1-8 0,5 9 0,-3-6 0,2 9 0,1-5 0,1 6 0,-5-11 0,4 10 0,-2-7 0,3 9 0,2-5 0,-1 4 0,0-2 0,-1 1 0,2 0 0,-2 0 0,3-3 0,-2 2 0,2-1 0,-1 0 0,1 4 0,0-4 0,0 4 0,0-1 0,0 2 0,0-3 0,0 2 0,0-2 0,0 3 0,0-1 0,0-1 0,1 2 0,0-2 0,0 1 0,-1 1 0,1-1 0,0 0 0,0 0 0,1-1 0,-2 2 0,1 0 0,0-1 0,0 0 0,0 0 0,-1 0 0,1 0 0,-1 1 0,1-1 0,-1 0 0,4 12 0,2-3 0,8 11 0,-6-7 0,1-2 0,3 4 0,-6-5 0,9 7 0,-8-5 0,2 4 0,4 1 0,-7-5 0,7 6 0,-9-9 0,9 10 0,-4-2 0,1 0 0,3 1 0,-2-2 0,0-4 0,-2 5 0,4-2 0,-4 1 0,7 1 0,-7-1 0,4 0 0,-7-3 0,5 4 0,-2-6 0,2 6 0,2-1 0,-6-1 0,3-2 0,-8-4 0,5 3 0,-3-3 0,0 5 0,4-1 0,-4-1 0,12 10 0,-4-6 0,4 5 0,-2-1 0,-1-2 0,0 4 0,4 1 0,-7-7 0,0-2 0,4 5 0,-4-6 0,9 8 0,-10-8 0,9 4 0,-8-3 0,4 1 0,-1 2 0,-4-4 0,3 1 0,3 0 0,-6-6 0,3 5 0,2-1 0,-6-2 0,5 0 0,-4 1 0,-1-5 0,3 7 0,-6-6 0,2 1 0,-6-2 0,2-1 0,-2 0 0,4 1 0,-2-1 0,5 2 0,-4-2 0,6 3 0,-3-2 0,4 2 0,-4-1 0,1-2 0,6 3 0,1-2 0,7 7 0,-1-5 0,0 1 0,9-2 0,-4 1 0,14 1 0,-8-2 0,11 3 0,-7-6 0,-1 6 0,-14-7 0,-9 2 0,-7-2 0,-6 0 0,-6 0 0,-4 0 0,-4-1 0,1 0 0,-6-6 0,-2 3 0,0-4 0,-4 1 0,8 1 0,-3-1 0,0-1 0,9 5 0,-1-4 0,5 3 0,-4-4 0,3 2 0,-4-5 0,4 3 0,1-2 0,-1 2 0,3 1 0,1 2 0,1-1 0,-1 2 0,1 0 0,-1-1 0,2 1 0,1-1 0,0 1 0,0-1 0,-2 2 0,1 0 0,0-2 0,0 3 0,0-2 0,-1 2 0,0 0 0,1 1 0,-2 1 0,2 0 0,0 0 0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45.85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2879 0 24575,'-5'1'0,"-1"0"0,1-1 0,0 0 0,2 0 0,1 0 0,0 0 0,-1 0 0,1 0 0,-2 0 0,2 0 0,-1 0 0,1 0 0,0 0 0,-5 0 0,3 0 0,-3 0 0,5 1 0,0-1 0,0 1 0,0-1 0,0 0 0,0 0 0,0 0 0,-1 0 0,1 1 0,-1-1 0,1 1 0,1 0 0,-2-1 0,2 1 0,-3-1 0,1 0 0,1 0 0,0 1 0,-1-1 0,-1 1 0,1-1 0,0 1 0,0-1 0,0 1 0,2 0 0,-1-1 0,0 1 0,0-1 0,-2 0 0,2 0 0,-1 0 0,1 1 0,-2-1 0,1 1 0,-1 0 0,1 0 0,1-1 0,0 0 0,0 0 0,0 1 0,0 0 0,0-1 0,0 0 0,1 1 0,-3 1 0,5-1 0,0 0 0,4-1 0,1 0 0,-2 0 0,-2 0 0,1 0 0,-1 0 0,0 0 0,0 0 0,0 0 0,1 0 0,1 0 0,-2 0 0,2 0 0,-2 0 0,1 0 0,-1-1 0,0 1 0,1-1 0,0 1 0,1 0 0,-1 0 0,0 0 0,-1 0 0,1 0 0,-1 0 0,2 0 0,-2 0 0,1 0 0,-1 0 0,0 0 0,1-1 0,-1 1 0,2-1 0,-2 1 0,0-1 0,0 1 0,-1-1 0,4 1 0,-3 0 0,3 0 0,-2 0 0,-1 0 0,1 0 0,0 0 0,2 0 0,-2 0 0,2 0 0,-3 0 0,2 0 0,0 0 0,1 0 0,0 0 0,-1 0 0,1 0 0,-2 0 0,0 0 0,-2 0 0,-6 0 0,1 0 0,-3 0 0,4 0 0,1 1 0,-1-1 0,1 1 0,-1-1 0,0 0 0,0 1 0,1-1 0,0 1 0,-2 0 0,0-1 0,-1 2 0,1-2 0,1 1 0,0 0 0,0-1 0,-1 1 0,1 0 0,-2-1 0,2 0 0,-1 2 0,2-1 0,-1 0 0,1-1 0,-1 0 0,1 1 0,-1-1 0,0 2 0,1-2 0,0 1 0,-1-1 0,0 0 0,0 0 0,1 0 0,0 1 0,0-1 0,0 1 0,0-1 0,0 1 0,-1-1 0,1 1 0,0-1 0,-1 0 0,1 1 0,0-1 0,0 1 0,-2-1 0,1 0 0,-2 0 0,2 0 0,0 0 0,1 0 0,-2 0 0,1 0 0,-1 0 0,2 1 0,-1-1 0,0 1 0,0-1 0,0 0 0,-1 0 0,3 1 0,-2-1 0,1 1 0,0-1 0,-3 0 0,2 0 0,-2 0 0,2 0 0,1 0 0,-2 0 0,1 0 0,0 1 0,0-1 0,1 1 0,-1 0 0,1-1 0,-2 1 0,2 0 0,-1-1 0,0 1 0,0-1 0,0 0 0,0 0 0,0 0 0,1 0 0,-2 0 0,2 0 0,-2 0 0,2 0 0,-2 0 0,2 0 0,-1 0 0,1 1 0,0-1 0,-1 1 0,0-1 0,-1 0 0,-2 0 0,3 0 0,-2 0 0,3 2 0,0-2 0,-1 2 0,0-2 0,0 0 0,-1 0 0,2 1 0,-4-1 0,1 1 0,0-1 0,-1 0 0,4 0 0,-2 0 0,2 0 0,-2 0 0,2 0 0,-2 1 0,1-1 0,-1 1 0,1 0 0,-1-1 0,1 1 0,0-1 0,-3 0 0,4 0 0,-3 0 0,3 0 0,-1 0 0,1 0 0,-2 0 0,2 1 0,-1-1 0,1 1 0,-1-1 0,1 0 0,-2 2 0,2-2 0,-1 2 0,1-2 0,-1 0 0,1 0 0,-1 1 0,1-1 0,0 1 0,0-1 0,0 0 0,0 0 0,0 0 0,0 0 0,1 2 0,-1-2 0,1 2 0,-2-2 0,2 1 0,-3-1 0,3 1 0,-2-1 0,1 0 0,1 1 0,-1-1 0,1 1 0,-2-1 0,1 1 0,-1-1 0,2 1 0,5-1 0,2 0 0,1 0 0,-2 0 0,-1 0 0,0 0 0,1 0 0,-2 0 0,0 0 0,-1 0 0,1 0 0,0 0 0,-1 0 0,1 0 0,-1 0 0,1 0 0,-1 0 0,0-1 0,1 1 0,0-1 0,-1 0 0,1 1 0,-1-1 0,-1 0 0,2 1 0,-1-1 0,0 1 0,3-1 0,-1 1 0,1-2 0,-2 1 0,-2-1 0,1 2 0,0-1 0,0 1 0,1-1 0,0 1 0,0-2 0,2 2 0,2-1 0,-2 0 0,-1 1 0,-2-1 0,1 1 0,-1 0 0,1 0 0,-1 0 0,0 0 0,1 0 0,2-2 0,-1 1 0,3-1 0,-5 1 0,4 1 0,-4-1 0,2 1 0,-2 0 0,2 0 0,1 0 0,-1 0 0,1-1 0,-2 1 0,-1-2 0,0 2 0,0-1 0,1 1 0,-1 0 0,3 0 0,-2 0 0,3 0 0,-2 0 0,1 0 0,2 0 0,-3-1 0,2 1 0,0-1 0,-3 1 0,0 0 0,-7 1 0,0 0 0,-4 0 0,5 0 0,-2-1 0,1 1 0,-2 0 0,1-1 0,1 2 0,-3-2 0,4 1 0,-4-1 0,2 1 0,-3-1 0,2 2 0,2-2 0,-2 1 0,3-1 0,-1 2 0,0-1 0,3 0 0,-1 0 0,-3-1 0,4 1 0,-5-1 0,3 0 0,-1 1 0,0-1 0,1 1 0,0-1 0,1 0 0,0 0 0,0 0 0,0 1 0,0 0 0,-1 0 0,0 0 0,-1-1 0,1 1 0,-3 0 0,4-1 0,-3 0 0,3 0 0,-1 0 0,1 1 0,-2 0 0,2-1 0,-1 0 0,1 0 0,0 0 0,0 0 0,-3 0 0,3 0 0,-4 0 0,3 0 0,0 0 0,-2 2 0,2-2 0,-3 1 0,3-1 0,0 0 0,0 0 0,1 0 0,0 0 0,0 0 0,0 0 0,0 0 0,0 0 0,-1 0 0,-2 0 0,2 0 0,-2 0 0,2 0 0,-1 0 0,1 0 0,0 0 0,-1 0 0,2 0 0,-1 0 0,-1 0 0,2 1 0,-2-1 0,2 1 0,0-1 0,-2 0 0,0 1 0,1-1 0,-1 1 0,1-1 0,0 0 0,-1 0 0,2 1 0,-2-1 0,2 1 0,-2-1 0,2 0 0,-1 0 0,0 0 0,1 0 0,-1 1 0,0-1 0,1 1 0,-1-1 0,1 0 0,-1 0 0,2 1 0,-2-1 0,1 1 0,0-1 0,-1 0 0,1 0 0,-1 0 0,1 1 0,-1-1 0,1 2 0,-1-2 0,1 2 0,-2-2 0,2 1 0,-1 0 0,1-1 0,-1 1 0,1 1 0,-1-2 0,1 2 0,0-2 0,0 1 0,0-1 0,-1 1 0,0-1 0,2 0 0,9 0 0,-4 0 0,9 0 0,-7 0 0,1-1 0,-2 1 0,3-1 0,-6 0 0,4 1 0,-3-1 0,-1 0 0,2 1 0,-3-1 0,2 1 0,0 0 0,-2-1 0,3 0 0,-3 1 0,2 0 0,0 0 0,-1 0 0,1-2 0,2 1 0,-3-1 0,3 1 0,-1-1 0,-2 1 0,3-1 0,-3 1 0,1 0 0,0 1 0,0-1 0,1 1 0,0-1 0,-1 0 0,0 1 0,0-1 0,-1 1 0,2 0 0,-2 0 0,1 0 0,-1 0 0,2-1 0,-1 0 0,2 0 0,-3 1 0,1-1 0,1 0 0,-2-1 0,1 2 0,-1 0 0,0 0 0,0 0 0,2 0 0,-2-1 0,5 1 0,-4-1 0,1 1 0,0 0 0,-2 0 0,2 0 0,-2 0 0,2 0 0,-1 0 0,0 0 0,1 0 0,-1 0 0,1 0 0,-2 0 0,0 1 0,-2 0 0,0 1 0,0 0 0,0 0 0,0 1 0,0 0 0,-6-1 0,3-1 0,-8 0 0,-3-1 0,4 0 0,-7 0 0,12 0 0,0 0 0,3 0 0,0 0 0,-1 0 0,-1 0 0,0 0 0,-3 0 0,4 0 0,-1 1 0,1 0 0,1-1 0,-1 0 0,1 0 0,0 0 0,0 0 0,0 0 0,-3 2 0,2-2 0,-3 1 0,3-1 0,1 1 0,-3-1 0,4 1 0,-4-1 0,3 0 0,-1 0 0,-2 0 0,1 0 0,-1 0 0,1 0 0,1 1 0,-1-1 0,1 1 0,0-1 0,1 0 0,0 0 0,-1 0 0,1 0 0,-2 2 0,2-2 0,-1 2 0,1-2 0,-1 0 0,1 0 0,-4 0 0,4 0 0,-3 0 0,2 0 0,1 0 0,-1 0 0,0 0 0,0 0 0,0 0 0,-1 0 0,2 0 0,-2 0 0,1 0 0,0 0 0,0 0 0,0 0 0,1 0 0,-1 0 0,0 0 0,1 0 0,-2 0 0,2 0 0,-1 0 0,1 0 0,-1 0 0,1 0 0,-2 0 0,2 0 0,-1 0 0,1 0 0,-1 0 0,1 0 0,-1 0 0,0 0 0,0 0 0,1 0 0,-1 0 0,0 0 0,0 0 0,1 0 0,-2 0 0,-1 0 0,1 0 0,0 0 0,3 1 0,-2-1 0,2 1 0,-1 0 0,-1-1 0,2 2 0,-1-2 0,0 2 0,0-1 0,0 0 0,1 1 0,0-2 0,-1 1 0,1 0 0,0 0 0,-1 0 0,0 0 0,-3-1 0,1 1 0,-1-1 0,0 1 0,-1-1 0,-2 0 0,1 0 0,0 0 0,2 0 0,3 1 0,-1-1 0,1 1 0,-1-1 0,0 0 0,-1 0 0,2 0 0,-1 0 0,1 1 0,0-1 0,-1 1 0,0-1 0,-1 0 0,0 0 0,1 1 0,-2-1 0,0 3 0,0-2 0,1 0 0,-2-1 0,3 1 0,-2-1 0,4 1 0,-2-1 0,1 1 0,1 0 0,-1 0 0,1 0 0,-1-1 0,0 0 0,0 1 0,0-1 0,7 1 0,2-1 0,2 0 0,4 0 0,-6 0 0,1 0 0,-1 0 0,-3 0 0,2 0 0,-3 0 0,1 0 0,-2 0 0,2 0 0,-1 0 0,0 0 0,0 0 0,-1 0 0,1 0 0,-1 0 0,1 0 0,-1 0 0,0 0 0,1 0 0,-1 0 0,2 0 0,1 0 0,-1 0 0,3 0 0,0 0 0,-1 0 0,-2 0 0,2 0 0,-4 0 0,3 0 0,-2 0 0,-1 0 0,4 0 0,-4 0 0,3 0 0,-2 0 0,-1 0 0,3 0 0,-1 0 0,3 0 0,-3 0 0,6 0 0,-4 0 0,4 0 0,-4 0 0,-1 0 0,1 0 0,-3 0 0,3 0 0,0 0 0,-2-1 0,2 1 0,-2-1 0,1 0 0,0 1 0,0-1 0,-2 0 0,2 1 0,-3-1 0,2 0 0,-2 1 0,0-1 0,0 1 0,1 0 0,-1 0 0,1 0 0,-9 1 0,2-1 0,-10 2 0,5 0 0,-4 0 0,6 0 0,-9-2 0,10 2 0,-5-2 0,7 1 0,1-1 0,-1 1 0,0-1 0,-4 1 0,2-1 0,-4 0 0,4 0 0,1 2 0,-2-2 0,3 2 0,-1-2 0,2 1 0,0-1 0,2 1 0,-2-1 0,1 0 0,0 0 0,-1 0 0,0 2 0,0-2 0,0 2 0,0-2 0,0 0 0,0 1 0,1-1 0,-2 1 0,1-1 0,-1 0 0,2 0 0,0 1 0,0-1 0,-1 1 0,0-1 0,1 0 0,0 0 0,-1 0 0,0 0 0,0 0 0,1 0 0,0 0 0,0 0 0,-1 0 0,-1 0 0,1 0 0,0 0 0,-1 0 0,2 0 0,-1 0 0,1 0 0,-1 0 0,1 0 0,-3 0 0,2 0 0,-2 0 0,3 0 0,-1 0 0,0 0 0,0 0 0,-1 0 0,1 0 0,0 0 0,0 0 0,1 0 0,0 0 0,-1 0 0,1 0 0,-1 0 0,1 0 0,-2 0 0,0 0 0,-2 0 0,3 0 0,-1 0 0,0 0 0,0 0 0,-1 0 0,2 0 0,-1 0 0,1 0 0,-2 0 0,1 0 0,-1 0 0,2 0 0,-1 0 0,0 0 0,0 0 0,0 0 0,0 0 0,2 0 0,0 0 0,-1 0 0,0 0 0,0 0 0,1 0 0,-1 0 0,0 0 0,0 0 0,-1 0 0,-1 0 0,-1 0 0,2 0 0,-4 0 0,2 0 0,-4 0 0,4 0 0,0 0 0,0 0 0,3 0 0,-2 0 0,-2 0 0,-1 0 0,0 0 0,2 0 0,0 0 0,0 0 0,0 0 0,2 0 0,0 0 0,-1 0 0,1 0 0,0 0 0,2 0 0,-1 0 0,1 0 0,-2 0 0,2 0 0,-2 0 0,2 0 0,-1 0 0,1 0 0,0 1 0,-1-1 0,0 1 0,-1-1 0,2 0 0,0 0 0,-1 0 0,-2 0 0,1 0 0,0 0 0,2 1 0,-1-1 0,0 1 0,0-1 0,-1 0 0,2 0 0,-2 0 0,-1 0 0,1 0 0,-1 0 0,2 1 0,-1-1 0,0 1 0,1-1 0,-3 0 0,4 1 0,-6-1 0,5 1 0,-2-1 0,2 1 0,1-1 0,-2 1 0,1-1 0,-2 0 0,2 0 0,0 0 0,-1 0 0,0 0 0,-1 1 0,-1-1 0,0 1 0,0-1 0,-1 0 0,1 0 0,-2 0 0,-2 0 0,2 0 0,-4 0 0,0 0 0,1 0 0,-3 2 0,6-2 0,-3 2 0,3-2 0,2 0 0,-1 0 0,1 0 0,0 0 0,0 0 0,-3 0 0,4 0 0,-9 0 0,7 0 0,-2 0 0,2 0 0,-2 0 0,2 0 0,-6 0 0,8 0 0,-5 0 0,-2 0 0,2 0 0,-3 0 0,2 0 0,4 0 0,-3 0 0,6 0 0,-4 0 0,4 0 0,-6 0 0,5 0 0,-9 0 0,8 0 0,-3 0 0,4 0 0,-1 0 0,-1 0 0,-4 0 0,1 0 0,1 0 0,3 0 0,1 0 0,0 0 0,0 0 0,-4 1 0,4 0 0,-6 0 0,2-1 0,-5 3 0,-2-3 0,-1 2 0,2-2 0,4 0 0,2 0 0,3 0 0,2 0 0,0 0 0,-1 0 0,1 1 0,-1 0 0,0 0 0,-1-1 0,-4 0 0,-1 1 0,1 0 0,-4-1 0,3 0 0,-4 0 0,4 1 0,-3-1 0,3 1 0,-3-1 0,-1 0 0,1 2 0,-3-2 0,-1 2 0,-3 0 0,0-2 0,0 2 0,3-2 0,0 0 0,1 0 0,5 0 0,-7 0 0,9 0 0,-3 0 0,2 0 0,3 0 0,-3 0 0,5 0 0,-7 0 0,5 0 0,-5 0 0,5 0 0,-3 0 0,3 0 0,-3 0 0,5 0 0,0 0 0,2 0 0,0 0 0,0 0 0,-2 0 0,-1 0 0,0 0 0,2 0 0,2 0 0,-1 0 0,1 0 0,0 0 0,-1 0 0,1 0 0,-1 0 0,-7 0 0,4 0 0,-12 0 0,-3 0 0,-3 0 0,-6 0 0,0 2 0,6-1 0,-5 3 0,8-2 0,4 1 0,-1-1 0,4-2 0,0 1 0,1-1 0,4 1 0,5-1 0,-1 0 0,4 0 0,-1 0 0,1 0 0,0 0 0,0 0 0,-1 0 0,0 0 0,1 1 0,-1 0 0,1 0 0,-2 0 0,2-1 0,-1 2 0,1-2 0,-1 2 0,1-1 0,-1-1 0,0 1 0,0 0 0,-1-1 0,2 3 0,-1-2 0,1 1 0,0 0 0,-1-2 0,1 1 0,1 0 0,-1-1 0,0 1 0,1 1 0,-3-1 0,3 0 0,-5 1 0,3-2 0,-3 2 0,3-2 0,1 2 0,6-2 0,-2 1 0,4-1 0,-3 0 0,-1 0 0,0-1 0,1 1 0,2-1 0,-2 1 0,2 0 0,-3-1 0,1 1 0,-1-1 0,2 1 0,-2 0 0,0-1 0,1 1 0,-2-1 0,3 1 0,-3-1 0,2 1 0,-1-2 0,1 2 0,0-1 0,1 1 0,-1 0 0,1 0 0,0 0 0,0 0 0,-2 0 0,3 0 0,-1 0 0,0 0 0,0 0 0,-1 0 0,0 0 0,1 0 0,-2 0 0,2 0 0,-1 0 0,0 0 0,0 0 0,1 0 0,-1 0 0,-1 0 0,1 0 0,2 0 0,-1 0 0,3 0 0,-4 0 0,2 0 0,-2 0 0,0 0 0,0 0 0,0 0 0,-1 0 0,0 0 0,1 0 0,-1 0 0,1 0 0,-1 0 0,0 0 0,0 0 0,1 0 0,-1 0 0,1 0 0,-1 0 0,0 0 0,0 0 0,0 0 0,1 0 0,0 0 0,1 0 0,-1 0 0,0 0 0,0 0 0,1 0 0,0 0 0,0 0 0,0 0 0,1 0 0,1 0 0,0 0 0,-1 0 0,-1 0 0,-1 0 0,0 0 0,1 0 0,-1 0 0,0 0 0,1 0 0,-1 0 0,0 0 0,1 0 0,-1 0 0,0 0 0,0 0 0,0 0 0,0 0 0,0 0 0,-1 0 0,0 0 0,0 0 0,2 0 0,0 0 0,0 0 0,0 0 0,0 0 0,1 0 0,1 0 0,1 0 0,0 0 0,-3 0 0,4 0 0,-5 0 0,4 0 0,-3 0 0,1 0 0,-1 0 0,2 0 0,-2 0 0,3 0 0,-4 0 0,3 0 0,-3 0 0,3 0 0,-3 0 0,4 0 0,-5 0 0,2 0 0,-2 0 0,2 0 0,-1 0 0,0 0 0,1 0 0,-1 0 0,3 0 0,-3 0 0,2 0 0,-1 0 0,0 0 0,3 0 0,0 0 0,-1 0 0,1 0 0,-1 0 0,2 0 0,-2 0 0,1 0 0,-1 0 0,5 0 0,-3 0 0,6 0 0,1 0 0,0 0 0,6 0 0,0 0 0,-3-2 0,8 2 0,-7-2 0,5 2 0,-6 0 0,0 0 0,-7 0 0,3 0 0,-3 0 0,4 0 0,-3 0 0,-2 0 0,-2 0 0,0 0 0,2 0 0,-1 0 0,0 0 0,1 0 0,-5 0 0,6 0 0,-5 0 0,1 0 0,1 0 0,0 0 0,2 0 0,-1 0 0,5 0 0,-6 0 0,1 0 0,-3 0 0,-2 0 0,0 0 0,1 0 0,-1 0 0,1 0 0,5 0 0,-4 0 0,4-1 0,-4 1 0,-2-1 0,2 1 0,-3 0 0,1 0 0,-1 0 0,0 0 0,2 0 0,-1 0 0,3 0 0,-2 0 0,0 0 0,-2 0 0,3 0 0,-3 0 0,3 0 0,-3 0 0,6 0 0,-3 0 0,4 0 0,1 0 0,-3 0 0,3 0 0,-3 0 0,-2 0 0,1 0 0,-3 0 0,1 0 0,-2 0 0,0 0 0,-1-1 0,2 1 0,-1-1 0,4 1 0,-4 0 0,5 0 0,-4 0 0,2 0 0,-3 0 0,2 0 0,-1 0 0,1 0 0,-2 0 0,2 0 0,0 0 0,2 0 0,-3 0 0,1 0 0,-2 0 0,0 0 0,1 0 0,-1 0 0,1 0 0,-1 0 0,1-1 0,-2 1 0,2-1 0,-1 1 0,0 0 0,1 0 0,-1 0 0,2 0 0,-1 0 0,0 0 0,0-1 0,-2 1 0,1-1 0,0 1 0,3-1 0,-2 1 0,5-1 0,-5 1 0,1-1 0,-1 1 0,-1-1 0,2 1 0,-1 0 0,1 0 0,-2 0 0,1-1 0,0 1 0,0-1 0,1 1 0,-2 0 0,1 0 0,-1 0 0,-1-1 0,0 1 0,0-1 0,0 1 0,0 0 0,2 0 0,-1 0 0,0 0 0,-1 0 0,1 0 0,0 0 0,0 0 0,1 0 0,-1-1 0,2 0 0,0 1 0,2 0 0,-2-1 0,-1 0 0,0 1 0,1 0 0,-1 0 0,0 0 0,-2 0 0,0 0 0,0 0 0,1 0 0,-1 0 0,2 0 0,-2-1 0,2 0 0,-1 1 0,1 0 0,-1 0 0,0 0 0,-1 0 0,0 0 0,0 0 0,0 0 0,1 0 0,0 0 0,-1 0 0,1 0 0,0 0 0,3 0 0,-2 0 0,0-1 0,-2 0 0,0 1 0,0 0 0,0 0 0,1 0 0,-1 0 0,2 0 0,-1 0 0,-1 0 0,3 0 0,-1 0 0,0-1 0,-1 0 0,0 1 0,-1 0 0,1 0 0,-1 0 0,1 0 0,-1 0 0,0-1 0,1 0 0,-2 1 0,2 0 0,-1 0 0,1 0 0,0 0 0,0 0 0,0 0 0,0 0 0,1-1 0,-1 0 0,0 1 0,0 0 0,0 0 0,-1 0 0,1 0 0,-1 0 0,0-1 0,1 0 0,-1 0 0,3 1 0,-1 0 0,1 0 0,0 0 0,-1 0 0,0 0 0,-2-1 0,0 0 0,0 1 0,0 0 0,1 0 0,-1 0 0,2 0 0,-1 0 0,9 0 0,-7 0 0,6-2 0,-4 1 0,-3 0 0,3 0 0,-5 0 0,1 1 0,-1 0 0,1 0 0,-1-1 0,1 0 0,0 1 0,-1 0 0,1-1 0,-1 0 0,0 1 0,0 0 0,1 0 0,0-1 0,5 1 0,-5-2 0,6 2 0,-7-2 0,2 2 0,-1-1 0,0 1 0,1 0 0,-2 0 0,2-1 0,1 1 0,-3-2 0,5 2 0,-4-1 0,2 0 0,-2 1 0,0-1 0,0 0 0,-1 0 0,1 0 0,-1 0 0,2 1 0,-1-1 0,0 1 0,0-1 0,-1 1 0,0 0 0,0 0 0,-1-2 0,1 2 0,0-2 0,0 2 0,2 0 0,-3-1 0,3 1 0,-2-1 0,1 1 0,0 0 0,0 0 0,-1-1 0,4 1 0,-3-1 0,3 0 0,0 1 0,-3-1 0,2 1 0,-2-1 0,0 1 0,0-1 0,0 1 0,0 0 0,0 0 0,-1 0 0,0 0 0,-1-1 0,1 1 0,-1-1 0,1 1 0,1-1 0,-1 1 0,2-1 0,-2 1 0,2 0 0,1 0 0,-2 0 0,3 0 0,-4-1 0,2 1 0,0-2 0,1 2 0,5-1 0,-3 1 0,4-2 0,-1 2 0,2-1 0,-1 1 0,3 0 0,-8 0 0,2 0 0,-4 0 0,-2 0 0,1 0 0,-1 0 0,0 0 0,1 0 0,-1 0 0,2 0 0,-3-2 0,2 2 0,-1-2 0,0 1 0,2 1 0,-1-1 0,0 1 0,1 0 0,-1 0 0,0-2 0,2 2 0,1-3 0,0 2 0,4-3 0,-6 3 0,2-2 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7:46.75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1 24575,'2'6'0,"-1"1"0,2-3 0,-2 1 0,-1-3 0,0 2 0,0 1 0,0-1 0,0-1 0,0-2 0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9:20.087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233 82 24575,'0'12'0,"-1"-3"0,-1-2 0,0-1 0,1 5 0,-5-1 0,3 1 0,-3 1 0,4-6 0,-1 5 0,3-7 0,-1 2 0,0-2 0,0-2 0,0 3 0,0-2 0,0 2 0,1-2 0,-2 0 0,2 0 0,-1 0 0,0 0 0,0 3 0,0-2 0,-1 3 0,0-3 0,-1 3 0,1 1 0,1-1 0,0 3 0,0-4 0,-2 2 0,1 0 0,0-1 0,-1 1 0,1 3 0,-1 0 0,1 4 0,-2 5 0,1-7 0,-2 7 0,-1-8 0,3-3 0,0-1 0,1-4 0,1-2 0,-3 2 0,2-2 0,0 2 0,-1-1 0,2 4 0,-2-4 0,0 5 0,0-4 0,0 9 0,-4-4 0,0 8 0,1-9 0,-1 5 0,0-2 0,-8 8 0,3-2 0,-6 5 0,11-12 0,-1 2 0,6-8 0,1-2 0,-1 1 0,1-1 0,0 0 0,-1 2 0,0-2 0,1 2 0,0-1 0,0 0 0,-1 1 0,1-2 0,-1 1 0,1-12 0,1-5 0,-1-11 0,1-2 0,3-4 0,-3 3 0,2-3 0,2 6 0,-1-4 0,1 3 0,1-4 0,-3 8 0,0-4 0,0 7 0,-2-5 0,0 3 0,0 0 0,1 3 0,0 1 0,0 2 0,-1 4 0,0 0 0,1 2 0,0 1 0,0 1 0,-1 0 0,0 1 0,0 0 0,1 1 0,-1-1 0,1 2 0,-1-1 0,0 2 0,0-1 0,0 0 0,0 0 0,0 0 0,0 0 0,0-2 0,2 2 0,-2 0 0,2 1 0,-1 1 0,-1-4 0,2 3 0,-2-5 0,1 4 0,1-1 0,-2 2 0,4-1 0,-2 0 0,2-1 0,-2 1 0,2 1 0,-3 0 0,3 0 0,-4-1 0,3 0 0,-2 2 0,1 0 0,1 1 0,-1-1 0,1 0 0,-2 0 0,1 13 0,0-4 0,-1 19 0,1-11 0,-2 9 0,0-3 0,0 0 0,0 3 0,0-3 0,0 3 0,0-2 0,0 2 0,0 0 0,0-2 0,0 4 0,0-4 0,0 8 0,0-8 0,0 5 0,0-6 0,0 0 0,0 0 0,-2 0 0,2-3 0,-6 3 0,4-6 0,-3 11 0,4-7 0,-1 15 0,-1-15 0,1 5 0,0-13 0,2 0 0,0-3 0,0-2 0,0-6 0,1-12 0,6-6 0,-1-8 0,3-6 0,0-1 0,-1-8 0,5 0 0,-2 0 0,-1-3 0,-3 8 0,-4-3 0,3 10 0,-3-1 0,4 5 0,-5-2 0,0 2 0,0 4 0,-2-2 0,2 10 0,-2-3 0,0 7 0,0-1 0,0 4 0,0-3 0,0 6 0,0-5 0,0 4 0,0-3 0,0 1 0,0-2 0,0 0 0,0 3 0,0 0 0,0 2 0,0-1 0,0 2 0,0-1 0,0 0 0,0-3 0,0 0 0,0 1 0,0-1 0,0 4 0,0-2 0,0 2 0,0-1 0,-1 12 0,-1-4 0,-1 15 0,-1-2 0,0 6 0,-1 4 0,1-6 0,2 10 0,-2-9 0,0 8 0,-2 2 0,0-4 0,3 5 0,-1 0 0,1-3 0,0 19 0,1-15 0,2 11 0,0-22 0,-2 3 0,0-8 0,0 7 0,0-10 0,0 7 0,2-5 0,-2 3 0,-4 0 0,5 0 0,-5 3 0,6-2 0,0 5 0,0 3 0,0-4 0,-1-2 0,1-1 0,-3-7 0,2 8 0,-1-3 0,2 0 0,0 0 0,0 6 0,-1-8 0,0 7 0,0-5 0,1 1 0,0 2 0,0-3 0,0 3 0,0-5 0,0 4 0,0-8 0,0 2 0,0-5 0,0 8 0,0-7 0,0 2 0,0-5 0,0-7 0,0 3 0,1-3 0,-1 1 0,1-1 0,-1 0 0,1 1 0,-1-1 0,1 0 0,-1 0 0,0-17 0,0 4 0,0-16 0,0 8 0,0-9 0,0 4 0,0-13 0,0 7 0,0-5 0,0 3 0,-2 4 0,1-1 0,-3 3 0,2-2 0,-1 6 0,0 0 0,2 0 0,0 9 0,-1-7 0,2 7 0,-5-3 0,5 2 0,-2 1 0,0 1 0,0-3 0,1 6 0,-1-4 0,2 1 0,0 5 0,0-2 0,0 1 0,-1 2 0,1-3 0,-2 5 0,2 0 0,-1 1 0,1-2 0,0 1 0,0-3 0,0-2 0,0 1 0,0-3 0,0-2 0,0-3 0,0-6 0,0 3 0,0-5 0,4 4 0,1-8 0,2 2 0,3 1 0,-3 0 0,2-3 0,1 4 0,-2-7 0,0 6 0,0 2 0,-1-1 0,1 2 0,-1 5 0,1-6 0,-3 9 0,0-1 0,-1 3 0,0 4 0,0-3 0,2-1 0,-4-2 0,2 4 0,-3 1 0,1 5 0,-1 0 0,0 14 0,-3 3 0,2 11 0,-4 5 0,3-2 0,-1 10 0,2-3 0,0 5 0,0-2 0,0 0 0,0 5 0,0-4 0,0 2 0,0 3 0,0-5 0,0 5 0,0 0 0,0-2 0,0-1 0,0-1 0,0 4 0,0-7 0,0-6 0,0-16 0,0-9 0,0-2 0,0-1 0,0-13 0,7 0 0,-2-25 0,7 7 0,-2-19 0,1 8 0,2-11 0,-5 2 0,0-7 0,-2 4 0,2-6 0,-5 8 0,7-8 0,-6 8 0,1-2 0,-3 7 0,-2 5 0,0 6 0,2 11 0,-2-1 0,4 8 0,-4 2 0,2 4 0,-2 6 0,1 0 0,-2 10 0,2 13 0,-6 5 0,1 12 0,-5-6 0,6 9 0,-4-1 0,7 11 0,-2-10 0,2 12 0,0-12 0,0 10 0,0-9 0,0 1 0,0-2 0,0-2 0,0-6 0,0 1 0,0-17 0,0 1 0,0-10 0,0-2 0,0-5 0,8-7 0,-5-8 0,13-12 0,-9-8 0,21-7 0,-14-6 0,9 4 0,-10-5 0,0 10 0,0-5 0,-3 6 0,0 0 0,-7 4 0,1 6 0,0 1 0,-1 6 0,1 6 0,-1 1 0,-3 6 0,1 2 0,-1-1 0,0 2 0,1 0 0,0 3 0,-5 9 0,-9 15 0,4 3 0,-7 12 0,4-8 0,-4 8 0,-2-1 0,5 5 0,-1 0 0,6-3 0,-3 0 0,2-7 0,3-3 0,-1-4 0,2-6 0,4-4 0,1-6 0,0-5 0,1-18 0,2-2 0,2-20 0,-3 5 0,5-9 0,-4 6 0,7-2 0,-5 6 0,4-3 0,-5 9 0,2-5 0,-2 8 0,-1-2 0,3 6 0,-6 1 0,2 7 0,-2 0 0,0 5 0,1-2 0,-1 3 0,1-1 0,-1 3 0,0-1 0,0 13 0,0 11 0,0 4 0,0 17 0,0-12 0,0 22 0,0-6 0,0 9 0,5 5 0,-4 2 0,9 6 0,-8 9 0,5-13 0,-6-3 0,1-8 0,1-11 0,-3-4 0,4-1 0,-2-24 0,1 3 0,0-23 0,2-4 0,4-16 0,5 0 0,0-21 0,3 6 0,-3-14 0,2 7 0,-7-5 0,5 6 0,-9-3 0,2 3 0,-2 3 0,-5 1 0,5 6 0,-4-5 0,1 13 0,-2-3 0,0 9 0,0 5 0,0 1 0,0 4 0,0 7 0,0-3 0,0 6 0,0-1 0,0 1 0,-5 20 0,3-10 0,-9 24 0,4-5 0,0 13 0,-5 10 0,8 0 0,-9 3 0,4-12 0,0 6 0,2-12 0,3 8 0,3-10 0,-3-3 0,4-10 0,-2-5 0,2-7 0,0-4 0,3-13 0,6-4 0,-2-16 0,5 11 0,-7-12 0,3 9 0,0-10 0,-1 4 0,2-1 0,-2-1 0,0 6 0,-2-5 0,3 8 0,-7 1 0,6 8 0,-7 0 0,1 9 0,0-4 0,-1 8 0,1 15 0,-1-1 0,2 20 0,-2-3 0,5 16 0,-4-1 0,4 8 0,-2-3 0,4-2 0,-3-5 0,3-3 0,-4-7 0,1-6 0,-1-1 0,-1-9 0,-1 0 0,0-9 0,0-1 0,0-6 0,4-13 0,-3-7 0,9-17 0,-9-6 0,7-4 0,-6 0 0,2 1 0,0 0 0,-2 2 0,-1 4 0,-2 5 0,0 5 0,0 0 0,0 4 0,0 3 0,0 8 0,0 4 0,0 4 0,0 1 0,0-1 0,-5 21 0,-2-4 0,-2 20 0,-4 2 0,9 4 0,-5 4 0,4 5 0,1-9 0,-3 9 0,7-8 0,-3-1 0,3-5 0,0-7 0,0-2 0,0-4 0,0-5 0,0 2 0,0-8 0,0 0 0,0-7 0,1 0 0,8-17 0,1 4 0,7-19 0,1 1 0,-1-1 0,1-13 0,0 4 0,-3-3 0,-4 1 0,0 10 0,-3-3 0,-3 9 0,1 1 0,-4 4 0,0 5 0,0-3 0,-1 9 0,-1 0 0,1 6 0,-1 3 0,0 6 0,-3 3 0,0 12 0,-5 3 0,5 11 0,-8 6 0,9 10 0,-13 7 0,11 1 0,-4 1 0,5-5 0,3-3 0,0-5 0,0-6 0,0-3 0,0-7 0,0-3 0,0-7 0,0-3 0,0-9 0,0-9 0,2-10 0,4-8 0,0-9 0,5-7 0,-6-11 0,10-6 0,-7-4 0,7 3 0,-9-4 0,2 3 0,-3-1 0,-2 6 0,-1 4 0,-2 6 0,0 0 0,0 10 0,0 1 0,0 12 0,0 1 0,0 8 0,0 2 0,0 1 0,0 11 0,0 3 0,-4 14 0,1 2 0,-2 8 0,3 6 0,-3 7 0,2 0 0,-3 6 0,4-6 0,2 6 0,0-8 0,0 10 0,0-10 0,0 2 0,0-2 0,0-16 0,0 3 0,0-20 0,0-2 0,6-17 0,-3-3 0,9-14 0,-6-1 0,9-10 0,-3-1 0,5-6 0,-4-3 0,3-4 0,-7 3 0,3 3 0,-9 3 0,3 13 0,-6-13 0,2 16 0,-2-14 0,1 21 0,0-7 0,0 14 0,-1 1 0,0 3 0,0 4 0,-2 11 0,-1 3 0,-3 19 0,-4 0 0,-1 3 0,1 4 0,3-4 0,0 4 0,4 4 0,-2-10 0,3 6 0,2-10 0,-3-2 0,3-9 0,0-6 0,0-4 0,0-9 0,6-6 0,-3-5 0,10-17 0,-4 6 0,4-14 0,-3 3 0,1-4 0,-5 2 0,4-3 0,-4 13 0,-2-13 0,1 19 0,-3-10 0,0 18 0,0-4 0,-1 9 0,-1-1 0,1 28 0,-1-6 0,0 25 0,0-8 0,0 7 0,0 6 0,0 4 0,0 4 0,0-4 0,0 2 0,0-5 0,0-3 0,0-5 0,2-12 0,-2-9 0,2-8 0,-1-8 0,2-15 0,3-9 0,6-18 0,-6-6 0,9-6 0,-14-2 0,12-1 0,-12 8 0,6-1 0,-4 8 0,0 4 0,-1 8 0,-2 9 0,0 0 0,0 9 0,0 0 0,0 5 0,-1 8 0,-3 8 0,-3 10 0,0 15 0,-7-1 0,10 7 0,-8 2 0,9 0 0,-2 2 0,2-6 0,1 2 0,2-5 0,0 6 0,0-9 0,0 1 0,0-14 0,0 1 0,0-14 0,0 1 0,6-24 0,-1-2 0,7-22 0,-5 0 0,9 4 0,-8 0 0,7 9 0,-10 3 0,3 1 0,-5 6 0,3 4 0,-5 5 0,2 4 0,-3 5 0,1 6 0,-1 9 0,0 13 0,0 1 0,2 8 0,3-3 0,1 4 0,-1-3 0,0 8 0,-5-16 0,5 12 0,-5-23 0,3 10 0,-3-19 0,2 4 0,1-31 0,3-5 0,0-18 0,4-6 0,-5 4 0,1-1 0,-1-9 0,-5 8 0,3-4 0,-1 13 0,-2-4 0,2 18 0,-2-9 0,0 15 0,0 4 0,0 5 0,0 4 0,0 16 0,-4 6 0,3 15 0,-6 5 0,2-2 0,2 6 0,-2-3 0,5 0 0,0-1 0,0 1 0,0-6 0,0 1 0,0-14 0,0-2 0,0-11 0,3-6 0,-1-5 0,7-13 0,-2-6 0,7-11 0,-3-3 0,6-6 0,-4 8 0,-2-6 0,5 5 0,-12 5 0,8 6 0,-9 14 0,-1 6 0,-1 3 0,0 0 0,2 15 0,0 3 0,5 19 0,-5-2 0,6 5 0,-6-2 0,7-1 0,-5-3 0,7 6 0,-7-8 0,3 8 0,-4-9 0,-1 9 0,-1-8 0,2 1 0,-3-3 0,1-8 0,-2-2 0,1-8 0,-1-4 0,1-4 0,0-16 0,4-2 0,0-20 0,4 2 0,-3-9 0,-1-4 0,2-1 0,-6 2 0,4 3 0,-5 2 0,0 7 0,0 5 0,0 6 0,0 9 0,0 3 0,0 4 0,0 7 0,0 16 0,-4 0 0,3 18 0,-2-8 0,3 3 0,0-4 0,0 3 0,0-8 0,0 4 0,0-5 0,0 0 0,0-4 0,0-5 0,0-4 0,0-2 0,0-1 0,0-10 0,0-2 0,3-10 0,0 2 0,5-3 0,-3 0 0,-1-6 0,-1 7 0,0-6 0,0 14 0,-1 0 0,-1 9 0,-1 23 0,0 2 0,0 18 0,0 1 0,2-2 0,4 8 0,-1-11 0,7 0 0,-7-11 0,3-4 0,-4-4 0,-2-5 0,0-4 0,-1-4 0,0-4 0,2-5 0,-1-4 0,8-11 0,-3-5 0,1-3 0,0-3 0,-5 3 0,5 4 0,-3 3 0,1 0 0,-4 9 0,1-1 0,-3-1 0,3 5 0,-3-3 0,1 5 0,-1 2 0,1-1 0,-1 5 0,1 9 0,-1 7 0,0 13 0,0 0 0,-4 0 0,3-1 0,-6-5 0,6 5 0,-3-6 0,4 0 0,0-6 0,0-5 0,0-5 0,0-2 0,2-18 0,0 1 0,6-16 0,2 5 0,0-3 0,0 7 0,-6-2 0,2 4 0,-1 1 0,-1 4 0,0 7 0,-2 3 0,0 3 0,0 13 0,4 10 0,-1 10 0,2 12 0,1-6 0,-3 3 0,3-3 0,-4-10 0,3-1 0,-5-13 0,3-5 0,-5-13 0,4-4 0,1-9 0,2 1 0,0-7 0,5 4 0,-4-9 0,3 3 0,-5 0 0,0 4 0,0 4 0,-2 6 0,0 2 0,-3 5 0,0 2 0,1 1 0,-2 13 0,1 0 0,-1 18 0,0-7 0,0 1 0,0-7 0,0-5 0,0-2 0,1-5 0,-1-1 0,2-4 0,-2-8 0,1-10 0,1-7 0,-1-9 0,1 6 0,1 3 0,-2-1 0,2 10 0,-3-4 0,0 8 0,0 2 0,0 5 0,0 0 0,-2 16 0,-1-5 0,-6 19 0,2-6 0,-5 9 0,2-4 0,4 0 0,-3-6 0,7-4 0,-1-3 0,1-6 0,2 0 0,-2-4 0,-3-9 0,1 4 0,-3-9 0,4 8 0,1 0 0,0 1 0,-1 0 0,2 1 0,1 1 0,1-1 0,3 1 0,3 0 0,7-2 0,-2 0 0,2-1 0,-3 2 0,-3 2 0,1 0 0,-3 0 0,-2 0 0,-1 0 0,1 1 0,-1 0 0,1-1 0,0 1 0,0-1 0,0 0 0,2 0 0,0-1 0,-1 0 0,2 0 0,-3 2 0,1-1 0,-1 1 0,0 0 0,1-1 0,0-1 0,-1 1 0,2-2 0,-1 2 0,1-1 0,-2 0 0,0 0 0,0 0 0,-2 1 0,4 0 0,-3-2 0,4 3 0,-5-3 0,4 3 0,-4-2 0,1 2 0,-1-2 0,1 2 0,-1-1 0,2 0 0,-2 0 0,1-1 0,-1 1 0,1 0 0,-1 0 0,1 1 0,-1-3 0,3 2 0,-3-1 0,4-1 0,-4 1 0,1-1 0,-1 1 0,1 0 0,-2 0 0,2 1 0,-1-1 0,0 0 0,1-1 0,-1 2 0,-1-1 0,1-2 0,-1 2 0,1-2 0,0 3 0,-1-1 0,2-2 0,-2 3 0,1-3 0,0 3 0,-2-1 0,4-1 0,-4 1 0,3-1 0,-2 1 0,-1 0 0,2-1 0,2 1 0,-2-2 0,3 1 0,-3-1 0,0 3 0,0-1 0,-1 0 0,2 1 0,-3-3 0,4 3 0,-4-1 0,4 1 0,-2 0 0,2 1 0,-1 0 0,3 0 0,-4 0 0,3 0 0,-3 0 0,0 0 0,2 0 0,-2 0 0,3 0 0,-3 0 0,1 0 0,0 0 0,-1 0 0,1 1 0,0 0 0,0 2 0,0-1 0,3 2 0,-3-2 0,3 0 0,0 0 0,-2 0 0,2 0 0,-2 0 0,1 0 0,-1-1 0,1 1 0,0 0 0,0 0 0,2 0 0,-1-1 0,5 4 0,-5-3 0,5 2 0,-7-3 0,3 1 0,-2-1 0,2 1 0,-2 0 0,0-1 0,-1 0 0,-1-1 0,1 0 0,-1 1 0,3-1 0,0 2 0,5 0 0,-5 0 0,8 5 0,-8-5 0,4 4 0,-4-4 0,-2-1 0,1 2 0,0-1 0,0 0 0,-2-1 0,1 2 0,-1-3 0,1 3 0,-1-1 0,0-1 0,6 7 0,-4-4 0,5 3 0,-6-2 0,3 1 0,-3-2 0,3 3 0,-2-3 0,1 0 0,-3 3 0,2-4 0,-4 3 0,3-4 0,-2 2 0,2-2 0,0 3 0,1-4 0,-1 4 0,-1-3 0,0 0 0,0 1 0,-1-1 0,1-1 0,0 2 0,1-2 0,-1 0 0,1 1 0,-2-2 0,1 0 0,0 1 0,1 0 0,0-1 0,5 0 0,-2 0 0,4 0 0,-4 0 0,1 2 0,0 0 0,-2 0 0,1-1 0,-3 0 0,0-1 0,-1 1 0,-1 0 0,2-1 0,-1 1 0,1 0 0,-1-1 0,0 2 0,2 0 0,-2-1 0,2 1 0,-2-2 0,-1 1 0,2-1 0,-1 0 0,1 2 0,0-2 0,-2 3 0,1-3 0,0 2 0,-1-1 0,2 1 0,-2 0 0,0-1 0,0 1 0,1-1 0,2 1 0,-2-1 0,1 2 0,-2-2 0,0 2 0,1-3 0,-1 2 0,2-2 0,-2 1 0,1-1 0,0 0 0,-1 0 0,4 0 0,-3 0 0,5 0 0,-2 0 0,4 0 0,-4 0 0,3 0 0,-8 3 0,2-1 0,-3 2 0,3-2 0,-3 0 0,3 1 0,-1-1 0,1-1 0,0-1 0,1 1 0,-2 0 0,2-1 0,-2 0 0,1 0 0,-1 2 0,-13 0 0,5 1 0,-9-2 0,5 0 0,4-1 0,-3 1 0,-1 1 0,3-1 0,-2 2 0,2-2 0,3 0 0,-2 0 0,2-1 0,0 1 0,0-1 0,-2 1 0,2 0 0,-1 0 0,1 0 0,-1 0 0,-1-1 0,0 0 0,1 0 0,0 0 0,1 1 0,-1-1 0,-1 3 0,0-3 0,0 1 0,-1-1 0,1 0 0,-2 1 0,0-1 0,2 2 0,-4 1 0,6-3 0,-6 4 0,4-3 0,-1-1 0,1 1 0,2 0 0,1-1 0,-2 1 0,1 0 0,-1-1 0,2 1 0,0 0 0,0-1 0,-1 1 0,0-1 0,0 0 0,-1 0 0,0 0 0,-6 0 0,3 0 0,-3 0 0,-6 0 0,7 0 0,-10 0 0,12 0 0,-9 0 0,10 0 0,-10 2 0,11-2 0,-8 2 0,5-1 0,-1-1 0,2 1 0,0-1 0,2 0 0,-1 2 0,2-2 0,0 1 0,-1-1 0,0 0 0,-2 0 0,2 0 0,-1 1 0,2-1 0,-2 3 0,3-3 0,-4 1 0,-3-1 0,0 0 0,-6 0 0,3 2 0,3-2 0,-3 2 0,7-1 0,-6-1 0,6 1 0,-2-1 0,4 0 0,-4 0 0,2 0 0,-2 0 0,-3 0 0,2 1 0,-3 0 0,4 0 0,1-1 0,2 0 0,0 0 0,1 0 0,-1 0 0,0 0 0,0 0 0,-2 0 0,-8 0 0,7 0 0,-9 0 0,6 0 0,3 0 0,-3 0 0,5 0 0,1 0 0,-2 0 0,0 0 0,0-1 0,1 1 0,-4-1 0,4 1 0,-10 0 0,12-2 0,-6 2 0,6-2 0,-1 2 0,-2 0 0,0 0 0,2 0 0,-1 0 0,3 0 0,-4 0 0,4 0 0,-2 0 0,1 0 0,1 0 0,-6 0 0,7 0 0,-6-1 0,6 1 0,0-1 0,-3-2 0,4 3 0,-4-4 0,3 3 0,0-2 0,-1 1 0,0-2 0,-1 2 0,0-2 0,1 0 0,2 1 0,-2-2 0,-2-1 0,2 2 0,-4-8 0,5 6 0,-5-8 0,4 5 0,-7-4 0,3-4 0,1 5 0,0-3 0,5 4 0,-2 6 0,2-8 0,-1 8 0,1-4 0,0 6 0,0-5 0,2 4 0,-2-5 0,2 6 0,0 0 0,0-2 0,-2 0 0,1-1 0,-1 1 0,2 2 0,0 0 0,0 1 0,0-1 0,1-1 0,0 2 0,1-3 0,0 3 0,3-1 0,-1 1 0,0 1 0,-1-2 0,0 2 0,-1-2 0,2 2 0,-1 0 0,3 1 0,-2 0 0,9 0 0,-4 0 0,5 0 0,-3 0 0,3 0 0,-2 0 0,8 0 0,-5 0 0,2 0 0,1 2 0,3 0 0,-2 1 0,4 2 0,-5 2 0,3-2 0,3 7 0,-3-5 0,0 2 0,-3 0 0,3 2 0,-4-4 0,6 8 0,-9-10 0,5 3 0,-1-3 0,0 1 0,2 1 0,1 3 0,1-5 0,4 3 0,-7-4 0,17 3 0,-12 0 0,4-2 0,-6 1 0,-7-4 0,3 0 0,3 2 0,-3-2 0,-3 1 0,7-1 0,-13-2 0,19 6 0,-17-4 0,13 4 0,-9-6 0,-6 0 0,0 0 0,-6 0 0,-19 0 0,4 0 0,-13 0 0,8-1 0,2-1 0,-5-2 0,4-2 0,-4 0 0,0 2 0,4 0 0,-4 0 0,6 0 0,-1-1 0,1 0 0,-3 2 0,1-3 0,-7 3 0,7-2 0,-1 1 0,1 1 0,6 0 0,-9-3 0,10 3 0,-8-3 0,6 3 0,1 0 0,-3 1 0,6 1 0,-4 1 0,5-1 0,-1 0 0,3-1 0,-5 2 0,6 0 0,-3 0 0,3 0 0,1 0 0,-2 0 0,2 0 0,-1 0 0,-1-1 0,2 1 0,-5-1 0,4 0 0,-2 0 0,2-1 0,1 2 0,-1 0 0,-2 0 0,1 0 0,-3 0 0,1 0 0,-2 0 0,0 0 0,2 0 0,-4 0 0,0 3 0,0-1 0,0 4 0,4-4 0,-2 3 0,2-2 0,2 0 0,-2-2 0,3 2 0,-3-2 0,0 3 0,3-2 0,-3 0 0,3 0 0,-3 0 0,1-1 0,-2 1 0,4-2 0,-1 2 0,1-1 0,0 0 0,1 1 0,-1-2 0,13 3 0,-2 3 0,10-3 0,0 4 0,3-4 0,4 1 0,3-1 0,-4 2 0,0-2 0,-3 1 0,-3-2 0,-4-2 0,0 0 0,-7 0 0,3 0 0,-4 0 0,0 0 0,-1 0 0,1 0 0,-3 0 0,4 0 0,-2 0 0,0 0 0,-2 0 0,2 0 0,0 0 0,-1 0 0,2 0 0,-3 0 0,11 4 0,-7-3 0,4 3 0,-4-3 0,-2 0 0,2 2 0,-2-1 0,-2-1 0,1 2 0,1-2 0,-1 3 0,2 1 0,-2-2 0,-1 1 0,0-2 0,-2 0 0,1 2 0,-2-1 0,0 0 0,0 0 0,0-1 0,0 1 0,0-1 0,-2 1 0,-1-2 0,-6 0 0,2 1 0,-2-1 0,3 0 0,0 1 0,-1-2 0,-7 1 0,5 1 0,-8-1 0,9 1 0,-3 0 0,5-1 0,-1 2 0,3-2 0,-1 0 0,3-1 0,-1 0 0,0 1 0,1-1 0,-1 1 0,0-1 0,0 1 0,-2-1 0,2 1 0,-2 0 0,2-1 0,-5 2 0,3-2 0,-1 1 0,3 0 0,-2-1 0,2 1 0,-2 0 0,0-1 0,-3 1 0,1-1 0,-4 2 0,2-1 0,4 2 0,-8-3 0,3 1 0,0 0 0,0-1 0,5 1 0,-2 0 0,1 0 0,0 0 0,-2-1 0,2 0 0,1 0 0,-2 0 0,4 0 0,-7 0 0,6 0 0,-4 0 0,3 0 0,0 0 0,0 0 0,2 0 0,10 0 0,1 0 0,10 1 0,-4 0 0,1 0 0,-1-1 0,-3 0 0,0 0 0,0 0 0,-3 0 0,1 0 0,-1 0 0,-5 0 0,4 0 0,-3 0 0,0 0 0,0 0 0,-1 0 0,1 0 0,-1 0 0,0 0 0,0 0 0,2 0 0,1 0 0,0 0 0,2 0 0,-4 0 0,3 0 0,-2 0 0,2 0 0,-1 0 0,2 0 0,1 0 0,-2 0 0,-1 0 0,-2 0 0,1 0 0,-1 0 0,0 0 0,-2 0 0,1 0 0,-1 0 0,2 0 0,-2 0 0,1 0 0,1 0 0,-1 0 0,1 0 0,-1 0 0,0 0 0,0 0 0,1 0 0,-1 0 0,0 0 0,0 0 0,-12 3 0,-5-3 0,-17 5 0,5-5 0,-10 3 0,10-3 0,-4 0 0,-4 0 0,5 0 0,-4 0 0,-4 0 0,13 0 0,-11 0 0,16 0 0,-5 0 0,9 0 0,-4 0 0,9 0 0,-9 0 0,10 0 0,-11 0 0,11 0 0,-11 0 0,11 0 0,-10 0 0,10 0 0,-11 0 0,13 0 0,-10 1 0,8 1 0,-3 0 0,2 1 0,2-3 0,2 1 0,-1-1 0,0 0 0,2 0 0,-2 1 0,2 0 0,-1 1 0,-1-2 0,3 1 0,-3-1 0,2 0 0,0 0 0,-2 0 0,3 0 0,-3 0 0,3 0 0,-6 0 0,4 0 0,-7 0 0,-2 0 0,0 0 0,-2 0 0,0 0 0,-1 0 0,-3 0 0,3 0 0,-6 0 0,3 0 0,-4 0 0,-2 0 0,8 0 0,-7 0 0,7 0 0,-14 0 0,13 0 0,-10 0 0,18 0 0,-7 0 0,6 0 0,-4 0 0,3 0 0,-1 0 0,4 0 0,-3 0 0,6 0 0,-9 0 0,5 0 0,-1 0 0,-1 0 0,5 0 0,-3 0 0,2 0 0,3 0 0,-3 0 0,3 0 0,-2 0 0,-1 0 0,3 0 0,-3 0 0,-1 0 0,2 0 0,-2 0 0,5 0 0,0 0 0,-3 0 0,4 0 0,-3 0 0,2 0 0,2 0 0,-2 0 0,0 0 0,-6 0 0,0 0 0,-3 0 0,4 0 0,3 0 0,1 0 0,-1 0 0,-3 0 0,3 0 0,-3 0 0,3 0 0,2 0 0,-4 0 0,4 0 0,-10 0 0,8 0 0,-5 0 0,2 0 0,3 0 0,-6 0 0,5 0 0,-1 0 0,2 0 0,2 0 0,-1 0 0,2 0 0,-2 0 0,1 0 0,-6 0 0,5 0 0,-4 0 0,7 0 0,-4 0 0,4 0 0,-3 0 0,2 0 0,-2 0 0,3 0 0,-1 0 0,3 0 0,-3 0 0,2 0 0,-1 0 0,0 0 0,2 0 0,-1 0 0,-2 0 0,2 0 0,-3 0 0,3 0 0,-1 0 0,2 0 0,-2 0 0,1 0 0,-1 0 0,1 1 0,-1-1 0,2 1 0,-4 0 0,3-1 0,-1 2 0,20 2 0,-3-1 0,22 3 0,-9-3 0,10 3 0,-7-5 0,5 6 0,-9-6 0,-1 6 0,-3-5 0,-6 3 0,-2-5 0,-5 0 0,0 0 0,-2 0 0,1 0 0,-1 0 0,5 0 0,-3 0 0,3 0 0,-1 0 0,-1 0 0,5 0 0,-6 0 0,3 0 0,-1 0 0,-4 0 0,4 0 0,-6 0 0,3 0 0,-2 0 0,5 0 0,0 0 0,5 0 0,-1 0 0,4 0 0,0 0 0,6 0 0,0 0 0,4 2 0,-1-1 0,1 1 0,0-2 0,12 0 0,-7 0 0,2 0 0,-6 0 0,-16 0 0,9 0 0,-12 1 0,3-1 0,1 3 0,-5-2 0,8 2 0,-9-2 0,12 0 0,-4-1 0,2 0 0,2 0 0,-5 0 0,6 0 0,-6 0 0,5 0 0,-8 0 0,5 0 0,-7 0 0,0 0 0,-5 0 0,0 0 0,-3 0 0,-11 0 0,-11 0 0,-14 0 0,-5 0 0,-5 0 0,3 0 0,-9 0 0,6 0 0,-6 0 0,6 0 0,3 0 0,-4 0 0,10 0 0,-1 0 0,10 0 0,-7 0 0,11 0 0,-8 0 0,2 2 0,0-1 0,-3 1 0,7-2 0,0 0 0,3 0 0,-1 2 0,7-2 0,-2 3 0,10-2 0,-1 2 0,-1-3 0,-1 2 0,2-1 0,-8-1 0,11 1 0,-6 0 0,5-1 0,4 1 0,-3-1 0,3 0 0,-1 0 0,1 0 0,-1 0 0,-1 0 0,0 0 0,-1 0 0,2 0 0,0 0 0,-1 0 0,2 0 0,-2 0 0,1 0 0,-2 0 0,-1 0 0,-1 0 0,2 0 0,-1 0 0,2 0 0,-2 0 0,2 0 0,1 0 0,0 0 0,1 0 0,-1 0 0,1 0 0,-2 0 0,1 0 0,-3 0 0,3 0 0,-3 0 0,4-1 0,-2-1 0,2-2 0,-2-3 0,1-3 0,-2-4 0,1-4 0,-3 0 0,2-3 0,-5-3 0,6 0 0,-4-1 0,6 1 0,0-3 0,0 2 0,0-6 0,1 0 0,-1 3 0,2 0 0,0-11 0,0 14 0,0-11 0,0 15 0,0 0 0,0 6 0,0-1 0,0 7 0,0 0 0,0 4 0,0 1 0,0 15 0,0-7 0,0 25 0,0-14 0,0 20 0,0-5 0,0 10 0,0-8 0,2 8 0,5-8 0,-3 2 0,7-6 0,-9-4 0,6-6 0,-2 2 0,0-9 0,0 1 0,-3-9 0,4-6 0,-4-1 0,4-5 0,4-4 0,-2 0 0,12-10 0,-9-3 0,2-6 0,-3 4 0,0-11 0,-3 12 0,0-16 0,-4 17 0,-1-10 0,-1 11 0,-2-3 0,0 7 0,0 4 0,0 2 0,0 4 0,0 2 0,0 2 0,0 3 0,0 0 0,0 2 0,-3 13 0,2-2 0,-8 15 0,4-6 0,-5 6 0,3-3 0,-2 12 0,4-7 0,-5 11 0,5-9 0,-2 0 0,3-1 0,0-5 0,1-1 0,1-4 0,0-8 0,2-1 0,-2-6 0,2 2 0,0-2 0,3-13 0,4-1 0,-1-7 0,6-3 0,-8 0 0,5-6 0,1-9 0,-2-1 0,3-7 0,-1-2 0,-5 11 0,4 3 0,-6 15 0,0 0 0,-1 4 0,-2 5 0,2 1 0,-2 6 0,0 15 0,0-3 0,0 22 0,0-6 0,0 5 0,0 9 0,2-2 0,4 10 0,2-3 0,0-1 0,1-9 0,-1 2 0,-1-12 0,1-1 0,-2-4 0,-2-9 0,4 8 0,-7-13 0,3 6 0,-1-7 0,-2-1 0,3-2 0,-1-8 0,4-7 0,0-8 0,5-10 0,0-4 0,-6-3 0,3 1 0,-6 2 0,-1 4 0,1 3 0,-3 7 0,0 4 0,0 6 0,0 3 0,-2 6 0,-3 6 0,-2 6 0,-8 4 0,0 10 0,-2-2 0,-4 9 0,8 1 0,-6-7 0,9 2 0,4-15 0,1-2 0,4-5 0,-3-5 0,7-6 0,-1-7 0,4-2 0,-2-3 0,0 4 0,-2 2 0,-2 3 0,0 4 0,0 2 0,0-1 0,-4 20 0,0-7 0,-2 19 0,-1-10 0,4-3 0,-3-1 0,5-6 0,-1-1 0,1 1 0,-1 0 0,1 0 0,0-1 0,1 1 0,-1-2 0,1 0 0,-1-3 0,7-14 0,1 0 0,6-9 0,-2-3 0,1 3 0,2-8 0,-1-6 0,3 1 0,-3-1 0,-2 6 0,-1 10 0,-5 6 0,-2 7 0,-1 3 0,0 1 0,1 7 0,-2 1 0,7 13 0,-6 5 0,6 6 0,-3 6 0,-2-1 0,4 4 0,-4-8 0,4 2 0,-3-13 0,2-3 0,-3-10 0,-1-6 0,4-7 0,-1-4 0,7-10 0,-4 1 0,1-6 0,2 0 0,-4 2 0,2-5 0,-1 2 0,-3-2 0,4-1 0,-6 3 0,3 5 0,-5 5 0,1 6 0,1 2 0,-3 3 0,1-1 0,-5 21 0,-1-1 0,-5 21 0,3 1 0,2 2 0,2 8 0,3-8 0,-2 4 0,2-11 0,-3 2 0,3-7 0,0-5 0,0-2 0,0-5 0,0-5 0,0-3 0,0-8 0,6-8 0,0-12 0,9-3 0,3-13 0,5 1 0,-1-7 0,3-2 0,-11 12 0,7 2 0,-15 16 0,3 0 0,-8 9 0,1 1 0,-1 2 0,2 13 0,-2-2 0,5 19 0,-5-8 0,6 14 0,-3-5 0,3-2 0,0 0 0,0-8 0,-2 0 0,-1-3 0,-1-2 0,0-4 0,2 5 0,-1-8 0,0 2 0,-1-7 0,3-6 0,4-9 0,4-4 0,-6-12 0,7 4 0,-8-5 0,5 7 0,-3 0 0,-2 6 0,-4 0 0,1 9 0,-4 0 0,2 5 0,-2 1 0,1 11 0,-1 1 0,0 9 0,0-3 0,0 2 0,0-5 0,0 5 0,0-11 0,0 2 0,0-5 0,0-1 0,7-17 0,3-1 0,3-16 0,3 4 0,-5 5 0,0-1 0,-2 11 0,-2 0 0,-3 5 0,0 2 0,-2 0 0,0 3 0,-1 0 0,-1 16 0,0 5 0,0 10 0,0 2 0,0-2 0,0-3 0,0 2 0,0-9 0,0-4 0,0-6 0,2-6 0,2-8 0,6-4 0,-1-11 0,3 4 0,-4-6 0,2 7 0,-3-2 0,1 6 0,-4-2 0,0 6 0,-2-6 0,1 8 0,-1-10 0,1 12 0,0-9 0,-2 8 0,2 0 0,-2 0 0,1 4 0,-1 15 0,0-7 0,-3 21 0,1-10 0,-5 10 0,3 3 0,-2 0 0,-1-3 0,5 2 0,-3-14 0,4 1 0,0-14 0,9-14 0,-3-3 0,12-18 0,-6 9 0,5-7 0,-5 8 0,2 0 0,-6 4 0,0 3 0,-5 6 0,0 1 0,-1 5 0,0 0 0,-6 9 0,2-1 0,-6 6 0,4 0 0,-1-3 0,2 6 0,0-3 0,-1-1 0,4 6 0,-5-9 0,4 6 0,-4-8 0,4 0 0,-1-2 0,2 0 0,0 0 0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8:26.438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1 111 24575,'44'-3'0,"1"1"0,9 2 0,2 0 0,2 0 0,5 0 0,-4 0 0,9 0 0,-3 0 0,-3 0 0,-2 0 0,-5 0 0,-4 0 0,0 0 0,-12 0 0,10 0 0,-19 0 0,13 0 0,-15 0 0,0 0 0,5 0 0,-4 0 0,2 0 0,-4 0 0,-6 0 0,-3 0 0,-1 0 0,13 0 0,-9 0 0,6 0 0,-4 0 0,-10 0 0,7 0 0,-9 0 0,3 0 0,-3-2 0,-1 2 0,0-2 0,2 1 0,2 0 0,1-2 0,4 3 0,-10-1 0,4 1 0,-2 0 0,-3-1 0,3-1 0,0 1 0,-3 0 0,6 1 0,-7 0 0,3-2 0,-4 2 0,2-2 0,-3 2 0,2-2 0,-4 2 0,1-2 0,-1 1 0,0 1 0,2-2 0,0 2 0,0-2 0,2 1 0,-1-1 0,1 0 0,4 0 0,-3 1 0,3-2 0,3-1 0,-5 2 0,7-4 0,-7 5 0,4-1 0,-4 1 0,2 0 0,-5 1 0,4-2 0,-3 0 0,2 2 0,1-4 0,-5 3 0,4 0 0,-1-1 0,-2 1 0,7-3 0,-6 3 0,3-1 0,-2 1 0,0 0 0,2-1 0,-4 1 0,8 0 0,-5-1 0,0 1 0,4-2 0,-9 2 0,5 0 0,-5 1 0,0-1 0,0 0 0,0 0 0,2 0 0,3-1 0,-1 2 0,1-2 0,2 0 0,-1 1 0,2-1 0,1 2 0,-4-1 0,1 0 0,-4 0 0,2 1 0,-2 0 0,0 0 0,-1 0 0,-2 0 0,-1 0 0,0 0 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8:54.28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158 1 24575,'0'6'0,"0"0"0,0-4 0,1 0 0,0 1 0,1-1 0,0 1 0,0-1 0,-1 0 0,1 0 0,0 0 0,1-1 0,-2 2 0,1-2 0,0 2 0,-1-1 0,1 1 0,-1-1 0,1 1 0,-1 0 0,2-2 0,-3 3 0,2-3 0,-1 5 0,0-4 0,0 3 0,0-3 0,0 0 0,0 1 0,0 0 0,1 0 0,-1 0 0,-1-1 0,0 2 0,2-2 0,-1 2 0,0-2 0,0 0 0,0 1 0,0-1 0,0 2 0,0-2 0,0 1 0,1 0 0,-1-1 0,1 1 0,-1 0 0,0-1 0,1 2 0,-2-1 0,1-1 0,0 1 0,-1 0 0,1 0 0,0-1 0,0 0 0,1 0 0,-2 2 0,1-2 0,-1 1 0,2-1 0,-2 1 0,2 0 0,-1-2 0,0 4 0,0-3 0,0 2 0,-1-2 0,2 0 0,-2 1 0,1 0 0,0 0 0,0 0 0,1 0 0,-1 1 0,0-1 0,-1 0 0,0 0 0,0-1 0,1 1 0,0 1 0,0-1 0,1 1 0,-1-2 0,-1 1 0,1 0 0,0 0 0,1-1 0,-2 0 0,0 1 0,1 0 0,2 1 0,-2 0 0,2 0 0,-2 0 0,-1-1 0,1 0 0,0 0 0,-1-1 0,2 1 0,-2-1 0,1 1 0,0 0 0,0-1 0,0 1 0,0 0 0,0 0 0,-1 0 0,1 0 0,-1 0 0,2 0 0,-2-1 0,3 1 0,-2 0 0,0-1 0,0 1 0,0-1 0,-1 1 0,1-1 0,0 1 0,-1 0 0,2-1 0,-1 2 0,1 1 0,0-3 0,0 3 0,0-4 0,-1 2 0,0-1 0,1 1 0,-1 0 0,1-1 0,0 1 0,0-1 0,-1 0 0,1 1 0,0-1 0,-1 0 0,1 1 0,0-2 0,-1 3 0,1-2 0,-1 0 0,0 1 0,1-1 0,-2 2 0,2-1 0,-2 0 0,1-1 0,0 1 0,-1-1 0,1 1 0,-1 0 0,0-1 0,0 1 0,0 2 0,0-2 0,0 1 0,0-2 0,0 1 0,0-1 0,0 1 0,0 0 0,0-1 0,1 1 0,-1 0 0,1-1 0,-1 1 0,1 0 0,-1-1 0,1 1 0,0 0 0,-1 0 0,1 1 0,-1-2 0,0 0 0,1 1 0,-1 0 0,1 1 0,-1-1 0,1-1 0,-1 1 0,1 0 0,-1 2 0,0-3 0,0 1 0,1 5 0,2-4 0,-1 4 0,-1-6 0,0 1 0,0-1 0,-1 4 0,0-3 0,2 2 0,-1-1 0,0-2 0,0 2 0,0-2 0,-1 1 0,2 0 0,-1-1 0,1 1 0,-2-1 0,2 1 0,-1 0 0,0 0 0,0 1 0,0-2 0,0 0 0,0 1 0,1-1 0,-2 1 0,0 0 0,2-1 0,0 1 0,0-1 0,-1 0 0,0 0 0,-1 1 0,1 1 0,-1-1 0,1 1 0,-1 0 0,0-1 0,1 0 0,-1-1 0,1 1 0,-1 0 0,0 1 0,0-2 0,0 2 0,1-2 0,0 3 0,0-3 0,0 1 0,-1 1 0,0-2 0,0 2 0,0-2 0,0 1 0,0-1 0,1 1 0,-1 1 0,1-2 0,-1 2 0,0-1 0,0-1 0,0 1 0,0 0 0,0-1 0,1 2 0,-1-2 0,1 2 0,-1-2 0,0 2 0,0-2 0,0 1 0,0 1 0,0-1 0,0 1 0,0-1 0,0 1 0,0-2 0,0 1 0,0-1 0,0 2 0,0-1 0,0 0 0,0-1 0,0 1 0,0-1 0,0 1 0,0 0 0,0 0 0,0 0 0,0 1 0,0-2 0,0 2 0,0-2 0,0 2 0,0-2 0,0 1 0,0 1 0,0-2 0,0 2 0,0-2 0,0 1 0,0-1 0,0 1 0,0 0 0,0-1 0,0 1 0,0 0 0,0 0 0,0 0 0,0 0 0,0-1 0,0 1 0,0-1 0,0 2 0,0-1 0,0 1 0,0 0 0,0 2 0,0-1 0,0 2 0,0-4 0,0 4 0,0-4 0,0 2 0,0-3 0,0 1 0,1-1 0,-1 1 0,1 0 0,-1 0 0,0 0 0,0 1 0,0-2 0,0 1 0,0 0 0,0-1 0,0 1 0,0 0 0,0-1 0,0 1 0,0 0 0,0 0 0,1 0 0,-1 0 0,1-1 0,-1 1 0,0-1 0,0 1 0,0 0 0,0 0 0,0 0 0,0 1 0,0-1 0,0 1 0,0-1 0,0 1 0,0-1 0,0 1 0,0 2 0,0-2 0,0 1 0,0-2 0,0 1 0,0 0 0,0-1 0,0 3 0,0-3 0,0 2 0,0-2 0,0 2 0,0-2 0,0 1 0,0-1 0,0 0 0,0 1 0,0 0 0,0-1 0,0 0 0,0-1 0,0 1 0,0 0 0,-1-1 0,1 1 0,-1 0 0,-1-1 0,2 1 0,-3-1 0,3 3 0,-2-1 0,2 1 0,-2 0 0,1-2 0,0 3 0,-1-4 0,2 2 0,-2-1 0,1 0 0,1 1 0,-1-2 0,-1 0 0,1 1 0,-1-2 0,0 2 0,2 0 0,-2-1 0,2 2 0,-1-2 0,0 1 0,0 0 0,0 0 0,0 1 0,0 1 0,1-2 0,-5 1 0,4 1 0,-2-2 0,3 2 0,-1-2 0,1 0 0,-1-1 0,1 2 0,-1-1 0,1 1 0,-1-1 0,1 0 0,0 1 0,-1-1 0,1 1 0,-1-1 0,0 0 0,1 1 0,-1 0 0,0 1 0,1-2 0,-1-1 0,0 1 0,0 0 0,-1 2 0,2-3 0,0 2 0,0-2 0,0 2 0,0-2 0,0 1 0,-1 1 0,0-2 0,1 2 0,0-2 0,0 1 0,0-1 0,0 1 0,-1 1 0,0-2 0,1 2 0,0-2 0,0 1 0,0-1 0,0 1 0,0 0 0,-1-1 0,0 1 0,1 2 0,0-3 0,0 3 0,0-3 0,0 0 0,-1 1 0,-1-1 0,0 1 0,1-1 0,-1 0 0,0 0 0,-1 0 0,1 1 0,0-1 0,1 2 0,0-1 0,-1 0 0,0 3 0,1-3 0,-1 2 0,2-1 0,-2-2 0,0 2 0,0-2 0,-1 1 0,2-1 0,-1 3 0,0-3 0,1 3 0,0-2 0,1-1 0,0 1 0,-1 0 0,1-1 0,-1 1 0,0 2 0,0-2 0,0 3 0,0-2 0,0-1 0,1 4 0,-2-4 0,2 1 0,-1-1 0,0-1 0,1 1 0,-1 0 0,0-1 0,1 2 0,-1-2 0,1 2 0,-1-1 0,0 1 0,0-2 0,0 0 0,0 2 0,1-1 0,-1 1 0,1-1 0,-1 0 0,0 0 0,0-1 0,0 1 0,1 0 0,-1 0 0,1 0 0,-1 0 0,1 0 0,-1-1 0,1 1 0,-2-1 0,2 1 0,-1-1 0,0 2 0,1-2 0,-1 2 0,1-2 0,0 2 0,-1-2 0,1 2 0,-2-2 0,2 2 0,-1-1 0,1 0 0,-1 0 0,0-1 0,0 2 0,0-2 0,1 2 0,-1-2 0,1 0 0,-2 1 0,2-1 0,-1 2 0,1-1 0,-1-1 0,0 0 0,-1 1 0,0 0 0,1 2 0,-1-1 0,1-1 0,-2 0 0,1 1 0,-1-1 0,2 2 0,-1-2 0,1 2 0,-1-2 0,0 0 0,0-1 0,0 1 0,-2-1 0,3 2 0,-2-2 0,3 2 0,-1-2 0,0 4 0,-1-4 0,1 3 0,0-3 0,0 0 0,0 2 0,-1-2 0,-1 1 0,1-1 0,0 0 0,1 1 0,-1 0 0,1 0 0,-1 0 0,1-1 0,-2 2 0,0-1 0,0 1 0,0 0 0,1 0 0,0 0 0,0-1 0,0-1 0,1 3 0,-2-3 0,2 3 0,-1-1 0,0-3 0,0 3 0,0-3 0,0 3 0,1-2 0,-1 0 0,-1 1 0,0-2 0,0 0 0,1 1 0,0-1 0,0 1 0,0-1 0,0 2 0,0-1 0,0 0 0,1 0 0,-2 1 0,2-1 0,-1 0 0,0 0 0,1 1 0,-1-1 0,-1 0 0,1 0 0,-1 0 0,1 0 0,1 1 0,-2-1 0,3 1 0,-2-1 0,1 1 0,-1-2 0,1 2 0,-2-2 0,2 1 0,-1 0 0,1 1 0,-2-1 0,3 2 0,-3-3 0,2 3 0,0-2 0,-2 0 0,3 1 0,-3-2 0,2 1 0,-1 1 0,1-1 0,-1 2 0,2-1 0,-2 0 0,2 3 0,-3-3 0,2 3 0,-2-2 0,1 0 0,0 0 0,0-1 0,0 3 0,0-3 0,1 2 0,0-1 0,1-2 0,-2 2 0,2-1 0,-2-1 0,2 3 0,-3-4 0,2 3 0,-3-1 0,-1 0 0,-4 1 0,3-1 0,-1 0 0,6-3 0,0 1 0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19:16.44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3074 0 24575,'-8'0'0,"2"0"0,1 0 0,1 0 0,0 0 0,1 0 0,1 0 0,-2 0 0,1 0 0,0 0 0,1 0 0,-1 0 0,0 0 0,-1 0 0,2 0 0,0 0 0,-1 0 0,0 0 0,0 0 0,-2 0 0,1 0 0,-1 0 0,3 0 0,-1 0 0,-1 0 0,1 0 0,-1 0 0,1 0 0,0 0 0,0 0 0,-5 0 0,5 0 0,-6 0 0,7 0 0,-2 0 0,2 0 0,-2 0 0,2 0 0,-2 0 0,1 0 0,0 0 0,-1 0 0,2 0 0,-1 0 0,0 0 0,1 0 0,-2 0 0,2 0 0,-1 0 0,0 0 0,0 0 0,0 0 0,0 0 0,1 0 0,-1 0 0,0 0 0,0 0 0,0 0 0,-1 0 0,1 0 0,0 0 0,0 0 0,1 0 0,-2 0 0,1 0 0,-1 0 0,2 0 0,-1 0 0,0 0 0,1 0 0,-1 0 0,0 0 0,0 0 0,0 0 0,0 0 0,1 0 0,-2 0 0,0 0 0,-1 0 0,2 0 0,1 0 0,-1 0 0,1 0 0,-2 0 0,2 0 0,-2 0 0,2 0 0,-1 0 0,0 0 0,1 0 0,-1 0 0,0 0 0,1 0 0,-2 0 0,1 0 0,0 0 0,0 0 0,1 0 0,-1 0 0,0 0 0,0 0 0,0 0 0,1 0 0,-1 0 0,1 0 0,-2 0 0,2 0 0,-1 0 0,0 0 0,-2 0 0,1 0 0,-2 0 0,3 0 0,-1 0 0,2 0 0,-4 0 0,3 0 0,-2 0 0,2 0 0,0 0 0,0 0 0,-1 0 0,1 0 0,0 0 0,0 0 0,1 0 0,-1 0 0,0 0 0,1 0 0,-1 0 0,-1 0 0,2 0 0,-2 0 0,2 0 0,-1 0 0,1 0 0,-1 0 0,-1 0 0,1 0 0,-1 0 0,1 0 0,1 0 0,-1 0 0,0 0 0,0 0 0,1 0 0,-1 0 0,-1 0 0,2 0 0,-2 0 0,2 0 0,-1 0 0,-1 0 0,2 0 0,-2 0 0,1 0 0,0 0 0,0 0 0,0 0 0,1 0 0,-1 0 0,1 0 0,-2 0 0,1 0 0,0 0 0,0 0 0,1 0 0,-3 0 0,2 0 0,-2 0 0,0 0 0,1 0 0,-2 0 0,3 0 0,-1 0 0,2 0 0,-2 0 0,2 0 0,-1 0 0,0 0 0,1 0 0,-3 0 0,1 0 0,-1 0 0,2 0 0,1 0 0,-1 0 0,0 0 0,0 0 0,0 0 0,0 0 0,1 0 0,-1 0 0,-1 0 0,-1 0 0,1 0 0,-1 0 0,1 0 0,0 0 0,1 0 0,-2 0 0,2 0 0,-1 0 0,-1 0 0,2 0 0,-1 0 0,2 0 0,-1 0 0,0 0 0,0 0 0,0 0 0,0 0 0,0 0 0,0 0 0,-1 0 0,2 0 0,-1 0 0,0 0 0,0 0 0,-1 0 0,0 0 0,1 0 0,0 0 0,0 0 0,-2 0 0,1 0 0,-1 0 0,2 0 0,1 0 0,-1 0 0,1 0 0,-2 0 0,1 0 0,1 0 0,-2 0 0,1 0 0,-1 0 0,0 0 0,1 0 0,0 0 0,-2 0 0,1 0 0,-1 0 0,3 0 0,-1 0 0,-1 0 0,1 0 0,0 0 0,1 0 0,-1 0 0,0 0 0,0 0 0,-1 0 0,1 0 0,-1 0 0,2 0 0,-3 0 0,0 0 0,-1 0 0,2 0 0,1 0 0,1 0 0,-1 0 0,0 0 0,1 0 0,-1 0 0,0 0 0,0 0 0,-3 0 0,3 0 0,-3 0 0,1 0 0,1 0 0,-1 0 0,0 0 0,-1 0 0,1 0 0,-2 0 0,5 0 0,-6 0 0,3 0 0,-1 1 0,1-1 0,-1 1 0,1-1 0,1 0 0,-2 0 0,3 1 0,-3-1 0,0 3 0,0-3 0,0 1 0,1-1 0,-4 0 0,5 1 0,-5-1 0,6 1 0,0-1 0,-1 1 0,-1-1 0,2 2 0,-2-2 0,2 1 0,0-1 0,0 0 0,0 0 0,-1 0 0,1 0 0,-2 1 0,1-1 0,1 1 0,0-1 0,-2 0 0,0 2 0,1-2 0,0 2 0,1-2 0,-1 0 0,-1 0 0,1 0 0,1 1 0,-3-1 0,5 1 0,-5-1 0,3 0 0,0 1 0,-1-1 0,-1 2 0,1-1 0,-2 0 0,3-1 0,-1 0 0,1 1 0,0-1 0,0 1 0,1-1 0,-1 1 0,1-1 0,-1 1 0,-2-1 0,3 0 0,-4 0 0,4 0 0,-2 1 0,2-1 0,-1 1 0,0-1 0,0 0 0,-1 0 0,1 1 0,1 0 0,-2 0 0,2 0 0,-4 0 0,4-1 0,-2 1 0,2-1 0,-1 0 0,0 0 0,1 0 0,-1 1 0,0-1 0,1 1 0,-1 0 0,0-1 0,1 1 0,-1-1 0,-1 0 0,2 0 0,-3 0 0,2 0 0,0 0 0,-1 1 0,2-1 0,-2 1 0,1-1 0,0 0 0,-3 0 0,3 0 0,-2 0 0,2 0 0,1 0 0,-1 0 0,1 0 0,-2 2 0,2-2 0,-4 2 0,4-1 0,-4-1 0,4 1 0,-2-1 0,2 0 0,-2 1 0,2-1 0,-4 1 0,5 0 0,-4-1 0,3 1 0,-1-1 0,-1 0 0,2 1 0,-3-1 0,2 1 0,0 0 0,-1-1 0,2 1 0,-2 0 0,2-1 0,-1 1 0,-2-1 0,3 0 0,-4 0 0,4 0 0,-2 0 0,1 0 0,0 1 0,-1-1 0,2 1 0,-2-1 0,1 0 0,-3 0 0,4 2 0,-3-2 0,3 2 0,-2-2 0,1 0 0,0 1 0,0-1 0,-1 1 0,0-1 0,-3 0 0,3 0 0,0 0 0,2 0 0,0 0 0,-2 0 0,1 0 0,-1 1 0,1-1 0,0 1 0,0-1 0,-1 0 0,1 0 0,0 0 0,0 1 0,-1-1 0,1 1 0,-1-1 0,1 0 0,0 0 0,-1 0 0,0 0 0,-1 0 0,-1 0 0,2 0 0,-4 0 0,3 0 0,-4 1 0,5-1 0,0 2 0,1-2 0,-1 1 0,1-1 0,0 0 0,-1 0 0,3 1 0,-4-1 0,1 1 0,0-1 0,-2 0 0,4 0 0,-1 0 0,0 0 0,1 0 0,-1 0 0,0 0 0,1 1 0,-1-1 0,-1 1 0,2-1 0,-2 0 0,1 0 0,1 0 0,-1 0 0,0 0 0,1 0 0,-1 0 0,0 0 0,0 1 0,-1-1 0,1 1 0,0-1 0,-1 0 0,-1 0 0,2 0 0,0 1 0,1-1 0,-3 1 0,1-1 0,0 1 0,1-1 0,0 1 0,-1-1 0,0 0 0,1 0 0,-1 0 0,1 0 0,0 0 0,-2 0 0,1 0 0,-1 0 0,3 1 0,-2-1 0,1 1 0,-1-1 0,1 1 0,0-1 0,-1 1 0,0-1 0,1 0 0,1 0 0,-1 0 0,0 0 0,0 0 0,1 0 0,-2 0 0,0 0 0,-1 0 0,0 0 0,1 0 0,-1 0 0,0 0 0,0 0 0,-2 0 0,3 0 0,-7 0 0,5 0 0,-8 0 0,8 0 0,-7 2 0,4-2 0,-2 2 0,2-2 0,-4 0 0,7 0 0,-10 0 0,11 0 0,-5 0 0,5 0 0,-1 0 0,0 0 0,2 0 0,1 1 0,-1-1 0,1 1 0,-1-1 0,1 0 0,-1 0 0,-1 0 0,1 0 0,-1 1 0,-2-1 0,3 1 0,-11-1 0,9 0 0,-7 0 0,6 0 0,-3 0 0,3 0 0,-2 0 0,4 0 0,1 0 0,-3 0 0,4 0 0,-4 0 0,3 1 0,-2-1 0,-1 1 0,4-1 0,-2 0 0,3 1 0,-1-1 0,0 1 0,-1-1 0,0 0 0,1 1 0,0 0 0,0 0 0,0 1 0,-1-2 0,1 1 0,-1-1 0,2 1 0,-2-1 0,-1 1 0,2 1 0,-3-2 0,-1 2 0,2-2 0,-3 0 0,4 1 0,2-1 0,-4 1 0,1 1 0,-1-2 0,-1 2 0,2-1 0,1 0 0,1 1 0,-2-1 0,2 0 0,-3-1 0,4 1 0,-2-1 0,2 1 0,-1-1 0,-1 0 0,3 1 0,-3-1 0,0 2 0,-2-2 0,1 1 0,-1 0 0,4-1 0,-2 1 0,1-1 0,0 1 0,-1-1 0,1 1 0,-1-1 0,0 1 0,0-1 0,-2 1 0,2-1 0,-3 0 0,3 2 0,-1-2 0,-3 2 0,3-1 0,-4-1 0,5 1 0,0-1 0,-2 1 0,-3 0 0,1 2 0,-3-2 0,4 1 0,-1-2 0,0 1 0,2-1 0,-10 3 0,8-2 0,-9 2 0,11-3 0,0 2 0,3-2 0,-2 1 0,2 1 0,-2-2 0,2 1 0,-1 0 0,1-1 0,0 2 0,0-2 0,0 2 0,-1 0 0,1 0 0,-1 0 0,0-2 0,0 2 0,1-1 0,-1 0 0,3 1 0,-3-2 0,3 3 0,-2-3 0,0 3 0,0-2 0,-1 1 0,1 0 0,-3 0 0,5 1 0,-6 0 0,5 0 0,-3-2 0,2 1 0,0 0 0,0-1 0,-2 2 0,2-2 0,-2 1 0,3 0 0,-4 1 0,3 0 0,-3-1 0,3-1 0,0 0 0,-2 0 0,4 1 0,-5-2 0,4 1 0,-1 0 0,0 0 0,1 0 0,-1 0 0,1-1 0,-2 0 0,1 1 0,0-1 0,0 1 0,0-1 0,1 0 0,-1 2 0,1-2 0,-1 2 0,0-2 0,0 0 0,0 1 0,0-1 0,1 1 0,-1-1 0,0 0 0,1 0 0,-2 0 0,1 0 0,1 0 0,-2 0 0,0 0 0,0 0 0,1 0 0,1 0 0,-3 1 0,2 0 0,-4 0 0,6 1 0,-5-2 0,4 1 0,-2-1 0,-1 0 0,1 0 0,-1 0 0,1 0 0,-1 0 0,1 0 0,-2 1 0,3-1 0,0 1 0,1 0 0,-1-1 0,-1 1 0,0-1 0,0 1 0,2-1 0,-2 2 0,2-2 0,-1 1 0,-1 0 0,1-1 0,-1 1 0,0-1 0,2 0 0,-2 1 0,2-1 0,-2 1 0,2-1 0,-2 1 0,2-1 0,-2 1 0,1-1 0,-1 0 0,1 0 0,1 1 0,-1-1 0,1 1 0,-2-1 0,0 0 0,2 0 0,-1 2 0,0-2 0,1 2 0,-1-2 0,-1 0 0,1 0 0,0 1 0,1-1 0,-1 1 0,1-1 0,-1 0 0,0 0 0,1 1 0,-2-1 0,2 1 0,0-1 0,-2 1 0,1-1 0,0 1 0,0-1 0,1 0 0,-2 0 0,1 0 0,-2 1 0,3-1 0,0 1 0,-1-1 0,0 0 0,0 0 0,1 2 0,-1-1 0,1 0 0,-1-1 0,0 0 0,10 2 0,-5-1 0,7 0 0,-4 0 0,-2 0 0,2 0 0,-2-1 0,-1 0 0,1 0 0,-1 1 0,1-1 0,0 1 0,-1 0 0,1-1 0,0 1 0,0-1 0,0 1 0,0-1 0,0 2 0,-1-2 0,1 2 0,1-2 0,-1 1 0,1 0 0,-1-1 0,1 1 0,-1-1 0,0 2 0,0-1 0,0 1 0,1 0 0,-2-2 0,2 2 0,-2-2 0,1 1 0,0-1 0,-1 0 0,1 0 0,0 0 0,0 0 0,0 2 0,0-2 0,-1 3 0,1-3 0,0 1 0,0-1 0,0 1 0,0 1 0,-1-1 0,1 1 0,-1-1 0,3-1 0,-3 2 0,3-2 0,-3 2 0,0-2 0,1 2 0,0 0 0,0-1 0,0 1 0,-1-1 0,1 0 0,-1 0 0,1 0 0,0 0 0,-1-1 0,1 3 0,-1-2 0,1 1 0,0-2 0,0 2 0,1-2 0,-2 1 0,2 1 0,-2-1 0,1 0 0,0 0 0,0 0 0,3 2 0,-2-3 0,0 3 0,-3-2 0,2 0 0,-1 2 0,2-3 0,-2 2 0,2-2 0,-3 2 0,3-2 0,-2 2 0,0-1 0,0 2 0,0-3 0,1 2 0,0-2 0,0 1 0,-1 0 0,1 0 0,0 0 0,-1 1 0,1-2 0,-1 2 0,0-1 0,2 1 0,-1-1 0,0 1 0,0-2 0,-1 1 0,2-1 0,-2 0 0,1 1 0,0 0 0,-1 0 0,2 0 0,-2-1 0,3 1 0,-2-1 0,2 2 0,-3-1 0,0 0 0,1 0 0,-1-1 0,2 0 0,-2 0 0,2 1 0,-1 0 0,0-1 0,0 1 0,-1 0 0,1-1 0,-1 0 0,2 1 0,-2 0 0,2 0 0,-2-1 0,2 0 0,-2 2 0,1-1 0,2 1 0,-3-2 0,4 1 0,-4 0 0,1-1 0,-1 2 0,1-1 0,1 0 0,3 2 0,-2-2 0,0 1 0,-3-1 0,1-1 0,0 1 0,0 1 0,1-1 0,0 0 0,-2-1 0,1 0 0,1 1 0,-1-1 0,0 1 0,1-1 0,-1 1 0,2-1 0,-2 2 0,0-2 0,1 2 0,-1-1 0,-1-1 0,2 0 0,-1 0 0,1 1 0,1 1 0,-1-1 0,0 1 0,-2-2 0,0 1 0,2 1 0,-1-2 0,0 2 0,0-1 0,0-1 0,5 4 0,-5-3 0,5 2 0,-5-1 0,-1-1 0,1 1 0,-1-1 0,1-1 0,-1 1 0,1-1 0,1 2 0,-2-1 0,3 0 0,-3 0 0,1 0 0,1-1 0,-2 2 0,3-2 0,-3 2 0,2-2 0,-2 2 0,1-2 0,1 2 0,-1-1 0,0-1 0,-1 1 0,0 0 0,1-1 0,0 1 0,1 0 0,1 2 0,-2-3 0,0 3 0,-1-2 0,0 0 0,1-1 0,0 1 0,0 0 0,0 0 0,-1 0 0,1 0 0,1 1 0,-1-1 0,0 1 0,-1-2 0,1 1 0,0 0 0,1 0 0,-1 1 0,0-2 0,-1 2 0,2-1 0,-2 0 0,2 1 0,-2-1 0,0 1 0,1-1 0,-1 0 0,4 0 0,-3 0 0,1 1 0,-2-2 0,-1 2 0,4-2 0,-4 1 0,5 0 0,-1 0 0,-3 1 0,3 0 0,-4-1 0,7 2 0,-3-2 0,3 4 0,-5-4 0,-1 0 0,1 0 0,-1 0 0,1 0 0,-1 1 0,1 0 0,-1-1 0,1 1 0,-1-1 0,0 0 0,1 0 0,-1 1 0,2-1 0,-2 1 0,1 0 0,-2-1 0,3 2 0,-1-2 0,0 1 0,0 1 0,-1-3 0,1 2 0,-1-1 0,1 1 0,0-1 0,-1 2 0,0-3 0,1 3 0,-1-3 0,1 2 0,-1-1 0,1 1 0,-1-1 0,2 1 0,-1-1 0,0-1 0,2 3 0,-1-1 0,2 1 0,-3-2 0,0 1 0,0-2 0,0 2 0,0-1 0,0 0 0,0 0 0,0 0 0,1 0 0,0 0 0,-1 0 0,0-1 0,0 1 0,-1 0 0,1 0 0,-1 0 0,1 1 0,0 0 0,1-1 0,-1 1 0,0 0 0,0 0 0,-1 0 0,2 0 0,-1 0 0,0 0 0,0 1 0,-1-2 0,0 0 0,4 4 0,0-3 0,0 2 0,-1-4 0,-3 1 0,1 0 0,7 3 0,-4-3 0,4 5 0,-5-6 0,0 3 0,1-3 0,-2 2 0,0-1 0,-1-1 0,1 2 0,-1-1 0,1 0 0,-2 0 0,2 1 0,-2 0 0,2 0 0,-2-2 0,0 1 0,0 0 0,2 0 0,-1 0 0,1 1 0,-2-2 0,2 1 0,-2 0 0,1-1 0,-1 2 0,1 0 0,0 0 0,0-1 0,1 0 0,-2 0 0,5 4 0,-4-3 0,4 3 0,-5-4 0,3 2 0,0-2 0,1 2 0,-1-3 0,-2 3 0,3-3 0,-3 3 0,2-3 0,-1 3 0,-1-2 0,3 0 0,-2 0 0,1-1 0,0 2 0,0-2 0,-1 2 0,1-2 0,-2 1 0,2 3 0,0-3 0,-1 2 0,0-3 0,-1 1 0,-1-1 0,4 2 0,-4-2 0,4 2 0,-4 0 0,1-1 0,-1 0 0,3 0 0,-3 1 0,4 0 0,-3 0 0,0 0 0,1-1 0,-3 0 0,3 0 0,-3 0 0,2 0 0,0 0 0,0 1 0,0-1 0,0 1 0,-1-1 0,2 1 0,-1 0 0,1 1 0,-1-2 0,0 1 0,0-1 0,0 2 0,1-2 0,-3 2 0,3-3 0,-3 3 0,3-2 0,1 3 0,-2-2 0,3 1 0,-3-3 0,0 3 0,0-3 0,-1 2 0,2-1 0,-2-1 0,1 2 0,0-1 0,-3 1 0,4 0 0,-3 0 0,3-1 0,-2 2 0,2-2 0,-2 1 0,1 0 0,-1-1 0,0 0 0,1 1 0,0 0 0,-1 0 0,3 0 0,-2 0 0,1-1 0,-1 1 0,-1-1 0,1 0 0,0 1 0,-1 0 0,1-1 0,0 0 0,-1 1 0,1-1 0,-1 1 0,1-2 0,0 2 0,2 0 0,-2-1 0,2 1 0,-4-1 0,3 1 0,-3-1 0,3 1 0,-2-1 0,2 0 0,-2 1 0,1-1 0,-1 0 0,3 1 0,-2-2 0,0 2 0,0-2 0,-2 3 0,3-2 0,-2 1 0,1 0 0,0-1 0,-1 0 0,1 1 0,0 0 0,0 0 0,1 0 0,0 0 0,-2 0 0,0-1 0,3 2 0,-1-2 0,1 3 0,-2-2 0,-1 1 0,1-2 0,-2 0 0,3 1 0,-2-1 0,1 1 0,-1-1 0,1 1 0,-1-1 0,2 1 0,-1-1 0,-1-1 0,0 3 0,0-3 0,1 4 0,0-2 0,6 7 0,-4-5 0,4 3 0,-3-3 0,2 5 0,-1-4 0,6 8 0,-7-10 0,4 7 0,-4-6 0,0 2 0,0-1 0,2 0 0,-5-2 0,4 2 0,-1-3 0,0 3 0,-1-3 0,-1 1 0,0 0 0,1 1 0,-1-2 0,-1 1 0,-1-1 0,1-1 0,0 1 0,0 1 0,-1-3 0,2 3 0,0-2 0,0 1 0,-1-1 0,-2 0 0,3-1 0,0 1 0,1 0 0,2-1 0,-5 1 0,5 1 0,-1 0 0,1 3 0,1-3 0,-2 3 0,-1-4 0,-1 1 0,-1-1 0,0-1 0,1 2 0,0 1 0,0-2 0,1 1 0,-1 0 0,0-1 0,0 0 0,-1 0 0,0 1 0,-1-2 0,2 3 0,-1-2 0,0 0 0,0 0 0,1 0 0,-1-1 0,0 3 0,0-3 0,1 3 0,0-2 0,0 1 0,-1 0 0,1 0 0,-1-1 0,1 2 0,1-1 0,-2 0 0,2 1 0,-3-1 0,1-1 0,-1 2 0,2-3 0,-2 3 0,1-3 0,-2 3 0,2-3 0,1 3 0,0-1 0,1 0 0,-2 0 0,0 0 0,1 1 0,0 0 0,0-1 0,-1 0 0,4 3 0,-4-2 0,3 3 0,-1-2 0,-3-2 0,3 2 0,-2-1 0,2 1 0,0-1 0,-1 1 0,7 3 0,-7-2 0,5 2 0,-6-4 0,-1 0 0,1-1 0,-1 1 0,1-1 0,-1 0 0,2 1 0,-1-2 0,1 3 0,-2-3 0,2 1 0,-3 1 0,2-3 0,0 5 0,-2-4 0,3 2 0,-3-1 0,2-2 0,0 3 0,-1-2 0,2 2 0,-4-1 0,4-1 0,-3 2 0,4-1 0,-2 1 0,2-1 0,-3-1 0,1 2 0,-2-2 0,4 1 0,-3 1 0,3-1 0,-2 1 0,1 0 0,-1-1 0,2 2 0,-1-2 0,0 1 0,-2 0 0,1-1 0,-1 0 0,2-1 0,-1 1 0,-1 0 0,0 0 0,1 0 0,0-1 0,0 0 0,1 1 0,-2-1 0,1 0 0,0 1 0,1 0 0,-1 1 0,1-1 0,0 0 0,0 1 0,6 0 0,-6 1 0,5-1 0,-5 0 0,3 3 0,-2-3 0,2 3 0,-3-4 0,1 1 0,0 2 0,1-1 0,-2 1 0,-1-3 0,0 1 0,0-1 0,5 3 0,0 3 0,1-3 0,-2 1 0,-4-3 0,3 0 0,-3 0 0,2 1 0,-2-3 0,0 3 0,-1-3 0,0 3 0,0-4 0,0 3 0,1-1 0,-2 1 0,3 0 0,-3 0 0,2 0 0,-2-1 0,2 1 0,-2-1 0,2 0 0,-1 2 0,1-2 0,-1 5 0,0-6 0,3 8 0,-3-7 0,8 8 0,-8-7 0,4 4 0,-3-4 0,-1-1 0,0 3 0,1-3 0,-2 2 0,1 1 0,1-3 0,-3 2 0,4-2 0,-3 0 0,3 2 0,1 0 0,-2-1 0,1-1 0,-3 0 0,1-2 0,2 2 0,3 2 0,0 2 0,1 0 0,-4-2 0,6 5 0,-7-6 0,11 8 0,-9-7 0,3 1 0,-4-1 0,-1-1 0,1 1 0,1 0 0,-2-1 0,9 5 0,-8-5 0,4 4 0,-4-5 0,-3 0 0,3 0 0,-2 0 0,2 3 0,-1-3 0,-1 3 0,1-2 0,0-1 0,0 1 0,3 1 0,-4-1 0,1 2 0,-1-3 0,0 1 0,0-1 0,0 2 0,1-1 0,0 0 0,1 2 0,-2-1 0,2 2 0,1 1 0,-1-2 0,2 4 0,0-5 0,-2 3 0,2-3 0,0 4 0,-2-3 0,3 2 0,-4-3 0,0 2 0,0-2 0,1 1 0,-1-1 0,2 0 0,-2-1 0,1 2 0,-2-3 0,0 2 0,1-2 0,-1 2 0,1-2 0,1 1 0,-1 0 0,2 1 0,0 0 0,-2 1 0,3 0 0,-3-3 0,3 2 0,-4-2 0,4 3 0,-4-3 0,1 1 0,0 0 0,4 0 0,-1 1 0,1-1 0,-4 0 0,3 2 0,-2-2 0,2 3 0,-3-4 0,0-1 0,-1 2 0,1-2 0,-1 0 0,0-1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00:42.14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275 1 24575,'-9'0'0,"-2"0"0,7 0 0,-3 0 0,3 0 0,-3 0 0,4 0 0,-2 0 0,2 0 0,1 0 0,-1 1 0,1 0 0,-1 1 0,1-1 0,-1 1 0,1 0 0,-2 0 0,1 0 0,1 0 0,-1 1 0,1-1 0,-1 2 0,0-1 0,0 1 0,2 0 0,-3-2 0,3 2 0,-2-3 0,1 1 0,1 0 0,-1 1 0,1-1 0,0 0 0,-2 1 0,2 0 0,-3 0 0,3-1 0,-2 1 0,3 0 0,-1 0 0,0-1 0,0 2 0,0-1 0,-1 0 0,2 0 0,-2-1 0,1 0 0,0 1 0,-1-1 0,1 1 0,0 0 0,0-1 0,0 1 0,0 0 0,-1-1 0,0 1 0,1 0 0,1-1 0,0 1 0,-2 0 0,1 0 0,0 0 0,0-1 0,0 0 0,0 1 0,0-1 0,-2 0 0,1 2 0,-2-3 0,3 3 0,-3-3 0,3 1 0,-2 0 0,1-1 0,-2 0 0,2 0 0,-1 0 0,0 0 0,1 2 0,-1-2 0,1 1 0,-1-1 0,0 0 0,0 0 0,0 1 0,1-1 0,0 1 0,-1 0 0,1-1 0,0 0 0,-1 1 0,2-1 0,-1 1 0,0 0 0,1 1 0,-2-1 0,1 0 0,0 0 0,-2 0 0,2 1 0,-4-1 0,4 2 0,-1-2 0,2 1 0,-1-1 0,1 1 0,-1 0 0,0 0 0,1 0 0,-1 1 0,1-2 0,0 1 0,-1-1 0,1 0 0,0 1 0,-1-1 0,1 0 0,0 1 0,-1-2 0,0 1 0,1 1 0,-1-2 0,2 3 0,5-10 0,-3 4 0,5-6 0,-5 5 0,1 1 0,-1 1 0,1-2 0,-2 1 0,2 0 0,-2-1 0,1 2 0,1-2 0,-1 1 0,2-2 0,-2 2 0,1-2 0,-2 1 0,1 0 0,0 1 0,-1-1 0,2 2 0,-1-1 0,-1 0 0,2 0 0,-3-1 0,1-1 0,1 2 0,-1-1 0,1 1 0,0-1 0,-2 1 0,4 1 0,-3-2 0,2 2 0,-2-2 0,0 1 0,0-1 0,3 1 0,-3 0 0,3 1 0,-2-2 0,-1 1 0,2 0 0,-1-1 0,-1 0 0,2 0 0,-2 1 0,0 0 0,1 0 0,-2-1 0,1 0 0,-3 11 0,0 0 0,0 4 0,-2-2 0,0-1 0,1 0 0,-2 0 0,2-2 0,1-2 0,-1-1 0,2 0 0,0-2 0,-1 1 0,1 0 0,-1-1 0,1 0 0,0 0 0,-1 1 0,2 0 0,-2-1 0,1 0 0,-1 1 0,1-1 0,-2-1 0,2 3 0,-2-4 0,2 3 0,-2-2 0,2 1 0,-2-1 0,1 1 0,1 0 0,-3 0 0,3 0 0,-2 1 0,1-3 0,1 4 0,0-2 0,0 2 0,1-1 0,0 0 0,0-1 0,0 1 0,0-1 0,0 1 0,0 0 0,2 0 0,-1 0 0,1 1 0,0-1 0,-2 0 0,2 0 0,-1 0 0,1-1 0,0 2 0,-1-1 0,0 1 0,0-2 0,1 2 0,-1-2 0,1 2 0,-1-2 0,0 1 0,0-1 0,1 1 0,0-1 0,-1 2 0,3-2 0,-2 2 0,2-2 0,-1 2 0,0-2 0,-1 2 0,1-1 0,0 0 0,0 1 0,1-2 0,-1 4 0,0-3 0,-2 2 0,8 4 0,-6-6 0,7 6 0,-7-6 0,3 2 0,-4-1 0,3 0 0,-4 0 0,2-1 0,0 0 0,1 2 0,0-2 0,2 2 0,-2-2 0,5 2 0,-5-1 0,2 2 0,-3-1 0,2-1 0,-2 1 0,2-2 0,-3 0 0,0-1 0,0 3 0,0-3 0,-1 3 0,2-2 0,-2 1 0,2 1 0,-1-1 0,0 0 0,0 2 0,2-3 0,-2 2 0,-1-2 0,1-1 0,-1 0 0,1 1 0,0-1 0,-1 2 0,1-2 0,0 1 0,0 0 0,0 0 0,-1 1 0,1-2 0,0 0 0,1 1 0,-2-1 0,2 1 0,2 6 0,-1-5 0,3 5 0,-5-6 0,1 0 0,-1-1 0,0 0 0,0 0 0,-1 0 0,0 0 0,2-1 0,-1 1 0,0-1 0,0 2 0,0-1 0,1 0 0,1 2 0,-2-1 0,2 1 0,-1-1 0,0 0 0,0-2 0,-1 2 0,5 0 0,-1 1 0,3 1 0,-4-3 0,1 1 0,-4-3 0,4 2 0,-3-1 0,1 3 0,2-3 0,-1 2 0,3-2 0,1 3 0,2-1 0,0 3 0,0-2 0,-3-2 0,0 2 0,-1-3 0,-1 2 0,-1-2 0,1 0 0,-3 0 0,3 1 0,-2 0 0,2-1 0,-3 1 0,3-1 0,-3 1 0,0-2 0,2 2 0,-2-1 0,3 0 0,-3-1 0,5 3 0,-3-2 0,3 2 0,-5-3 0,0 0 0,3 1 0,-1 0 0,3 0 0,5-1 0,3 0 0,11 0 0,5 0 0,0 0 0,2-7 0,0 4 0,-17-4 0,1 5 0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03.219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2675 0 24575,'-22'0'0,"-2"0"0,5 0 0,-7 0 0,13 0 0,-9 0 0,12 0 0,-3 0 0,2 0 0,3 0 0,-3 0 0,5 0 0,-1 0 0,1 3 0,-2-3 0,0 2 0,-2-2 0,-5 0 0,0 0 0,1 2 0,-3-2 0,5 1 0,-5-1 0,5 1 0,2-1 0,-4 2 0,7-2 0,-5 0 0,8 0 0,-5 0 0,3 0 0,-5 0 0,5 1 0,-1-1 0,1 1 0,-1-1 0,0 0 0,3 0 0,-4 0 0,4 0 0,-2 0 0,1 0 0,0 0 0,-4 0 0,3 0 0,-4 0 0,-1 0 0,3 0 0,-3 0 0,4 0 0,-1 0 0,-3 0 0,4 0 0,-3 0 0,1 0 0,-4 0 0,-2 0 0,2 0 0,2 0 0,1 0 0,-2 0 0,-5 0 0,2 0 0,-2 0 0,2 0 0,-2 0 0,5 0 0,-14 0 0,15 0 0,-12 0 0,12 0 0,-1 0 0,-1 0 0,1 0 0,-2 0 0,3 1 0,0-1 0,3 1 0,-5 3 0,4-3 0,-8 3 0,9-4 0,-6 0 0,4 1 0,-4-1 0,0 1 0,-3-1 0,2 0 0,-8 0 0,7 0 0,-4 0 0,0 0 0,1 0 0,-23 0 0,19 0 0,-21 0 0,21 0 0,-4 0 0,0 0 0,5 0 0,-2 0 0,0 0 0,5 2 0,-4-2 0,8 2 0,-9-2 0,11 0 0,-4 0 0,10 0 0,-4 0 0,0 0 0,-1 0 0,2 0 0,2 1 0,-6-1 0,2 3 0,-8-3 0,5 2 0,-5-2 0,0 1 0,4 0 0,-2 0 0,6 0 0,1-1 0,-3 0 0,8 1 0,-8 0 0,8-1 0,-5 2 0,0-2 0,4 2 0,-9-2 0,9 1 0,-13-1 0,11 0 0,-7 2 0,4-2 0,2 2 0,0-1 0,4-1 0,0 1 0,-1-1 0,-2 0 0,2 0 0,-6 2 0,3-2 0,-2 2 0,-4-2 0,7 0 0,-11 0 0,11 0 0,-8 1 0,9 0 0,-3 0 0,4-1 0,-1 0 0,0 2 0,1-2 0,-4 1 0,-7 0 0,-1-1 0,-2 2 0,1-2 0,9 0 0,-2 2 0,7-2 0,-5 3 0,-3-1 0,-1-2 0,-3 2 0,1 2 0,2-2 0,0 2 0,1-2 0,8 0 0,-2 0 0,3-2 0,-1 0 0,1 1 0,-1 0 0,1-1 0,-4 0 0,3 2 0,-2 0 0,0 0 0,1-1 0,-2 1 0,2-1 0,2 0 0,0-1 0,1 0 0,-2 2 0,2 0 0,-2-1 0,3 1 0,-3-2 0,3 2 0,-2-2 0,1 1 0,1 0 0,0 0 0,-1 1 0,2-1 0,-3 1 0,-1 1 0,-1 0 0,-4-1 0,3 2 0,-3-4 0,5 4 0,0-3 0,0 1 0,1 0 0,0 0 0,-4 1 0,3-2 0,-2 2 0,1-2 0,3 1 0,-1 1 0,-4-1 0,2-1 0,-2 0 0,3 0 0,2 0 0,1-1 0,-1 2 0,1 0 0,-1-1 0,1 0 0,0-1 0,-1 2 0,0-1 0,1 0 0,-2 1 0,1 0 0,-2 0 0,3 0 0,-1-1 0,1 1 0,0-1 0,0 0 0,2 1 0,-3-2 0,23 2 0,-7-2 0,25 1 0,-5-1 0,0 0 0,4 0 0,-10 0 0,1 0 0,-6 0 0,-6 0 0,1 0 0,-4 0 0,2 0 0,3 0 0,-2-1 0,9 0 0,-3-2 0,7 0 0,-3-1 0,4 1 0,-9 1 0,3 2 0,-11-2 0,-2 1 0,-2-1 0,0 2 0,9-1 0,5 0 0,3-2 0,2 0 0,0 1 0,-1 0 0,4-2 0,4 1 0,-5-2 0,5 3 0,-4 0 0,5-1 0,21-4 0,-13 3 0,15 0 0,-32 0 0,7 1 0,-21 0 0,8 1 0,-14 2 0,1-2 0,-4 2 0,0-2 0,0 2 0,0 0 0,0 0 0,0-1 0,2 1 0,-1-1 0,0 1 0,0-1 0,-2 0 0,1 0 0,0 0 0,1 0 0,0 0 0,0 0 0,4 0 0,2 1 0,5-2 0,-4 2 0,8-4 0,-6 2 0,10-1 0,-2 2 0,1 1 0,8 0 0,-7-2 0,6 2 0,-1-2 0,0 2 0,-3 0 0,8 0 0,-16 0 0,13 0 0,-15 0 0,2 0 0,-3 0 0,4 0 0,3 0 0,0 0 0,3 0 0,4 0 0,-3 0 0,3 0 0,-1 0 0,-8 0 0,10 0 0,-9 0 0,12 0 0,0 0 0,0 0 0,5 0 0,-6 0 0,22 0 0,-12 0 0,10 0 0,-12 0 0,-1 0 0,1 0 0,-1 0 0,-5 0 0,-4 0 0,4 0 0,-1 0 0,2 0 0,0-3 0,-2 1 0,-2-1 0,-2-1 0,-3 4 0,1-2 0,-7 2 0,-2-2 0,-3 2 0,-7-1 0,2 1 0,-6-1 0,0 1 0,1-1 0,-1 1 0,1-1 0,-11 7 0,7-5 0,-9 8 0,8-7 0,-1 2 0,2-2 0,-2 2 0,1-2 0,0 1 0,-2-1 0,3 1 0,-3-1 0,1 2 0,1-2 0,-1 2 0,1-3 0,0 3 0,-1-2 0,1 1 0,-1 1 0,2-2 0,-3 1 0,3 0 0,-2-1 0,1 1 0,1 5 0,-1-5 0,0 5 0,1-5 0,-1-1 0,1 3 0,0-2 0,0 2 0,0-2 0,0 1 0,0 0 0,0 1 0,0-2 0,0 0 0,1 0 0,0 0 0,0 1 0,1-1 0,-2 0 0,1 0 0,-1-1 0,1 1 0,0-1 0,0 2 0,1-1 0,-1 2 0,0-3 0,2 1 0,-3 0 0,3-1 0,-2 0 0,0 1 0,1 0 0,0 0 0,-1-1 0,1 1 0,0 1 0,-2-1 0,2 1 0,-1 0 0,0-2 0,1 1 0,-1 0 0,0-1 0,0 1 0,0 0 0,0-1 0,0 2 0,-1-2 0,0 2 0,1 2 0,-1-3 0,1 5 0,-1-2 0,0-1 0,0 0 0,0 0 0,0-2 0,0 5 0,0-5 0,0 4 0,0-2 0,0 2 0,0-2 0,2 7 0,-2-5 0,3 5 0,-3-1 0,1-4 0,-1 3 0,0-1 0,0-1 0,2 6 0,-2-7 0,5 6 0,-4-8 0,2 3 0,-3 0 0,0-2 0,2 8 0,-1-5 0,2 0 0,-2-4 0,1-2 0,-1 2 0,1-1 0,-1 1 0,-1-2 0,1 0 0,-1 1 0,3 1 0,-2-2 0,1 3 0,-1-3 0,-1 1 0,2 0 0,-2 0 0,1 5 0,0-5 0,0 4 0,0-4 0,0 0 0,1 1 0,-1 0 0,1 2 0,-1-1 0,0 2 0,1 0 0,0 0 0,-2-3 0,1 5 0,-1-6 0,1 6 0,0-4 0,0 0 0,0-2 0,-1-1 0,1-1 0,-1-8 0,0-7 0,0-5 0,0-2 0,0 0 0,0 1 0,0-2 0,0 4 0,0-4 0,0 5 0,0-7 0,0 8 0,0-2 0,0 3 0,-3-1 0,0 1 0,0 4 0,-1 0 0,2 0 0,-5 0 0,4 1 0,-4 1 0,7 5 0,-3-2 0,2 3 0,0-1 0,-1 0 0,1 1 0,-1-2 0,1-1 0,-1 2 0,1-3 0,1 4 0,-2-2 0,2 2 0,-2-2 0,1 2 0,-2-4 0,2 3 0,0-3 0,-1 3 0,1-1 0,0 2 0,0-1 0,1-2 0,-1 3 0,1-5 0,-4 2 0,3-2 0,-2 3 0,0-2 0,3 3 0,-3-3 0,3 2 0,-1 0 0,0 0 0,0 0 0,0 0 0,0 1 0,0 10 0,2-2 0,0 6 0,1-3 0,-1-2 0,2 1 0,1 1 0,-3-2 0,2 2 0,-2-4 0,-1 2 0,2-2 0,-2 1 0,1-1 0,-1 0 0,1-1 0,-1 0 0,1-1 0,-1 1 0,0 0 0,0 0 0,1 1 0,-1-1 0,1 0 0,0 1 0,-1 0 0,2 1 0,-1 0 0,2 2 0,-2-2 0,1 0 0,-1-1 0,1 0 0,-1 2 0,2 0 0,-2-1 0,2 2 0,-2-3 0,0 1 0,1-1 0,-1 1 0,1-2 0,-1 0 0,-1-11 0,0 3 0,0-11 0,0 1 0,0 5 0,0-6 0,-4 3 0,0-2 0,-2-3 0,1 4 0,0 3 0,1 2 0,-1 1 0,2 4 0,-3-6 0,3 5 0,-1-3 0,1 1 0,1 3 0,-1-3 0,2 5 0,-1-2 0,1 2 0,-1-2 0,1 1 0,0-1 0,0 0 0,-1-2 0,2 3 0,-2-2 0,1 3 0,0-1 0,-1 1 0,2-1 0,-3 0 0,9 2 0,-5-1 0,9 2 0,1 0 0,-5 0 0,6 0 0,-10 0 0,1 0 0,0 2 0,-2-1 0,1 2 0,-1 0 0,-1 0 0,3 1 0,-2-1 0,1 1 0,-1 1 0,2 4 0,-2-3 0,3 2 0,-4 0 0,3-3 0,-2 4 0,1-4 0,0-1 0,-1 3 0,3-2 0,-2 1 0,3 5 0,-4-6 0,4 5 0,-4-6 0,3 1 0,-3 0 0,0-3 0,-1 2 0,0-2 0,2 1 0,-1-1 0,0 2 0,-1-1 0,1 0 0,-1 3 0,4-1 0,-4 1 0,3 0 0,-2-2 0,2 3 0,-3 0 0,2 2 0,0-1 0,-1 3 0,1-3 0,-1 3 0,0-4 0,1 1 0,-2-2 0,3 2 0,-3-2 0,1 5 0,-1-4 0,0 3 0,0-1 0,0-2 0,1 1 0,1-3 0,0-2 0,1 4 0,-2-3 0,0 1 0,-1-1 0,0 0 0,0 0 0,0 1 0,0-1 0,0 3 0,0-2 0,1 0 0,-1-1 0,1 0 0,0 0 0,-1-1 0,1 1 0,-1-1 0,0 1 0,0 0 0,0-1 0,0 2 0,0-2 0,1 3 0,-1-4 0,1 1 0,-1 0 0,0-1 0,0 2 0,0-1 0,0 0 0,0 5 0,0-4 0,0 4 0,0-6 0,0 0 0,0 1 0,0-1 0,0 1 0,0 1 0,0-2 0,0 3 0,0-3 0,0 1 0,0 1 0,0-2 0,0 2 0,0-2 0,0 2 0,0-2 0,0 3 0,-1-3 0,1 2 0,-1 1 0,0-2 0,1 3 0,-1-3 0,0 0 0,1 3 0,-2-5 0,2 5 0,-2-5 0,2 4 0,-1-2 0,0 2 0,1-3 0,-2 0 0,1 1 0,0 0 0,0 0 0,-1 1 0,2 0 0,-1 1 0,0 0 0,-1 0 0,1-1 0,0-1 0,1 0 0,-1 1 0,-1 0 0,0 0 0,0 0 0,1 1 0,0-1 0,0 3 0,-1-3 0,2 3 0,-3-1 0,2 2 0,-2-1 0,2-1 0,0 0 0,1-2 0,0 0 0,0-1 0,-1 1 0,1 1 0,-1-2 0,1 2 0,0-2 0,0 0 0,0 3 0,0-3 0,-1 2 0,1-1 0,-1-1 0,0 2 0,1 0 0,-1 1 0,1-1 0,0 2 0,0-3 0,-1 3 0,1-2 0,-1 3 0,-1-2 0,2 3 0,-1-1 0,1-2 0,-1-1 0,1 1 0,-2-2 0,2 1 0,-1 1 0,0-1 0,1 1 0,-4 2 0,4-4 0,-3 4 0,2-3 0,-1 1 0,2 1 0,-1-1 0,0 2 0,0-3 0,-1 1 0,0-3 0,0 1 0,-1 2 0,3-3 0,-3 7 0,2-4 0,-1 10 0,1-9 0,-2 3 0,3-4 0,-3 0 0,2 0 0,-2 0 0,3 2 0,-1-1 0,-1 2 0,0 1 0,0-3 0,0 9 0,1-9 0,0 3 0,0-6 0,0 2 0,0-3 0,0 5 0,-1-6 0,2 4 0,0-4 0,-1 2 0,0-2 0,1 3 0,-1-1 0,0 1 0,0-2 0,0 1 0,0-1 0,0 1 0,-1 0 0,0 0 0,1 1 0,-1 0 0,1 1 0,-1-1 0,-1 5 0,0-5 0,-2 3 0,3 3 0,-2-4 0,2 4 0,-1-4 0,1-2 0,0 2 0,-1-4 0,1 2 0,0-2 0,2 0 0,-3 3 0,2-3 0,-1 3 0,1-3 0,-1 1 0,1-1 0,0 1 0,0-2 0,0 2 0,0-1 0,-1 0 0,1 1 0,0-2 0,1 4 0,0-3 0,-2 2 0,0-3 0,0 1 0,1 2 0,0-2 0,-1 2 0,0-1 0,0-2 0,0 2 0,1-2 0,-1 2 0,1-2 0,-2 2 0,2-2 0,0 1 0,-1 0 0,1-1 0,0 1 0,-3 0 0,3 0 0,-3 1 0,3-1 0,-2 0 0,1-1 0,0 0 0,0 1 0,1-2 0,-1 4 0,0-4 0,0 4 0,0-4 0,1 1 0,-2 0 0,1-1 0,0 1 0,0-1 0,0 1 0,-1 0 0,1 0 0,1 1 0,-2-1 0,3 0 0,-4 0 0,2 0 0,-1 0 0,0-1 0,3-5 0,-2 2 0,3-5 0,1-1 0,0 1 0,0-2 0,2 2 0,-4-2 0,4-3 0,-4 3 0,4-2 0,-3 5 0,3-4 0,-1-2 0,2-5 0,-2-1 0,2 0 0,0-2 0,1-1 0,0-4 0,1 0 0,-1 4 0,0-5 0,1 9 0,-2-9 0,1 8 0,0-3 0,0 0 0,5 2 0,-6-1 0,3 6 0,-3-8 0,0 11 0,2-14 0,-5 15 0,1-7 0,0 6 0,-1 3 0,3-3 0,0 4 0,-1 1 0,-2-2 0,-1 4 0,0-2 0,0 2 0,1-3 0,-1 2 0,2-3 0,-1 4 0,1 1 0,0-1 0,0 1 0,-1-1 0,0 1 0,0-2 0,0 2 0,-1-2 0,2 2 0,-3-1 0,3 1 0,-2-1 0,1 1 0,0 0 0,1 0 0,0 1 0,0-3 0,0 1 0,-1-1 0,0 2 0,0-1 0,5 1 0,-5-1 0,8-3 0,-7 3 0,2-2 0,-1 3 0,0-3 0,-1 3 0,1-3 0,0 4 0,-2-2 0,2 1 0,-2-1 0,2 1 0,1-2 0,0 3 0,1-3 0,-3 3 0,0-1 0,-1 0 0,1 0 0,-1 1 0,-1-1 0,1 1 0,-2-1 0,2 1 0,-10 14 0,2-5 0,-7 14 0,-1-4 0,6-2 0,-6 2 0,1 3 0,3-5 0,-5 7 0,5-4 0,-3 1 0,0 2 0,1-2 0,1 1 0,2-6 0,-1 5 0,4-10 0,-2 5 0,3-6 0,0-2 0,1 4 0,-3-2 0,4 3 0,-4-2 0,4 1 0,0 4 0,-5-2 0,5-1 0,-5-2 0,5-6 0,-3 8 0,5-7 0,-6 9 0,5-4 0,-5 6 0,3-4 0,0-1 0,-1-4 0,3-2 0,-3 5 0,4-4 0,-2 4 0,2-4 0,-2 2 0,1 3 0,-2-1 0,1 3 0,2-5 0,-1 0 0,2-3 0,-2 2 0,1-3 0,-2 3 0,1-3 0,1 0 0,0 3 0,1-3 0,0 3 0,0-2 0,0 1 0,-1 3 0,1-2 0,-1 3 0,1-4 0,0 1 0,0 0 0,0-2 0,0 0 0,0-1 0,0 2 0,-2 1 0,1 0 0,-1 2 0,1-2 0,1 1 0,-2 0 0,2-2 0,-1 0 0,0 1 0,1-1 0,0 0 0,-1-2 0,0 1 0,1-2 0,0 2 0,0-2 0,-1 1 0,0 1 0,1-1 0,-2 0 0,1-1 0,-1 1 0,1 0 0,-2 0 0,2-1 0,-1 0 0,0 0 0,-2-1 0,0 0 0,-1-1 0,1 1 0,-1 0 0,1-1 0,-1 0 0,1 0 0,-2 0 0,2 0 0,-2 0 0,3 0 0,-3 0 0,1 0 0,-1 0 0,-4-2 0,3 0 0,-4-2 0,4 0 0,1 1 0,-1-3 0,4 4 0,-4-6 0,3 5 0,-2-3 0,2 0 0,1 3 0,-2-7 0,2 6 0,-5-7 0,6 5 0,-4-2 0,3 1 0,-3-2 0,2 2 0,-2-3 0,2 6 0,-4-6 0,4 7 0,-7-9 0,6 8 0,-3-2 0,2 2 0,0 1 0,1-1 0,2 2 0,-1-1 0,1 1 0,-1 0 0,0-2 0,-1 3 0,-5-7 0,4 5 0,-4-3 0,4 2 0,0 1 0,1 1 0,1-1 0,1 1 0,0 0 0,0 0 0,0 0 0,1 0 0,0 0 0,0 1 0,-1-3 0,-1 1 0,1-1 0,-1-1 0,2 2 0,-3-2 0,3 0 0,-1 2 0,1-3 0,-2 1 0,2 1 0,-2-2 0,-3-7 0,3 7 0,-5-9 0,6 12 0,-1-5 0,1 6 0,0-5 0,1 2 0,1-1 0,-3-1 0,3 5 0,-2-3 0,0 3 0,3-1 0,-4-1 0,2 1 0,-2-2 0,1 3 0,1-2 0,-2 2 0,2-2 0,-1 2 0,1-1 0,-1 0 0,0 1 0,0-1 0,-1 1 0,1 0 0,0 0 0,-1 0 0,1 0 0,-1 0 0,-2-2 0,3 2 0,-5-2 0,5 1 0,-10-2 0,8 1 0,-8 0 0,4-4 0,2 5 0,-2-5 0,4 4 0,1 2 0,-5-5 0,-1-1 0,1 0 0,-4-3 0,7 6 0,-1-2 0,2 2 0,0 1 0,-1-1 0,0-1 0,-3-2 0,2 1 0,0-2 0,-6 0 0,7 1 0,-9-6 0,8 7 0,-4-6 0,4 8 0,0-2 0,4 4 0,-4-3 0,4 2 0,-3-5 0,1 3 0,-7-2 0,4 2 0,-14-9 0,17 11 0,-10-8 0,11 7 0,-2 2 0,1-2 0,-2 1 0,4 1 0,-2-1 0,1 1 0,-6-4 0,-7-1 0,4 0 0,-10-5 0,15 7 0,-6-3 0,3 1 0,5 5 0,-3-5 0,3 4 0,-6-2 0,5 2 0,-6-2 0,8 3 0,-1 0 0,1 1 0,1-1 0,-4-2 0,2 0 0,-5 0 0,5 1 0,-7-3 0,3 2 0,-9-6 0,2 4 0,1-3 0,-8-3 0,-5 0 0,-4-4 0,-2 2 0,11 3 0,4 4 0,5 1 0,4 2 0,-3-2 0,6 2 0,-12-5 0,10 5 0,-8-6 0,12 8 0,-6-5 0,4 1 0,-1 2 0,3 0 0,0 2 0,3 1 0,-3-2 0,0 1 0,2 0 0,-3 0 0,1-2 0,-3-1 0,0 1 0,2-2 0,2 5 0,0-1 0,1 0 0,-1-1 0,1 1 0,-2-1 0,1 2 0,-2-3 0,0-1 0,0 1 0,0-2 0,4 5 0,0 0 0,0 0 0,-1 0 0,-1-2 0,-2 0 0,2 1 0,-2-2 0,1 1 0,0 2 0,-1-3 0,2 3 0,-2-3 0,1 0 0,-3-3 0,-2 2 0,-2-2 0,-6-3 0,8 7 0,-6-8 0,11 10 0,-7-5 0,3 2 0,-1 0 0,2 1 0,3 1 0,-2-1 0,3 2 0,-6-2 0,5 2 0,-4-2 0,-2 0 0,2 2 0,-12-9 0,12 8 0,-13-8 0,15 8 0,-3 0 0,0 0 0,2-3 0,-1 3 0,3-3 0,3 5 0,0-1 0,0 0 0,-4-2 0,1 2 0,-4-2 0,5 2 0,-1-1 0,-2 1 0,3 1 0,-3 1 0,2-3 0,-9 0 0,-3-5 0,-2 4 0,4 0 0,6 1 0,-4 0 0,9 2 0,-5-4 0,6 4 0,1-1 0,1 2 0,1 0 0,-1 0 0,-2 0 0,1 0 0,-1 0 0,1 0 0,1 0 0,0 0 0,-1 0 0,2 0 0,-4-1 0,1 1 0,-1-1 0,0 1 0,3 0 0,-1 0 0,2 0 0,-1 0 0,-1-1 0,2 0 0,-2 0 0,2 0 0,-1 1 0,1 0 0,-2-1 0,2 0 0,-1 1 0,0 0 0,0-1 0,-1 0 0,1 1 0,-1-1 0,2 0 0,-1 1 0,0 0 0,1-1 0,-7-1 0,5 1 0,-4-2 0,4 3 0,2-1 0,10-1 0,11-1 0,13-1 0,9 1 0,4 0 0,-7 1 0,3 2 0,-7-5 0,-6 5 0,2-4 0,-11 3 0,1-1 0,-5 2 0,2-2 0,-5 1 0,5-2 0,-9 2 0,6 0 0,-6 0 0,0 0 0,-1 1 0,-1 0 0,4 0 0,5 0 0,0 0 0,14 0 0,-5 0 0,7 0 0,-13 0 0,-2 0 0,-4 0 0,-1 0 0,3 0 0,-8 0 0,5-1 0,1 0 0,3 0 0,7-1 0,-4 2 0,-4-2 0,3 0 0,-2 0 0,0-1 0,1 0 0,-4 3 0,2-2 0,-2 2 0,1 0 0,-6-1 0,11 1 0,-10-3 0,7 1 0,-7-1 0,3 1 0,-3 1 0,6-2 0,-3 3 0,0-2 0,0 2 0,0 0 0,-3-1 0,6 1 0,0-2 0,4 2 0,3 0 0,-3 0 0,2 0 0,4 0 0,2-2 0,4 2 0,-2-2 0,0 2 0,-1 0 0,-2 0 0,-1 0 0,0 0 0,10 0 0,-4 0 0,10 0 0,-6 0 0,1 0 0,9 0 0,-9 0 0,3 0 0,-8 0 0,-2 0 0,-6 0 0,1 0 0,-8 0 0,0 0 0,-4 0 0,-3 0 0,2 0 0,-3-1 0,3 1 0,-1-1 0,3 1 0,2 0 0,4-2 0,-3 2 0,8-4 0,-11 3 0,4-1 0,-10 1 0,-1 0 0,0 1 0,0-1 0,-2 1 0,7 0 0,-3-2 0,7 1 0,-6-1 0,1 1 0,2 1 0,-6-1 0,5 1 0,-1 0 0,-2-2 0,3 2 0,-4-2 0,-1 2 0,2 0 0,-3-1 0,3 1 0,-1-1 0,0 1 0,2 0 0,-4-1 0,6 1 0,-4-1 0,2 0 0,1 1 0,1-1 0,-2 0 0,2 1 0,-6-1 0,2 1 0,-2 0 0,0 0 0,-1 0 0,0 0 0,-1 0 0,2-1 0,1 1 0,2-1 0,0 1 0,1 0 0,0 0 0,-3 0 0,-1 0 0,-2 0 0,3 0 0,-2 0 0,3 0 0,-2 0 0,-1 0 0,0 0 0,0 0 0,0 0 0,0 0 0,1 0 0,-2 0 0,2 0 0,-2-1 0,2 1 0,-1-1 0,3 1 0,-1 0 0,-1 0 0,2 0 0,-3 0 0,2 0 0,-1 0 0,-2 0 0,1 0 0,2 6 0,-3-2 0,5 6 0,-7-1 0,3-3 0,3 8 0,-2-8 0,5 9 0,-6-7 0,3 6 0,-4-6 0,2 1 0,-2-3 0,0-1 0,0 0 0,0 2 0,1-1 0,0 0 0,-1-1 0,-1-1 0,-1-2 0,0 4 0,2-3 0,-2 2 0,2-1 0,-1 1 0,0 1 0,2 1 0,-1 1 0,0 0 0,5 5 0,-5-5 0,5 3 0,-5-1 0,2-4 0,-2 6 0,1-5 0,-3 4 0,3-3 0,-2 3 0,0-5 0,1 1 0,-2 0 0,0 0 0,0 1 0,2 1 0,-2 4 0,3-3 0,-2 4 0,2-6 0,-2-2 0,1 1 0,-2 2 0,0-2 0,1 6 0,0-3 0,3 1 0,-4 0 0,3-3 0,-3 3 0,1 0 0,0 4 0,0-3 0,-1 1 0,0-1 0,0 2 0,0-3 0,0 0 0,0-3 0,0 9 0,0-4 0,0 4 0,0 0 0,0-8 0,0 8 0,-1-6 0,0 1 0,0-2 0,-1-2 0,1 0 0,0-2 0,-2 7 0,2-8 0,-4 17 0,2-11 0,-1 6 0,-1-3 0,2-5 0,-1 1 0,0 1 0,4 3 0,-4-2 0,2 2 0,-1-6 0,-1-1 0,0 1 0,-1 0 0,-1 9 0,1-7 0,-1 7 0,1-9 0,0 2 0,2-3 0,1 3 0,-1-4 0,-1 1 0,-1 0 0,-1 5 0,2-3 0,1 3 0,-4-3 0,6-1 0,-6 0 0,6-1 0,-3-1 0,2 2 0,0-1 0,0-2 0,2 0 0,-2 0 0,1-3 0,-1 5 0,1-3 0,-1 2 0,0 0 0,1-3 0,0 3 0,0-3 0,-1 8 0,0-5 0,0 7 0,-1-7 0,2 8 0,-1-6 0,-1 8 0,1-6 0,-2 4 0,0 1 0,2-5 0,-2-1 0,1 2 0,1-5 0,-3 7 0,4-4 0,-3-2 0,3 3 0,-3-1 0,1-2 0,-5 5 0,6-6 0,-4 2 0,4 2 0,0-6 0,0 5 0,0-6 0,1-1 0,0 2 0,-1-3 0,2 2 0,-3 0 0,2-2 0,-4-9 0,2 3 0,-2-15 0,3 10 0,-4-3 0,1-7 0,-7 5 0,1-12 0,-3 9 0,6-2 0,1 10 0,2-4 0,-2 2 0,2 0 0,-5-2 0,1 0 0,-1 1 0,0-1 0,4 7 0,-4-3 0,5 4 0,-5-3 0,6 5 0,-8-7 0,8 8 0,-11-11 0,6 9 0,-7-6 0,4 5 0,-5-1 0,5 2 0,1 1 0,-6-2 0,8 1 0,-8-1 0,6 3 0,-10-9 0,5 9 0,0-6 0,-4 4 0,9 4 0,-7-5 0,9 6 0,2-2 0,0 2 0,0-2 0,1 2 0,-5-4 0,6 1 0,-11-2 0,9 1 0,-16-3 0,7 1 0,-4-4 0,0 3 0,5-4 0,1 7 0,4-4 0,-1 3 0,3-2 0,-4-2 0,1-2 0,3 3 0,-4-4 0,6 5 0,-20-17 0,8 5 0,-8-8 0,3 3 0,6-5 0,-5 4 0,3-3 0,3 7 0,-4-4 0,6 7 0,-4-4 0,8 6 0,-4-1 0,3 0 0,-2 2 0,0-3 0,5 8 0,-3-3 0,5 5 0,-4-2 0,3-1 0,0 2 0,2-1 0,0 1 0,-2-1 0,-5-3 0,-2 0 0,-2 2 0,0-3 0,6 8 0,-6-6 0,6 6 0,-11-7 0,8 6 0,-12-4 0,9 4 0,-11-4 0,5 4 0,4 0 0,-1 2 0,7 2 0,-8-1 0,7 0 0,1 4 0,-1-3 0,3 3 0,-8 0 0,7-1 0,0 1 0,-2-1 0,4 1 0,-20 0 0,11-4 0,-9 3 0,13-3 0,0 4 0,3-1 0,1 0 0,0 0 0,-5-3 0,6 3 0,-7-3 0,12 4 0,-4-1 0,5 1 0,-3-1 0,4 1 0,-1 0 0,0 0 0,-2-3 0,2 3 0,-10-8 0,6 5 0,-6-4 0,5 5 0,-3-1 0,5-1 0,-10 1 0,12 0 0,-12-2 0,13 4 0,-6-5 0,7 4 0,-4-2 0,2 2 0,-1 0 0,3 0 0,0 0 0,-4-4 0,4 3 0,7-2 0,11 2 0,5-2 0,9 0 0,2 1 0,0 0 0,13 3 0,-11-1 0,6 2 0,-12 0 0,-7 0 0,-7 0 0,-3 0 0,-5 0 0,0 0 0,-2 0 0,0-1 0,-1 1 0,1-1 0,3 1 0,-1-1 0,7 1 0,-8-1 0,4 1 0,-5 0 0,0 0 0,0 0 0,-1 0 0,2 0 0,-1 0 0,3-1 0,-1 1 0,2-1 0,3 1 0,0 0 0,0 0 0,6 0 0,-5 0 0,5 0 0,1 0 0,0 0 0,21 0 0,-8 0 0,19 0 0,-12-3 0,3 3 0,3-3 0,-2 3 0,2 0 0,-6 0 0,0 0 0,-4 0 0,0 0 0,13 0 0,-10 0 0,7 0 0,-16 0 0,-1-2 0,-6 0 0,6-1 0,-2 2 0,2 1 0,1 0 0,-3 0 0,-4 0 0,2 0 0,-11-2 0,4 1 0,-7 0 0,0 1 0,1 0 0,4-2 0,4 1 0,4-1 0,2 2 0,18 0 0,-13 0 0,17 0 0,-15 0 0,-3-2 0,3 2 0,2-2 0,-7 0 0,4 1 0,-12-2 0,3 3 0,-11-2 0,8 2 0,-12 0 0,3 0 0,-6 0 0,0 0 0,-15 9 0,8-6 0,-12 7 0,12-9 0,-1 2 0,0-2 0,-2 0 0,1-1 0,-5 0 0,-6 0 0,-5 0 0,-11 0 0,-11 0 0,-6 0 0,-16 0 0,0 0 0,-9 0 0,6 0 0,2 0 0,6 0 0,3 0 0,6 2 0,-1-1 0,4 3 0,-2-3 0,6 4 0,5-3 0,-7 1 0,4 2 0,-17-5 0,2 2 0,-1-2 0,-8 0 0,14 0 0,0 0 0,9 0 0,8 0 0,3 0 0,8 0 0,4 0 0,1 0 0,8 0 0,-2 0 0,4 0 0,-5 0 0,-9 2 0,1 1 0,-7-1 0,2 0 0,6-1 0,-7 0 0,10 0 0,-11-1 0,5 0 0,-6 0 0,9 2 0,2 0 0,8 0 0,3 0 0,7-2 0,17 0 0,3 0 0,22 0 0,5 0 0,16 0 0,5 0 0,11 0 0,10 0 0,-2 0 0,2 0 0,-13 0 0,-12 0 0,-10 0 0,-6 0 0,-14 0 0,2 0 0,-7 0 0,-2 0 0,-1 0 0,0 0 0,4 0 0,6 0 0,4 0 0,0 0 0,-6 0 0,-6 0 0,-8 0 0,0 0 0,2 0 0,-7 0 0,9 0 0,-4 0 0,4 0 0,8 0 0,-5 0 0,6 0 0,-12 0 0,1 0 0,-8 0 0,2 0 0,6 0 0,2 0 0,3 0 0,2 0 0,0 0 0,5 0 0,2 0 0,22 0 0,-14 0 0,12 0 0,-24 0 0,-3 0 0,-5 0 0,2 0 0,-6 0 0,-1 0 0,-3 0 0,1 0 0,2 0 0,1 0 0,0 0 0,-1 0 0,-5 0 0,-2 0 0,-3 0 0,-3 0 0,0 0 0,-17 0 0,-4 2 0,-25 6 0,-6 1 0,-17 4 0,0-4 0,-9 4 0,-1-6 0,-1 7 0,2-8 0,6 2 0,6-4 0,14-2 0,8 0 0,12-1 0,4 1 0,2-1 0,4 0 0,1 0 0,2 1 0,4-2 0,-3 2 0,6-2 0,-3 0 0,3 0 0,2 0 0,-1 0 0,-5 0 0,-4 0 0,-5 0 0,3 0 0,-2 0 0,7 0 0,-3 0 0,-1 0 0,-2 0 0,-5 0 0,0 0 0,2 0 0,-5 0 0,6 0 0,-9 0 0,-11 0 0,10 0 0,-3 0 0,21 0 0,7 0 0,0 0 0,3 0 0,0 0 0,0 0 0,-2 0 0,-1 0 0,-2 0 0,1 0 0,2 0 0,-1 0 0,23 0 0,-4 0 0,26 0 0,-1 0 0,11 0 0,11 0 0,-1 0 0,2 0 0,0 0 0,-3 0 0,-2 0 0,0 0 0,-7 0 0,-1 0 0,-4 0 0,-9 0 0,5 0 0,-11 0 0,4 0 0,-11 0 0,1 0 0,-11 0 0,2 0 0,-1 0 0,-5 0 0,8 0 0,-9 0 0,13 0 0,-7 0 0,8 0 0,-12 0 0,5 0 0,-8 0 0,3 0 0,-1 0 0,-2 0 0,2 0 0,2 0 0,-1 0 0,3 0 0,-5 0 0,-1 0 0,-2 0 0,1 0 0,-1 0 0,12 0 0,2 0 0,9 0 0,1 0 0,-1 0 0,-2 0 0,-7 0 0,-1 0 0,-11 0 0,3 0 0,-5 0 0,-1 0 0,1 0 0,-2 0 0,1 0 0,0 0 0,-1 0 0,1 0 0,-17 10 0,1-6 0,-35 17 0,10-12 0,-25 8 0,11-7 0,-9-1 0,3-1 0,6 2 0,-4-4 0,4 2 0,0-1 0,-8-3 0,11 1 0,1 0 0,5-2 0,4-1 0,1 1 0,4-3 0,6 0 0,-2 0 0,5 0 0,0 0 0,5 0 0,7 0 0,-1 0 0,1 0 0,-2 0 0,1 0 0,3 0 0,0 0 0,3 0 0,1 0 0,0 0 0,-6 0 0,6 0 0,-7 0 0,6 0 0,-9 0 0,1 0 0,0-2 0,-1 1 0,11-2 0,-3 3 0,3-1 0,0 1 0,3-1 0,-3 0 0,4 0 0,-2-1 0,1 2 0,-1-2 0,-2 1 0,0-2 0,1 2 0,-5-3 0,4 2 0,-4-2 0,2 2 0,0-1 0,-6 0 0,-1-2 0,-3 3 0,-8-2 0,4-1 0,2 2 0,3-1 0,10 3 0,1-1 0,-3 1 0,7-1 0,-3 1 0,3 0 0,-2-2 0,-5 3 0,-1-3 0,-1 1 0,-5-4 0,6 4 0,-3-4 0,2 4 0,-1-6 0,-3 5 0,4-4 0,3 7 0,5-1 0,2 0 0,15 0 0,2 0 0,17 0 0,-1 1 0,8 0 0,-4 0 0,1 0 0,-9 0 0,2 0 0,-8 0 0,2 0 0,-6 0 0,-1 2 0,-2-2 0,2 2 0,-2 1 0,-1-2 0,4 3 0,-8-3 0,16 4 0,-14-2 0,17 3 0,-13-2 0,7-1 0,-2-2 0,10 2 0,4-3 0,-3 2 0,4-2 0,-8 0 0,3 0 0,3 0 0,-3 0 0,4 0 0,2 0 0,-2 0 0,6 0 0,0 0 0,0 0 0,4 0 0,2 0 0,-13 0 0,-1 0 0,-16 0 0,1 0 0,-3 0 0,2 0 0,3 0 0,-1 0 0,8 0 0,4 0 0,-8 0 0,15 0 0,-20 0 0,11 0 0,-14 0 0,6 0 0,-3 0 0,3 0 0,0 0 0,-3 0 0,8 0 0,-4 0 0,6 0 0,2 0 0,-5 0 0,3 0 0,-7 0 0,-1 0 0,-5 0 0,2 2 0,-7-2 0,-1 2 0,-6-2 0,-1 1 0,-5 5 0,0-2 0,-4 5 0,1-6 0,-2 6 0,0-6 0,-3 10 0,2-6 0,0 3 0,1-2 0,3-6 0,1 3 0,-2-2 0,3 1 0,-1 1 0,-1-1 0,-1 4 0,-1-4 0,2 4 0,0-6 0,4 1 0,0 0 0,-2-1 0,1 3 0,-3-3 0,2 4 0,0-4 0,-1 1 0,-2 0 0,2 1 0,-1 1 0,1-1 0,2-1 0,-1 0 0,1-1 0,-4 5 0,2-2 0,-2 2 0,1 0 0,-4 0 0,0 3 0,-4 3 0,5-5 0,-3 5 0,5-7 0,-6 10 0,5-9 0,-3 4 0,1 5 0,2-4 0,-5 9 0,3-3 0,-1-2 0,-1 6 0,2-8 0,-1 8 0,3-12 0,2 4 0,3-7 0,0 1 0,1-3 0,1-3 0,8-20 0,-3 2 0,11-26 0,-1 6 0,-3-12 0,3-6 0,-7 5 0,1-5 0,-4 6 0,2 7 0,-6 0 0,3 10 0,-2 3 0,-1 7 0,2 7 0,-3 0 0,3 3 0,-3 0 0,3 0 0,-3 6 0,1 0 0,2 17 0,0-1 0,5 20 0,-5-6 0,5 6 0,-4-1 0,2 2 0,-1-1 0,0 3 0,-2-3 0,-1 3 0,-2-5 0,0 1 0,0-6 0,0 4 0,-2-3 0,2 2 0,-6-3 0,3 1 0,-9 5 0,7-7 0,-4 1 0,4-9 0,2-2 0,0-4 0,-1 0 0,4-2 0,-5 1 0,3 0 0,-2 0 0,1-1 0,2-3 0,-4 2 0,5-3 0,-6 0 0,6 1 0,-2-1 0,1-1 0,1 4 0,-2-3 0,1 3 0,0-4 0,-1 4 0,0-3 0,0 8 0,0-6 0,0 5 0,1-4 0,0 2 0,-1 2 0,-1 2 0,-1-1 0,0 0 0,1 6 0,1-7 0,-1 7 0,2-9 0,-1-2 0,0 1 0,1-3 0,-1 1 0,1-3 0,0 2 0,0-2 0,1 2 0,-1-2 0,1 1 0,0 0 0,-2-1 0,1 1 0,0-1 0,-2-28 0,3 8 0,-7-34 0,3 7 0,-1-7 0,-3-9 0,2 3 0,-5-4 0,2 4 0,4 1 0,2 5 0,3-14 0,-2 17 0,1-7 0,-1 19 0,2 5 0,0-1 0,0 7 0,0 2 0,0 7 0,0 3 0,0 4 0,0 0 0,0 6 0,0-3 0,0 2 0,0-1 0,0 1 0,0 2 0,0 19 0,-4-1 0,3 20 0,-3-1 0,4 7 0,0 1 0,-2 2 0,-1-3 0,-2 3 0,-1 1 0,3 0 0,1 2 0,-3-5 0,-3 2 0,2-6 0,-3 0 0,4-4 0,0-6 0,-2 5 0,3-10 0,-3 7 0,4-12 0,-3 15 0,4-16 0,-4 6 0,4-13 0,-1 0 0,1 7 0,-1 2 0,-1 2 0,2-4 0,0-3 0,1-2 0,1-3 0,-1-2 0,2-5 0,4-2 0,2-6 0,6-2 0,-2-2 0,3 4 0,-4-1 0,-1 1 0,2 0 0,-6 0 0,4-4 0,-5 3 0,1-4 0,-3 3 0,8-1 0,-6 0 0,8-4 0,-6 2 0,-1 2 0,-1-1 0,-3 7 0,1 0 0,-2 19 0,0 2 0,0 19 0,0-6 0,-3 6 0,3-2 0,-3 0 0,3-5 0,0-11 0,0 1 0,0-14 0,0 1 0,0-19 0,2 6 0,-1-14 0,2 11 0,-1-7 0,1 7 0,0-11 0,3 8 0,-2-5 0,4-7 0,-5 2 0,3-15 0,-5-1 0,1-1 0,-2-13 0,0 6 0,0-9 0,0-2 0,0 8 0,0-11 0,-2 8 0,-9-6 0,-6-2 0,-11 6 0,-2-22 0,5 29 0,3-14 0,9 25 0,-1-1 0,4 6 0,1 9 0,3 3 0,5 12 0,-3-2 0,4 5 0,-2 1 0,1-1 0,-1 4 0,-1 2 0,-5 9 0,2 7 0,-7 9 0,5 11 0,-4-6 0,0 8 0,-3-6 0,4 5 0,-1-1 0,0-3 0,4-4 0,-8-3 0,6 3 0,-5-5 0,4 4 0,-4-7 0,8-2 0,-1-7 0,3 0 0,0-8 0,-1 3 0,2-7 0,2-1 0,0-10 0,2-13 0,0-7 0,0-5 0,0-9 0,0 6 0,0-13 0,0 12 0,2-6 0,-1 9 0,5 4 0,-1 4 0,5 8 0,-3-2 0,1 5 0,-3 3 0,-1 2 0,0 7 0,0 0 0,-3 1 0,2 2 0,-1 0 0,3 10 0,1 1 0,8 22 0,-4-2 0,3 17 0,-4-5 0,4 5 0,1-5 0,-1-1 0,-1-1 0,-2-8 0,0 2 0,-1-3 0,0-6 0,-3-5 0,-1-7 0,-1-9 0,-4 1 0,2-4 0,5 0 0,-3-1 0,7-13 0,-2-2 0,6-16 0,-2-1 0,4-6 0,-9 0 0,9-3 0,-11 0 0,6 3 0,-9 4 0,-1 9 0,-2 2 0,0 10 0,0 2 0,0 6 0,0 5 0,-2 9 0,-1 1 0,-2 5 0,1 5 0,-1-4 0,1 8 0,-2-3 0,3 5 0,-8 6 0,7 6 0,-8 6 0,4-2 0,0 2 0,1-6 0,4-4 0,-3-6 0,2-7 0,-2-3 0,3-8 0,1-5 0,4-16 0,-1-6 0,1-18 0,-2 0 0,4-9 0,0 2 0,6-2 0,-7 6 0,4 4 0,-7 0 0,4 6 0,-1 0 0,-1 4 0,2 3 0,-2 0 0,2 8 0,0-3 0,-2 11 0,0 0 0,-2 22 0,-4 5 0,0 18 0,-3-5 0,0 6 0,-1 0 0,-3 1 0,-4 5 0,6-5 0,-3-1 0,4-1 0,5-2 0,-4 0 0,2 0 0,0-10 0,0-4 0,3-8 0,1-6 0,0-4 0,0-2 0,0-2 0,6 0 0,-3-1 0,3-1 0,-3 2 0,-1 2 0,1 2 0,1 7 0,0 0 0,-1 7 0,1-5 0,-1 2 0,3-3 0,-2-2 0,0-1 0,-3-4 0,1 1 0,-1-2 0,1 1 0,-1-2 0,2 2 0,-2-1 0,1-1 0,-1 2 0,0-1 0,0 0 0,0 1 0,0-4 0,0 5 0,0-3 0,2 5 0,1 2 0,0-1 0,1-2 0,-2 0 0,3 1 0,-3-3 0,2 2 0,-3-6 0,0 0 0,4 9 0,-3-6 0,5 17 0,-3-11 0,3 12 0,-1-12 0,2 0 0,-4-6 0,1-1 0,-4-4 0,-8-9 0,1 2 0,-10-11 0,5 9 0,-4-7 0,3 7 0,-8-2 0,8-2 0,-11 4 0,7-10 0,-1 11 0,7-4 0,1 8 0,6-3 0,0 4 0,-3-1 0,4 1 0,-6-5 0,5 5 0,-4-4 0,1 3 0,-3 0 0,2-1 0,-1 2 0,4-1 0,1 1 0,-2 0 0,3-1 0,-11-4 0,9 2 0,-7-2 0,5 0 0,-2 0 0,-1-5 0,1 2 0,-5-1 0,5 1 0,-9-3 0,-4-5 0,2 1 0,-7-1 0,5 2 0,3 2 0,-4-1 0,5 2 0,-2-4 0,5 7 0,-2-6 0,6 7 0,-2-8 0,1 6 0,-9-9 0,9 7 0,-9-9 0,8 6 0,1-2 0,-2 2 0,-3-6 0,2 4 0,-7-11 0,13 16 0,-2-3 0,7 7 0,-3 1 0,3 0 0,-3 1 0,2 2 0,2 1 0,-1-1 0,1 3 0,-2-3 0,2 4 0,-4-5 0,4 5 0,-2-4 0,1 4 0,-3-1 0,2 1 0,-7-2 0,6 1 0,-5 1 0,4 0 0,0 0 0,-2 0 0,4 1 0,-6-3 0,5 2 0,-9-4 0,8 5 0,-5-3 0,0 3 0,0-3 0,1 1 0,-6-2 0,5 0 0,-6 1 0,-1-3 0,0 0 0,3 0 0,1 0 0,8 2 0,1 2 0,1-1 0,-2-3 0,2 2 0,-2-1 0,2 1 0,0 3 0,1-2 0,0 0 0,0 1 0,1-1 0,-2 1 0,2-1 0,0 1 0,-1 1 0,0-3 0,-2 2 0,-2-3 0,1 1 0,0 0 0,-5 1 0,2-2 0,-6 3 0,4-4 0,2 3 0,4-1 0,2 3 0,1-1 0,-1 1 0,1 0 0,-1 0 0,0 0 0,1 1 0,-2-1 0,-1 0 0,1 0 0,-1-1 0,2 2 0,1 0 0,-2-2 0,0 2 0,-1-1 0,3 1 0,0 0 0,-1-1 0,0 1 0,0-1 0,0 0 0,-2 1 0,-1-1 0,2 1 0,0-2 0,1 2 0,-6-4 0,2 3 0,0-2 0,2 2 0,2 0 0,-2 1 0,-1-3 0,1 2 0,-1-1 0,4 1 0,-2 0 0,2 1 0,-1-1 0,0-1 0,0 1 0,0 0 0,-2-3 0,2 3 0,-3-4 0,2 4 0,-1-2 0,2 3 0,-3-2 0,3 1 0,-3-2 0,4 3 0,-1-2 0,0 1 0,0 0 0,0 0 0,-1-1 0,2 2 0,-1-2 0,-1 0 0,1 0 0,-8-6 0,4 4 0,-5-4 0,-1 2 0,1 2 0,-7-5 0,2 0 0,1-1 0,4 4 0,2 1 0,6 4 0,-1-1 0,2 1 0,1-1 0,-2 2 0,1-1 0,-2 0 0,3 1 0,-3 0 0,4 3 0,0-1 0,0 2 0,-1-2 0,0 1 0,1-1 0,0 0 0,3 1 0,0-1 0,2 1 0,0-3 0,-2 0 0,2 0 0,-1 0 0,0 1 0,2 1 0,0-1 0,2 1 0,0 0 0,2 1 0,2 0 0,4-1 0,2 0 0,1-2 0,9 4 0,-2-1 0,15-1 0,-13 4 0,7-3 0,-19 1 0,-3-2 0,-7-2 0,1 2 0,-2-1 0,0 1 0,1-2 0,-2 0 0,3 1 0,-3-1 0,8 5 0,17 1 0,-1 1 0,7 1 0,-11-3 0,-11 0 0,5-2 0,-10-1 0,3 1 0,-6-3 0,1 1 0,-2-1 0,1 0 0,-1 0 0,6 2 0,-5-2 0,6 2 0,-1-1 0,3 0 0,-1 1 0,3-1 0,-6 1 0,6 0 0,-3 1 0,1-1 0,1 1 0,1 0 0,-1-1 0,6 1 0,-4 0 0,6 1 0,-6-1 0,5 1 0,7 2 0,-3-3 0,6 4 0,-17-6 0,3 2 0,-8-2 0,11 1 0,-9 1 0,9-1 0,-7 1 0,8-1 0,-4 0 0,10 3 0,-12-3 0,15 4 0,-19-4 0,9 1 0,-12-2 0,2 0 0,-4 1 0,0-1 0,0 0 0,-2 0 0,1 0 0,-1-1 0,0 1 0,0-1 0,1 0 0,1 1 0,-1-1 0,3 2 0,-1-2 0,2 0 0,2 0 0,-1 0 0,1 0 0,-2 0 0,-2 0 0,0 0 0,-3 0 0,0 0 0,-1 0 0,3 0 0,-2 0 0,3 0 0,-1 0 0,1 0 0,2 0 0,3 1 0,-4 0 0,1 0 0,-5-1 0,1 2 0,-2 0 0,2 4 0,-2 3 0,5 1 0,-3 1 0,6 2 0,-6-6 0,7 8 0,-5-5 0,3 0 0,-2 1 0,-2-9 0,-2 3 0,-1-2 0,3 1 0,-1 1 0,3 1 0,1 3 0,2 1 0,-2-1 0,4 6 0,-6-9 0,6 10 0,-2-7 0,2 4 0,-3-2 0,-2-1 0,-1-2 0,1 0 0,-3-1 0,3 2 0,-4-3 0,-1-1 0,0-2 0,-1-1 0,-1 1 0,0 2 0,0-1 0,-2 3 0,0-3 0,-2 4 0,0-5 0,-1 7 0,1-5 0,-1 5 0,1-2 0,0 0 0,2-1 0,-1-2 0,3-2 0,-2-1 0,2 1 0,-2-1 0,1 1 0,-11-6 0,6 2 0,-15-15 0,6 1 0,-11-9 0,1-3 0,-5-1 0,2 0 0,1 1 0,7 4 0,2 2 0,6 2 0,5 7 0,0 2 0,6 2 0,-1 4 0,-2-3 0,3 3 0,-3-6 0,3 6 0,-3-7 0,1 4 0,0 2 0,2 1 0,0 4 0,1 10 0,0-1 0,0 9 0,0-1 0,3 1 0,0 0 0,7 6 0,-3-6 0,2 3 0,1 5 0,-2-11 0,4 11 0,-1-9 0,3 7 0,-3-5 0,1 0 0,-3-5 0,-2-2 0,1-1 0,-4-1 0,0-6 0,-4 3 0,4-5 0,-3 3 0,2-1 0,-1-2 0,0 2 0,0-2 0,1-1 0,-1-5 0,1-3 0,-2-1 0,2-2 0,-2 4 0,1-2 0,-2 0 0,-2-5 0,-2-2 0,-7-4 0,0-2 0,-1 9 0,-11-15 0,5 13 0,-8-10 0,-3 3 0,2 3 0,-6-4 0,-5 1 0,7 1 0,-3 5 0,10-1 0,-2 5 0,8-2 0,2 5 0,6-1 0,4 6 0,1-2 0,0 2 0,2-1 0,1 3 0,0-3 0,0 3 0,10 13 0,-5-7 0,15 22 0,-6-17 0,6 15 0,2-8 0,-1 5 0,3-3 0,0 6 0,-1-6 0,2 4 0,-10-7 0,0-4 0,-8-2 0,0-4 0,0 2 0,-1 0 0,2-2 0,-3 0 0,8 2 0,-7-3 0,5 1 0,-1-1 0,2-2 0,10 6 0,-7-6 0,19 5 0,-18-7 0,8 0 0,-14-1 0,-7-2 0,-8-4 0,2 0 0,-10-6 0,0-4 0,-5 2 0,-7-12 0,1 6 0,-1-9 0,-3-2 0,4 1 0,4 2 0,6 7 0,3-4 0,5 9 0,0-5 0,-1 4 0,7 8 0,-6-4 0,4-1 0,0 6 0,-1-8 0,1 9 0,-2-7 0,-4 4 0,4 0 0,-8-3 0,11 10 0,-5-7 0,6 8 0,-1 0 0,1 1 0,-1 1 0,-2 0 0,-2 0 0,0 0 0,3 0 0,-8 0 0,6 0 0,-11 0 0,6 0 0,-7 0 0,0 0 0,-11 0 0,5 0 0,-3 0 0,10 0 0,3 0 0,4 0 0,2 0 0,5 0 0,1 0 0,11 0 0,2 0 0,10 0 0,0 0 0,3 0 0,4 0 0,0 0 0,-6 0 0,-7 0 0,-9 2 0,-1-1 0,-1 1 0,9 5 0,-7-3 0,12 8 0,-3-7 0,4 7 0,5-7 0,-5 4 0,7-2 0,-11-1 0,6 2 0,-12-4 0,-1 0 0,-6-2 0,2-1 0,-2 0 0,2 1 0,-2-1 0,2 1 0,-2 0 0,7 2 0,-3-4 0,3 5 0,1-2 0,0 0 0,1 2 0,3-2 0,-3 1 0,0-2 0,0 0 0,-3 0 0,0-1 0,-1 0 0,-1-1 0,2 1 0,1 0 0,-3 0 0,8 0 0,-10 0 0,4 0 0,-6 6 0,-1-4 0,-3 6 0,-1-4 0,1 0 0,-2 0 0,1-2 0,1 1 0,-2-1 0,2 0 0,-2-2 0,0-3 0,-8-2 0,-4-1 0,-7-5 0,-21-9 0,6 0 0,-18-3 0,8 4 0,2 2 0,-1 0 0,12 1 0,5 5 0,12 3 0,6 5 0,7 0 0,2 1 0,1 1 0,-4-3 0,3 3 0,-6-1 0,-2-1 0,-8 2 0,-2-4 0,-6 4 0,2-2 0,1 0 0,0-1 0,3 1 0,-3-2 0,8 4 0,-4-4 0,12 4 0,-1-4 0,2 4 0,3-3 0,-1 2 0,1-4 0,1 4 0,-1-4 0,1 3 0,-4-1 0,2 1 0,-2 0 0,5 1 0,12 6 0,-3 0 0,11 6 0,-5-4 0,-2-1 0,6-2 0,-5 2 0,8-1 0,-7 1 0,6-2 0,-7 2 0,5-3 0,-7 1 0,0-3 0,-3 1 0,0 2 0,4-1 0,0 3 0,4-2 0,2 3 0,1-4 0,6 3 0,7-1 0,4 0 0,6 5 0,0-2 0,-6-2 0,-1 2 0,-10-7 0,-6 5 0,-7-6 0,-6 2 0,-2-1 0,-1 0 0,1 1 0,-1-1 0,1 0 0,-1 1 0,2-1 0,-2 1 0,1-1 0,-1 0 0,-16-1 0,-1-2 0,-21-3 0,-5-3 0,-7-3 0,-19-2 0,-5 1 0,-14-8 0,4 7 0,27 2 0,2 0 0,-10 1 0,-17-5 0,49 8 0,6 2 0,4-5 0,11 9 0,1-5 0,5 6 0,-1 0 0,2-1 0,-4 0 0,4 0 0,-3-1 0,-1-3 0,2 2 0,-4-4 0,4 5 0,0 0 0,2 1 0,-1 0 0,-1-1 0,2 0 0,-3 0 0,3-1 0,-3 3 0,3-2 0,-3 0 0,4 1 0,-2-1 0,3 0 0,-3 2 0,2-3 0,-2 2 0,-2-2 0,2 0 0,-3 1 0,2 1 0,0-1 0,2 1 0,0 1 0,0 0 0,-1-2 0,1 1 0,-1-1 0,2 1 0,-2 1 0,1-1 0,-1 0 0,-5-5 0,3 5 0,-5-6 0,2 5 0,-3-1 0,-2-2 0,3 1 0,2-1 0,3 3 0,2 0 0,1 2 0,0-2 0,0 0 0,1 1 0,-1-1 0,0 2 0,1-2 0,-1 1 0,1-2 0,0 2 0,-1-1 0,1 0 0,-4-1 0,4 1 0,-3-2 0,3 1 0,-1 2 0,-3-2 0,1 0 0,-1 0 0,-4-1 0,3-1 0,-2 1 0,2 0 0,1 2 0,0-2 0,-1 3 0,3-4 0,-1 4 0,2 0 0,0-1 0,1 2 0,-1-2 0,1 1 0,-1-1 0,0 1 0,1 0 0,-3-1 0,-1 1 0,0-2 0,1 2 0,2-1 0,-6-1 0,2 2 0,-2-2 0,4 1 0,-4-1 0,5 0 0,-9-2 0,10 4 0,-5-2 0,6 2 0,-1 0 0,1 0 0,-2-1 0,1 0 0,0 0 0,0 1 0,1 0 0,0 0 0,0-2 0,-3 1 0,3 0 0,-4 0 0,4 1 0,-2-2 0,1 2 0,-3-4 0,3 4 0,-2-2 0,1 0 0,-4 0 0,2 1 0,-1 0 0,6 2 0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23.125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95 0 24575,'-4'0'0,"0"0"0,-1 0 0,3 0 0,-4 0 0,4 0 0,-1 0 0,1 0 0,-1 0 0,1 0 0,-1 0 0,1 0 0,0 0 0,0 0 0,0 0 0,-1 0 0,1 0 0,-1 0 0,1 0 0,0 0 0,0 0 0,0 0 0,-1 0 0,1 0 0,-2 0 0,1 0 0,0 0 0,0 0 0,0 0 0,1 0 0,-1 0 0,1 1 0,0-1 0,0 1 0,0-1 0,11 0 0,-6 0 0,9 0 0,-9 0 0,0 0 0,-1 0 0,1 1 0,0 0 0,0 0 0,1 0 0,-1-1 0,1 0 0,-2 1 0,2-1 0,-2 2 0,1-2 0,-1 1 0,1-1 0,-1 0 0,2 0 0,-3 1 0,3-1 0,0 1 0,-1 0 0,3 0 0,-4 0 0,1 0 0,1-1 0,-1 0 0,1 1 0,-2-1 0,-1 1 0,2-1 0,-1 0 0,3 0 0,-2 0 0,1 0 0,-2 2 0,0-2 0,0 2 0,0-1 0,1-1 0,1 1 0,-1-1 0,0 0 0,-1 0 0,1 0 0,0 1 0,0-1 0,-1 2 0,2-2 0,-1 2 0,1-2 0,0 1 0,-1-1 0,0 0 0,-2 2 0,3-2 0,1 3 0,0-2 0,-1 0 0,-2 0 0,0-1 0,0 2 0,1-2 0,0 2 0,-1-2 0,0 1 0,0-1 0,0 2 0,0-2 0,2 2 0,0-1 0,0 0 0,-2 0 0,0 1 0,0-2 0,0 1 0,3 0 0,-2 0 0,2 1 0,-1-1 0,-2-1 0,1 1 0,0 0 0,2 2 0,-2-2 0,2 2 0,-2-2 0,-1 0 0,1 1 0,-1-1 0,1 0 0,-1 0 0,2 0 0,-2 0 0,2 0 0,-2-1 0,0 1 0,1-1 0,-1 3 0,4-2 0,-3 1 0,2 0 0,-3-1 0,0 0 0,0 0 0,0-1 0,0 1 0,1 0 0,0 1 0,0 0 0,0-1 0,-1-1 0,-1 0 0,2 1 0,-3 1 0,3-1 0,-1 1 0,0-2 0,2 1 0,-2 0 0,1 0 0,0 0 0,-1 0 0,1 0 0,-1 1 0,0 0 0,0-1 0,0 1 0,0-1 0,2 1 0,-2-1 0,2 1 0,-2-1 0,0 0 0,1 0 0,-2 0 0,5 2 0,-4-1 0,3 1 0,-1-3 0,-1 1 0,0 0 0,1 1 0,-2 0 0,1-1 0,-1 1 0,6 0 0,-5 0 0,5 1 0,-5-3 0,0 3 0,-1-3 0,0 2 0,0-2 0,3 2 0,-1-1 0,3 2 0,-2-1 0,3 1 0,-2-1 0,1 1 0,-2-1 0,0 0 0,7 3 0,-6-4 0,7 3 0,-4-1 0,-2-2 0,3 3 0,-4-3 0,0 0 0,1 0 0,-3 0 0,3 0 0,-3 1 0,0-1 0,-1 0 0,-1-1 0,1 1 0,0 0 0,0 1 0,0-2 0,0 1 0,0 0 0,0 1 0,0-1 0,0 0 0,1 0 0,-1 0 0,0 0 0,-1 0 0,2 1 0,0-1 0,-1 1 0,1-2 0,-1 0 0,1 1 0,0 0 0,-1 0 0,1 0 0,-1 1 0,0 0 0,1 1 0,-2-2 0,2 1 0,-3-1 0,3 1 0,-3-1 0,2 1 0,-1-2 0,0 0 0,1 1 0,0-1 0,0 2 0,1-2 0,-2 2 0,1-2 0,-1 2 0,1-2 0,-1 1 0,1 0 0,0 0 0,-1 0 0,1 0 0,-1-1 0,0 0 0,1 0 0,0 1 0,-1-1 0,1 2 0,1-2 0,-1 2 0,0-2 0,0 2 0,2-1 0,3 0 0,-2 0 0,7 1 0,-9-2 0,9 4 0,-8-3 0,4 1 0,-3-1 0,-2 0 0,0-1 0,-1 1 0,1-1 0,-1 2 0,0-2 0,0 3 0,0-3 0,-1 1 0,1-1 0,-1 1 0,1-1 0,0 1 0,-1 0 0,0-1 0,1 1 0,-1-1 0,0 0 0,0 1 0,1-1 0,0 1 0,-1-1 0,0 0 0,0 2 0,0-1 0,0 0 0,5-1 0,-4 1 0,4-1 0,-5 1 0,0-1 0,1 0 0,0 1 0,-1-1 0,1 2 0,0-1 0,-1 0 0,1 0 0,-1-1 0,1 2 0,-1-1 0,1 0 0,-1-1 0,1 1 0,-1 0 0,2 1 0,-1-2 0,-1 1 0,0 0 0,1-1 0,-1 1 0,0 0 0,0-1 0,1 1 0,0 0 0,1 0 0,-1 0 0,0 1 0,-1-1 0,1 0 0,-1 0 0,2-1 0,-2 1 0,1 0 0,0-1 0,-2 0 0,2 2 0,-2 0 0,2 0 0,-1-1 0,2 0 0,1 1 0,1 1 0,-1-1 0,-2 1 0,-1-3 0,-1 1 0,2-1 0,0 0 0,-1 0 0,0 0 0,0 2 0,-1 0 0,1 2 0,1-2 0,0-1 0,-1 0 0,0 1 0,5 3 0,-4-2 0,3 3 0,-3-5 0,0 1 0,-1 0 0,0-1 0,1 0 0,0 0 0,0 0 0,-1 1 0,1-1 0,0 0 0,-2 0 0,0 0 0,0 0 0,1 1 0,2 0 0,-1 0 0,0 0 0,1-1 0,-1 1 0,0 0 0,2 0 0,-2-1 0,1 1 0,0-1 0,-1 0 0,0 1 0,1-1 0,-2 0 0,2 1 0,1 0 0,-1-1 0,1 1 0,-2-1 0,0 1 0,-1 0 0,3-1 0,-3 2 0,2-2 0,-1 1 0,-1 1 0,1-2 0,0 1 0,-1-1 0,1 1 0,-1-1 0,0 2 0,1-1 0,-1 1 0,2 0 0,-2-1 0,2 0 0,-2 1 0,2 1 0,1-1 0,-2 0 0,1-1 0,-2 0 0,-1 0 0,2 0 0,-1-1 0,0 1 0,0-1 0,0 0 0,-1 1 0,2-2 0,-2 3 0,2-3 0,-2 3 0,3-2 0,-3 0 0,4 3 0,-2-3 0,3 2 0,-4-1 0,2-1 0,-2 0 0,1 1 0,-1-1 0,1 1 0,-1 0 0,2 0 0,-1-1 0,3 1 0,-3-1 0,1 1 0,-3-1 0,1 0 0,2 0 0,-1 0 0,0 1 0,0 0 0,1 0 0,0 1 0,0-2 0,-2 0 0,0-1 0,0 1 0,0 1 0,0 1 0,0-1 0,0-1 0,0 0 0,6 2 0,-6-1 0,8 1 0,-8-2 0,3 2 0,-2-1 0,1 1 0,0-1 0,-1 0 0,0 0 0,0 0 0,0-1 0,0 1 0,-1 0 0,0 0 0,2 0 0,-1 0 0,0-1 0,-1 1 0,1-1 0,-1 0 0,1 1 0,0-2 0,0 3 0,0-3 0,1 3 0,-2-2 0,2 2 0,-2-1 0,1-1 0,0 1 0,-1 0 0,4 0 0,-1 2 0,1-1 0,-1-1 0,-3 1 0,0-2 0,0 1 0,3-2 0,-2 2 0,2-1 0,-3 1 0,2-1 0,-2 1 0,1-1 0,0 1 0,-1 0 0,2 0 0,1-1 0,-1 2 0,2-1 0,-3 2 0,0-2 0,0-1 0,-1 0 0,2 1 0,-2-1 0,2 1 0,-1 0 0,1 0 0,0 0 0,0 0 0,-2 0 0,1-1 0,0 1 0,0-2 0,0 1 0,-1 0 0,-1 0 0,1 1 0,0-1 0,2 1 0,-1-1 0,1 0 0,-3 1 0,2-2 0,2 3 0,-2-3 0,4 4 0,-3-3 0,0 1 0,1 1 0,0-1 0,0 1 0,-1-1 0,0 0 0,0 1 0,0-2 0,-1 0 0,0 0 0,3 2 0,-4-2 0,4 1 0,-5-1 0,2 0 0,-1-1 0,3 2 0,-3-1 0,3 1 0,-3-1 0,1 0 0,-2 1 0,5-1 0,-5 0 0,6 3 0,-4-2 0,4 2 0,-3-3 0,2 0 0,-3 1 0,1-2 0,-2 2 0,2-1 0,-1-1 0,0 2 0,1-2 0,-1 2 0,3 0 0,-1 1 0,2 1 0,-1-2 0,-2-1 0,0 2 0,-1-3 0,3 3 0,-2-2 0,1 2 0,-2-1 0,3-1 0,-2 1 0,5 0 0,-5 0 0,8 2 0,-7-3 0,3 4 0,-2-3 0,-2-1 0,1 1 0,-1-1 0,-1 1 0,1-1 0,-1 1 0,0-2 0,0 1 0,0 1 0,1-1 0,1 2 0,-1-1 0,1 0 0,-2 0 0,1 0 0,-1 0 0,0 1 0,1-1 0,-2 0 0,2 0 0,-1 0 0,0-1 0,2 2 0,-1-2 0,1 3 0,-3-2 0,1-1 0,-1 2 0,1-3 0,-1 3 0,2-2 0,0 3 0,-1-2 0,1 3 0,-2-4 0,2 1 0,0 1 0,-1-1 0,1 1 0,-2-1 0,1 0 0,-1-1 0,-1 1 0,1-1 0,-1 0 0,1 1 0,0-1 0,2 6 0,5 3 0,-3-1 0,3 1 0,-7-8 0,0 0 0,-1 0 0,1-1 0,0 1 0,-1 0 0,2 0 0,-2-1 0,1 1 0,1-1 0,-1 1 0,2 0 0,-2 0 0,2 0 0,-2 1 0,2-1 0,1 1 0,0 2 0,0-2 0,-1 1 0,-2-3 0,1 1 0,0 0 0,-2 0 0,4 1 0,-3-2 0,3 3 0,-3-4 0,0 2 0,0-1 0,0 1 0,1-1 0,-1 0 0,0 1 0,2 0 0,-2 0 0,3 0 0,-2 0 0,-1 1 0,2 0 0,0 0 0,1 0 0,0-2 0,0 2 0,-2-2 0,1 2 0,1-1 0,-3 0 0,3-1 0,-3 1 0,1-1 0,0 2 0,3 0 0,-3 0 0,2-2 0,-3 1 0,0 0 0,0-1 0,0 1 0,1-1 0,-1-1 0,1 2 0,-1-2 0,0 3 0,0-2 0,2 2 0,-1-1 0,3 1 0,-3-1 0,0 0 0,1 0 0,-1 1 0,0-1 0,1 0 0,-2 0 0,0-1 0,2 1 0,-2 0 0,3 0 0,-3-1 0,1 1 0,0-1 0,0 1 0,1 0 0,-3 0 0,3 0 0,-3 0 0,3 1 0,-2-1 0,2 0 0,-2 0 0,1-1 0,0 1 0,-1 1 0,1-1 0,0 0 0,0 0 0,0 2 0,1-1 0,-1 1 0,1-2 0,-1 2 0,1-2 0,-1 2 0,4 2 0,0-2 0,-1 3 0,0-5 0,-3 2 0,0-2 0,-1 1 0,1-1 0,-3 0 0,3-1 0,-2 1 0,1-1 0,0 2 0,0-1 0,0 0 0,0-1 0,1 2 0,-2 0 0,3-1 0,-3 0 0,3 1 0,-2 0 0,2 0 0,-2 0 0,2 0 0,-3 0 0,3 0 0,-3-1 0,3 1 0,-2-2 0,1 1 0,-1 1 0,1-1 0,-1 1 0,1-1 0,0 0 0,-1 1 0,0-2 0,0 2 0,1-3 0,1 3 0,-2-2 0,1 1 0,0 0 0,0 0 0,-1-1 0,0 2 0,0-2 0,1 2 0,2-1 0,-1 2 0,1-1 0,-1 0 0,2 0 0,-2 1 0,1-2 0,-2 2 0,3-1 0,-2 0 0,2 1 0,-3-1 0,4 4 0,-3-4 0,5 5 0,-5-5 0,3 3 0,-2-3 0,0-1 0,-2 1 0,-1-3 0,0 3 0,0-3 0,0 2 0,0-1 0,0 1 0,0 0 0,1 0 0,0 0 0,0 0 0,1 1 0,-1-1 0,0 1 0,2 1 0,1-2 0,0 3 0,1-2 0,-1 1 0,0 0 0,1 0 0,2 2 0,3 2 0,2 0 0,-4 1 0,-1-4 0,6 1 0,-8 1 0,12 1 0,-12-2 0,5 3 0,-4-4 0,1 2 0,3 1 0,-3-4 0,-1 2 0,-4-5 0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26.052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507 0 24575,'-22'0'0,"1"0"0,-18 0 0,7 0 0,-6 0 0,10 0 0,4 0 0,7 0 0,-1 0 0,6 0 0,-1 0 0,-4 0 0,4 0 0,-7 0 0,3 2 0,-4 0 0,-1 5 0,-5-2 0,8 2 0,-1-1 0,10-1 0,0 1 0,6-4 0,-1 1 0,3-1 0,0 2 0,-1-1 0,-3 6 0,2-3 0,-4 3 0,6-1 0,-4 9 0,4-4 0,-1 5 0,3-7 0,0-4 0,0 4 0,0-3 0,0 6 0,2 0 0,0 1 0,2 6 0,1-6 0,6 6 0,-1 0 0,8 2 0,-9-5 0,5-5 0,-10-6 0,3-2 0,-3-2 0,3 0 0,5-3 0,0 3 0,8-3 0,4 2 0,2-2 0,2 0 0,4 0 0,-5 0 0,6 2 0,-5-2 0,-1 4 0,4-1 0,-3 4 0,-3-1 0,-2 3 0,-2-3 0,-2 1 0,-2-3 0,-6 2 0,-6-3 0,1 1 0,-4-2 0,1 2 0,0 1 0,0-2 0,1 4 0,1 1 0,1 4 0,2 5 0,-2-2 0,-2 11 0,-1-6 0,0 7 0,1-6 0,-2-3 0,0 5 0,-2-10 0,0 9 0,0-12 0,0 3 0,0-5 0,-2 5 0,1-3 0,-3 7 0,2-9 0,0 1 0,0-4 0,1-2 0,-1 1 0,0-1 0,0 0 0,0 2 0,0-1 0,0 1 0,-2 1 0,-1 1 0,2-1 0,-1-2 0,1 2 0,1-4 0,-1 4 0,1-6 0,2 2 0,-1-2 0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31.770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138 10 24575,'-4'2'0,"3"3"0,7-2 0,3 4 0,6-3 0,-1 1 0,-4-2 0,0 0 0,-6 0 0,3-2 0,-5 2 0,3-3 0,-4 2 0,1-2 0,-1 2 0,1-1 0,2 2 0,0-2 0,0 1 0,-2 0 0,-1-1 0,0 2 0,2-3 0,-1 3 0,3-2 0,0 3 0,1-2 0,1 0 0,-5 0 0,5 1 0,-3-2 0,1 2 0,-1 0 0,-2-3 0,1 2 0,-1-2 0,0 0 0,-1 1 0,1 0 0,-1 0 0,3 1 0,0-2 0,1 3 0,-2-2 0,1 1 0,0-2 0,0 2 0,0 0 0,-1-1 0,0 0 0,-1-1 0,0 1 0,-7 0 0,1-1 0,-7 0 0,4 0 0,-1 0 0,2 0 0,0 0 0,3 0 0,-1 0 0,2 0 0,-2 0 0,2-2 0,-1 0 0,0 0 0,0 0 0,-1 0 0,1-1 0,1 1 0,-1 0 0,3-2 0,-4 2 0,3-2 0,-3 3 0,3-1 0,-2 0 0,2 1 0,-1-2 0,-1 2 0,1-3 0,0 2 0,0 1 0,0-1 0,0 1 0,2-1 0,-2 1 0,1 0 0,-1 0 0,0-1 0,0 2 0,-1-1 0,0 0 0,1 1 0,-1 0 0,1-1 0,0-1 0,0 1 0,-2-1 0,0 2 0,-1-2 0,2 2 0,-3-2 0,1 1 0,-1-1 0,0 2 0,1-3 0,-2 2 0,1-1 0,-1 1 0,4 1 0,-3-1 0,4 0 0,-1 0 0,-2-1 0,2 2 0,-2-2 0,2 2 0,0-1 0,1 1 0,-1-1 0,1 1 0,-1-2 0,1 2 0,-2-1 0,3 0 0,-3-1 0,2 1 0,-1-1 0,0 2 0,1-1 0,0 1 0,-1-1 0,0 0 0,-3 1 0,3-1 0,-2 0 0,2 1 0,0-1 0,0 0 0,-1 0 0,2 0 0,-1-1 0,1 2 0,0-1 0,-3 1 0,2-1 0,-2 1 0,1-2 0,1 2 0,0-1 0,-1 1 0,2 0 0,0 0 0,1 0 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40.674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123 102 24575,'2'3'0,"0"0"0,-1-1 0,0 0 0,0 1 0,0-1 0,1-3 0,0-1 0,0-3 0,0 2 0,-2 1 0,1 0 0,0 1 0,-1-2 0,2 3 0,-1-3 0,1 2 0,-1-1 0,0 0 0,-1 0 0,1 0 0,0 1 0,0-1 0,0 0 0,0 0 0,0 0 0,0 0 0,1 0 0,-2 5 0,1-3 0,-2 5 0,1-3 0,-1 0 0,1 1 0,-1 0 0,1 0 0,-2-1 0,2 0 0,-1 0 0,1 0 0,-1 1 0,1-1 0,-1 2 0,1-2 0,0 2 0,-1-2 0,0 2 0,-1-3 0,0 2 0,0-2 0,0 1 0,0-1 0,1 1 0,-2-2 0,2 0 0,-1-1 0,1-1 0,1 0 0,-1 0 0,0 0 0,-1 0 0,1 0 0,-2 0 0,3 0 0,-3 1 0,3-1 0,-1 1 0,0 0 0,0-1 0,-1 0 0,0 0 0,0-1 0,1 1 0,-1 0 0,1 1 0,-1-2 0,-1 2 0,1-3 0,-1 3 0,0-2 0,1 2 0,0-1 0,1 1 0,-2-1 0,1 1 0,-1-1 0,1 1 0,-1-1 0,1 2 0,0-1 0,0-1 0,0 2 0,-3-3 0,1 2 0,1-1 0,0 1 0,2 0 0,-2-2 0,1 1 0,0-1 0,0 0 0,0 1 0,0 1 0,0-1 0,0 1 0,1-1 0,0 1 0,-1-2 0,1 3 0,0-3 0,1 2 0,-1 0 0,-1-2 0,0 3 0,0-3 0,1 2 0,0-1 0,0-1 0,0 2 0,0-2 0,0 3 0,-1-2 0,1 1 0,-4-5 0,3 3 0,-2-2 0,4 4 0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0:49.527"/>
    </inkml:context>
    <inkml:brush xml:id="br0">
      <inkml:brushProperty name="width" value="0.05" units="cm"/>
      <inkml:brushProperty name="height" value="0.05" units="cm"/>
      <inkml:brushProperty name="color" value="#13FDFF"/>
    </inkml:brush>
  </inkml:definitions>
  <inkml:trace contextRef="#ctx0" brushRef="#br0">1 1 24575,'1'4'0,"0"0"0,-1 0 0,0-1 0,0 1 0,1-2 0,0 2 0,0-2 0,0 1 0,0-2 0,-1 1 0,2-1 0,-2 1 0,2 0 0,0 0 0,-1 2 0,3-1 0,-4 2 0,3-4 0,-2 0 0,0-1 0,2 2 0,-2 0 0,2 1 0,0-2 0,-2 1 0,2 0 0,-2 0 0,1 0 0,0 0 0,0-1 0,-1 2 0,1-2 0,0 1 0,0 0 0,1-1 0,-1 0 0,-1 1 0,1 0 0,-1 0 0,0 1 0,1-1 0,-2 0 0,1 0 0,0-1 0,-1 1 0,2-2 0,-1 3 0,1-2 0,-1 3 0,0-2 0,0 2 0,0-3 0,1 2 0,-2-1 0,1-1 0,0 1 0,1-1 0,-1 1 0,1 0 0,0 2 0,0-2 0,0 1 0,-1-1 0,0 0 0,1-1 0,0 2 0,0-2 0,-1 2 0,0-1 0,0 0 0,0 0 0,1 0 0,-1-1 0,0 0 0,0 1 0,-1 0 0,2 0 0,-2 0 0,2 0 0,-2 1 0,2-1 0,-2 0 0,1 1 0,0 0 0,-1-1 0,1 0 0,-1 0 0,0 0 0,1-1 0,-1 1 0,1 1 0,0-1 0,-1 3 0,1-3 0,-1 1 0,3 0 0,-1 1 0,2-2 0,-3 1 0,-1-1 0,2 0 0,-1 1 0,0-2 0,0 2 0,0-1 0,1 0 0,-1 1 0,0-1 0,0-1 0,1 1 0,0 0 0,0 0 0,0 2 0,0-2 0,0 0 0,-1 1 0,0-1 0,1 1 0,-2 0 0,3-1 0,-3 0 0,3 0 0,-3 0 0,2 0 0,-1 1 0,0-1 0,1 1 0,-1-1 0,0 0 0,0-1 0,0 2 0,0-1 0,0 1 0,1-1 0,-1-1 0,0 1 0,0-1 0,-1 1 0,1-1 0,-1 1 0,2-2 0,-2 3 0,2-2 0,0 3 0,-1-2 0,3 2 0,-4-2 0,3 2 0,-2-3 0,0 2 0,1-2 0,-1 1 0,0 3 0,0-3 0,0 3 0,0-3 0,1 1 0,0-1 0,-1 2 0,1-2 0,-1 1 0,2 0 0,-2 0 0,2-1 0,-3 1 0,1-2 0,0 0 0,-1 1 0,1-1 0,0 1 0,-1 0 0,2-1 0,-2 1 0,1-1 0,0 1 0,0 1 0,0-1 0,0 1 0,-1 0 0,1-2 0,0 1 0,0-1 0,0 1 0,0-1 0,-1 2 0,1-2 0,0 0 0,-1 1 0,1-1 0,-1 1 0,0 0 0,0 3 0,1-2 0,-1 2 0,2-1 0,-1-2 0,0 0 0,0 0 0,-1-1 0,0 1 0,4 2 0,-3-2 0,2 1 0,-3-1 0,0 1 0,0 0 0,1 1 0,-1 0 0,1-1 0,-1 1 0,1-1 0,-1 0 0,2 0 0,-2 0 0,1 0 0,-1-1 0,0 1 0,0-1 0,0 0 0,0 0 0,0 0 0,1-1 0,-1 1 0,1-1 0,-1 1 0,0 0 0,0 0 0,1-1 0,-1 1 0,1-1 0,-1 1 0,0 0 0,0 0 0,0 0 0,0 0 0,0 0 0,0 0 0,0 0 0,0 0 0,0 0 0,1 0 0,-1 0 0,1 1 0,-1-1 0,0 1 0,0-1 0,0 1 0,0-1 0,0 1 0,0-1 0,0 0 0,0 0 0,0 0 0,1-1 0,-1 1 0,2 0 0,-2 0 0,2 0 0,-2 0 0,2-1 0,-2 1 0,2 0 0,-2 0 0,1 0 0,-1 0 0,0 0 0,0 0 0,0 0 0,1 0 0,-1 1 0,1-1 0,0 0 0,-1 2 0,1-1 0,-1 1 0,1-2 0,-1 1 0,1-1 0,-1 0 0,0-1 0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07.112"/>
    </inkml:context>
    <inkml:brush xml:id="br0">
      <inkml:brushProperty name="width" value="0.2" units="cm"/>
      <inkml:brushProperty name="height" value="0.2" units="cm"/>
      <inkml:brushProperty name="color" value="#13FDFF"/>
    </inkml:brush>
  </inkml:definitions>
  <inkml:trace contextRef="#ctx0" brushRef="#br0">121 107 24575,'0'-12'0,"0"2"0,0 8 0,2-2 0,-1-2 0,1 1 0,1-1 0,-1 3 0,1-1 0,1-1 0,-3 1 0,4-1 0,-4 1 0,4 1 0,-2-2 0,0 1 0,1 0 0,-2 0 0,2-2 0,-2 2 0,0-2 0,6 10 0,-5-1 0,4 3 0,-5-1 0,-1-3 0,2 4 0,-1-2 0,0 2 0,1-1 0,-3-2 0,3 3 0,-1-1 0,0-1 0,2 3 0,-4-4 0,3 4 0,-2-2 0,1-1 0,1 3 0,-2-4 0,1 3 0,-1-1 0,1-1 0,0 2 0,-1-1 0,1 1 0,-1-1 0,2 0 0,-2-1 0,1 2 0,-1-1 0,0 0 0,0 1 0,1-1 0,-2 0 0,2 0 0,-1 0 0,2-1 0,-1 2 0,-1-1 0,1 1 0,0-2 0,-2 4 0,3-5 0,-3 4 0,3-2 0,-3-1 0,2 4 0,-2-4 0,1 0 0,-1 3 0,1-3 0,1 3 0,-1-3 0,1 4 0,-1-4 0,-1 3 0,1-3 0,-1 1 0,2 1 0,-2-2 0,1 2 0,-1-1 0,0 0 0,1 1 0,-1-2 0,1 2 0,-1 0 0,0 0 0,0 0 0,0-1 0,0 1 0,0-1 0,0 1 0,0-1 0,0 0 0,0 0 0,0 1 0,0-2 0,0 2 0,0-1 0,0 0 0,0 1 0,0 1 0,0-2 0,0 1 0,0-1 0,1-1 0,1 7 0,-1-6 0,1 4 0,-2-6 0,0 1 0,2 3 0,-1-2 0,2 1 0,-3-1 0,1 0 0,0 1 0,0 0 0,0-2 0,0 2 0,0-1 0,0 0 0,0 1 0,-1-2 0,0 3 0,0-3 0,1 3 0,-1-2 0,1 0 0,0 2 0,0-4 0,0 4 0,0-3 0,-1 1 0,0 1 0,0-2 0,0 2 0,0-1 0,1 0 0,-1 1 0,1-1 0,0 1 0,-1 0 0,1 0 0,-1-1 0,0-1 0,0 2 0,0-1 0,0 1 0,0-2 0,2 3 0,-2-3 0,2 2 0,-2-1 0,0 0 0,0 2 0,0-3 0,0 2 0,0-1 0,0 0 0,0 1 0,0-2 0,0 2 0,0-1 0,0 1 0,0 0 0,0-2 0,-1 3 0,1-3 0,-2 2 0,1-1 0,-1-1 0,1 2 0,0-1 0,1 0 0,-1 0 0,0 0 0,-1 1 0,0-1 0,1 1 0,-1-1 0,2 1 0,-2-2 0,2 3 0,-2-3 0,0 3 0,1-1 0,-1 0 0,2 0 0,-2 0 0,2-2 0,-2 2 0,2-1 0,-2-1 0,0 3 0,1-2 0,0 0 0,0 1 0,-1-3 0,0 3 0,1-1 0,0 0 0,0 1 0,0-2 0,-1 2 0,2 0 0,-2-2 0,1 5 0,-2-5 0,1 4 0,0-3 0,-1-1 0,2 2 0,-1-2 0,0 1 0,1 0 0,-2-1 0,1 1 0,0 0 0,-2-2 0,3 4 0,-1 1 0,2-2 0,0 2 0,0-5 0,0 2 0,0 1 0,0-1 0,0 0 0,0 0 0,0 1 0,0-2 0,0 4 0,0-5 0,0 4 0,0-1 0,0-2 0,0 3 0,0-3 0,-1 1 0,0 1 0,-1-1 0,0 0 0,1 0 0,-3 0 0,4 0 0,-3 2 0,2-3 0,1 1 0,-3 0 0,2-1 0,-2 1 0,0 0 0,1 0 0,-1 0 0,2 0 0,-2 1 0,2-1 0,-2-1 0,1 4 0,-1-6 0,1 6 0,-1-4 0,2 1 0,-3 0 0,2 0 0,-1-1 0,1 2 0,0-2 0,-2-1 0,-1 2 0,2-2 0,-2 2 0,3-1 0,-1 0 0,-1 2 0,1-3 0,-1 2 0,1-1 0,2-1 0,-3 3 0,1-3 0,-2 2 0,0-2 0,0 0 0,2 1 0,0 0 0,-1 2 0,1-1 0,-2 0 0,2-2 0,-1 0 0,-2 2 0,3 0 0,-1-1 0,0 1 0,2-3 0,-2 3 0,-2-3 0,3 3 0,-2-3 0,3 4 0,0-2 0,1 1 0,-1 0 0,0 0 0,0 2 0,2-2 0,-1 0 0,0 0 0,-1 0 0,2 0 0,-2 1 0,1-2 0,0 2 0,0-1 0,1 0 0,-3 1 0,3-2 0,-3 2 0,2-2 0,-1 1 0,0 0 0,-1-1 0,1 1 0,0 0 0,0-1 0,0 2 0,0-2 0,0 1 0,0 0 0,1 0 0,6-18 0,-2 11 0,3-15 0,-4 15 0,-1-1 0,2-6 0,-1 4 0,2-2 0,-1 2 0,-1 3 0,1-4 0,-1 1 0,3 1 0,-4-1 0,4 2 0,-5-3 0,3 0 0,-3 1 0,4 1 0,-3-1 0,3 1 0,-3-2 0,2 1 0,-1 1 0,0-2 0,1 3 0,-1-3 0,1 1 0,-1 1 0,1-2 0,-1 3 0,0-2 0,0-1 0,0 3 0,0-5 0,0 5 0,0-3 0,1 1 0,0 1 0,0-1 0,1 0 0,-2 0 0,0 0 0,0-1 0,1 2 0,-1-1 0,0 1 0,0-2 0,-1 1 0,0-1 0,1 1 0,1 0 0,-1-1 0,-1 2 0,0-2 0,1 2 0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20.314"/>
    </inkml:context>
    <inkml:brush xml:id="br0">
      <inkml:brushProperty name="width" value="0.2" units="cm"/>
      <inkml:brushProperty name="height" value="0.2" units="cm"/>
      <inkml:brushProperty name="color" value="#13FDFF"/>
    </inkml:brush>
  </inkml:definitions>
  <inkml:trace contextRef="#ctx0" brushRef="#br0">2613 0 24575,'-10'12'0,"-2"2"0,8-10 0,-5 4 0,5-4 0,-7 0 0,4 1 0,-2 1 0,2-1 0,2 0 0,0 1 0,1-4 0,0 4 0,-2-2 0,1 2 0,-4 0 0,4-1 0,-3 1 0,3-1 0,-8 6 0,5-3 0,-4 1 0,-1 2 0,3-2 0,-6-1 0,5 6 0,-4-8 0,-1 9 0,1-9 0,-2 8 0,-3-3 0,4 4 0,-6-2 0,6 0 0,2-1 0,2-3 0,4-1 0,0-2 0,3-1 0,-7 4 0,4-1 0,-7 5 0,5-2 0,-4 0 0,1-2 0,-6 6 0,6-7 0,-1 3 0,6-6 0,-1 2 0,-2-2 0,-3 8 0,-4-4 0,4 1 0,-4 2 0,7-5 0,-1 3 0,-2-1 0,6-3 0,-3 3 0,4-4 0,-2 3 0,-2 2 0,-8 6 0,2-4 0,-4 5 0,5-5 0,4-3 0,-4 7 0,3-5 0,-1 4 0,-4-1 0,4-2 0,-4-2 0,7 0 0,-4-1 0,6 1 0,-3-2 0,2 2 0,3-6 0,-4 3 0,7-3 0,-7-1 0,8 1 0,-4 0 0,3-1 0,-4 4 0,4-3 0,-6 6 0,3-5 0,-2 4 0,-2-2 0,4-1 0,-3 0 0,4-3 0,0 1 0,0 2 0,0-2 0,0 2 0,-1-2 0,0 2 0,2-2 0,-1 1 0,2-3 0,1 1 0,-3-1 0,2 2 0,-1-1 0,0 0 0,3 0 0,-5 0 0,-2 0 0,3 1 0,-9 0 0,10 0 0,-10 3 0,9-3 0,-4 2 0,0-1 0,1-2 0,1 1 0,-8 2 0,8 0 0,-9 2 0,5 0 0,5-4 0,-6 3 0,6-4 0,-9 9 0,4-7 0,-1 6 0,3-8 0,4 0 0,-2 1 0,0 0 0,-2 0 0,1 1 0,-1-2 0,-6 6 0,3 0 0,-13 3 0,8 0 0,-5-1 0,6 1 0,-4 1 0,2 0 0,1-3 0,1-2 0,1 1 0,4-4 0,-2 3 0,5-3 0,-1 0 0,-1-2 0,5 0 0,-4 0 0,5-2 0,-2 3 0,0-4 0,-2 2 0,-2 0 0,-5 6 0,-1-5 0,-2 4 0,1-5 0,-3 1 0,-3 2 0,1-2 0,2 2 0,3 3 0,1-6 0,0 6 0,-6-8 0,5 2 0,-3-1 0,0 2 0,6 0 0,-5 3 0,2-3 0,-1 4 0,-5-3 0,12 2 0,-8-1 0,11 0 0,-10-1 0,9 1 0,-3-2 0,-1 2 0,5-3 0,-10 5 0,3-4 0,1 4 0,1-3 0,3 0 0,3-2 0,-1 1 0,-2-1 0,5 1 0,-3-1 0,1 3 0,4-5 0,-2 4 0,0-4 0,2 2 0,-2-1 0,1 1 0,0 0 0,-1 0 0,-1 0 0,0-1 0,2 1 0,0-1 0,0 1 0,-1 0 0,0-2 0,0 1 0,1-1 0,0 2 0,-5-2 0,3 2 0,-2-1 0,2-1 0,1 1 0,0-1 0,0 1 0,0 1 0,-3-1 0,2 1 0,-3-1 0,4 1 0,0-1 0,-2 0 0,5 0 0,-4-1 0,3 3 0,-2-3 0,1 2 0,0-1 0,0-1 0,-1 1 0,2 1 0,-3-1 0,4 2 0,-4 4 0,6 6 0,-2-1 0,3-1 0,0-6 0,0-2 0,-1 3 0,0-1 0,0 2 0,0-2 0,1-1 0,0 1 0,0 1 0,0 0 0,0-2 0,1 1 0,4 0 0,-2-2 0,3 0 0,-1-2 0,-1 1 0,4 0 0,-4-2 0,2 3 0,-1-3 0,0 1 0,4 0 0,-4 1 0,1-1 0,-1 1 0,-2-1 0,4 3 0,-3-2 0,0 2 0,1-2 0,-2 0 0,4 1 0,-3-3 0,3 3 0,-3-2 0,2 1 0,0 0 0,0 0 0,-1 1 0,2-2 0,-3 0 0,7-1 0,-6 0 0,4 0 0,-6 1 0,1-1 0,3 1 0,-2 0 0,2-1 0,-2 2 0,1-2 0,-1 1 0,1-1 0,0 0 0,-1 0 0,2 0 0,-3 0 0,1 1 0,0 0 0,1 0 0,1 1 0,-3-1 0,2 0 0,-1-1 0,-1 2 0,3-1 0,-3 1 0,2 0 0,1 0 0,-3 0 0,2 0 0,-1-1 0,-1 0 0,2 0 0,1 0 0,-4-1 0,5 0 0,-5 1 0,3 0 0,0 0 0,-3 0 0,4 1 0,-3-1 0,1-1 0,1 1 0,-2 0 0,2-1 0,-1 1 0,0 0 0,1 0 0,-1 1 0,0-1 0,0 1 0,0-2 0,1 1 0,-1-1 0,1 1 0,-2-1 0,2 1 0,-1 0 0,0 0 0,1 0 0,-1 1 0,0-2 0,3 1 0,-4-1 0,2 1 0,0-1 0,-2 1 0,4 0 0,-4-1 0,1 1 0,1-1 0,-2 0 0,4 1 0,-5-1 0,4 1 0,-3-1 0,1 0 0,2 1 0,-3 0 0,2 0 0,-1 0 0,-1 1 0,2-2 0,-1 0 0,0 0 0,2 1 0,-3 0 0,2-1 0,0 0 0,-1 0 0,1 0 0,-1 1 0,-1 0 0,5 1 0,-5-2 0,2 2 0,1-1 0,-4 0 0,5 0 0,-4-1 0,1 0 0,1 0 0,0 0 0,0 1 0,-1-1 0,0 1 0,1 1 0,-1-2 0,1 2 0,-2-2 0,0 1 0,4 0 0,-4 0 0,2 0 0,2-1 0,-4 0 0,3 1 0,-2-1 0,1 2 0,1-2 0,-2 2 0,0-2 0,-1 1 0,3 0 0,0-1 0,-2 2 0,1-2 0,-2 1 0,1-1 0,2 1 0,-3-1 0,7 1 0,-7-1 0,4 1 0,-2-1 0,-2 2 0,2-2 0,-1 1 0,0 0 0,1-1 0,-1 1 0,1-1 0,0 0 0,-1 0 0,1 0 0,0 1 0,-1-1 0,1 3 0,-2-2 0,2 0 0,-1 0 0,1 1 0,0-1 0,-1 2 0,0-2 0,0 2 0,0-2 0,2 3 0,-3-3 0,2 4 0,0-5 0,-2 3 0,4-2 0,-4 1 0,5 0 0,-5 0 0,5-1 0,-5 1 0,2-1 0,-1 1 0,1-1 0,0 0 0,-3 0 0,4 0 0,-3-1 0,7 4 0,-4-4 0,5 4 0,-6-4 0,-1 0 0,0 0 0,0 1 0,2-1 0,-1 1 0,1 0 0,-3-1 0,3 1 0,-3 0 0,2-1 0,-1 1 0,0-1 0,2 0 0,-2 0 0,4 0 0,-5 1 0,1-1 0,2 1 0,-3 0 0,3-1 0,-2 1 0,-1-1 0,3 1 0,-3-1 0,1 1 0,1 0 0,1 0 0,-2 0 0,3-1 0,-4 0 0,3 0 0,-1 0 0,2 0 0,0 0 0,2 0 0,-3 0 0,2 0 0,-1 0 0,-2 0 0,4 0 0,-4 0 0,-1 0 0,2 1 0,-3-1 0,2 1 0,-1 0 0,0-1 0,2 1 0,-1-1 0,0 0 0,2 0 0,-4 0 0,3 0 0,-2 0 0,2 0 0,-2 0 0,6 0 0,-5 0 0,3 0 0,-5 0 0,1 0 0,2 0 0,3 0 0,2 0 0,-2 1 0,3 0 0,-3 1 0,-1-2 0,0 2 0,-5-2 0,0 0 0,2 1 0,-2-1 0,2 1 0,-1-1 0,0 0 0,0 0 0,1 0 0,-2 0 0,2 0 0,-1 0 0,2 0 0,-2 0 0,3 0 0,-4 0 0,6 0 0,-6 0 0,3 0 0,-1 0 0,5 0 0,0 0 0,4 0 0,-1 0 0,3 0 0,1 0 0,0 0 0,6 0 0,-6 0 0,3 0 0,0 0 0,-6 0 0,2 0 0,-6 0 0,3 0 0,-7 0 0,1 0 0,-4 0 0,1 0 0,1 0 0,-1 0 0,1 0 0,-2 0 0,2 0 0,0 0 0,-2 0 0,3 0 0,-3 0 0,3 0 0,-2 0 0,2 0 0,-3 0 0,5 0 0,-6 0 0,4 0 0,-2 0 0,-1 0 0,3 0 0,-3 0 0,1 0 0,2 0 0,-1 0 0,1 0 0,3 0 0,-3 0 0,2 0 0,-1 0 0,-2 0 0,0 0 0,1 0 0,-1 0 0,0 0 0,1 0 0,3 0 0,-2 0 0,0 0 0,-2 0 0,-3 0 0,2 0 0,1 0 0,0 0 0,-1 0 0,0 0 0,0 0 0,0 0 0,3 0 0,-4 0 0,3 0 0,-2 0 0,-1 0 0,2 0 0,-1 0 0,0 0 0,1 0 0,-1 0 0,0 0 0,2 0 0,-3 0 0,5 0 0,-5 0 0,3 0 0,-1 0 0,-2 0 0,2 0 0,-1 0 0,0 0 0,0 0 0,1 0 0,-2 0 0,2 0 0,-1 0 0,1 0 0,-1 0 0,0 0 0,0 0 0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1:53.095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1228 1 24575,'-1'7'0,"-1"-2"0,1-3 0,0-1 0,-2 2 0,3 0 0,-3 1 0,3-1 0,-3-1 0,2 0 0,-1 0 0,-1-1 0,2 1 0,-1 0 0,0 2 0,1-3 0,-1 2 0,0-2 0,1 2 0,-1 0 0,1-1 0,-1 1 0,0-2 0,0 1 0,0 1 0,1-1 0,-1 1 0,1-1 0,0 0 0,0 2 0,0-3 0,0 3 0,-2-3 0,2 1 0,-3 0 0,3 0 0,-2-1 0,2 3 0,-2-3 0,3 4 0,-3-4 0,3 2 0,-4-1 0,3-1 0,-2 1 0,0 1 0,2-2 0,-2 2 0,1-1 0,0-1 0,-2 2 0,2-1 0,0 0 0,0-1 0,1 1 0,-2 0 0,2 0 0,-3 0 0,3 0 0,-1 0 0,-1 0 0,3 0 0,-3 0 0,2 0 0,0 0 0,-4 1 0,4-2 0,-5 0 0,5 0 0,-2 3 0,2-2 0,-1 2 0,-1-3 0,1 0 0,-1 0 0,2 2 0,-1-1 0,0 1 0,0-1 0,-1 0 0,1 1 0,0-2 0,0 2 0,0-3 0,1 3 0,-3-1 0,3 1 0,-3 0 0,3-2 0,-1 2 0,0-2 0,0 1 0,0 0 0,0 1 0,0-1 0,0 1 0,1 0 0,-2-2 0,3 2 0,-4-1 0,4 0 0,-3 0 0,2 0 0,-1 1 0,0-1 0,0 1 0,1-1 0,-1 0 0,1 1 0,-1 0 0,0 0 0,1 0 0,-1-1 0,1 0 0,-1 0 0,0 1 0,1-1 0,-3 0 0,3 0 0,-1 0 0,-1 1 0,2 0 0,-3 1 0,3-2 0,-1-1 0,0 2 0,0-3 0,-1 3 0,1-2 0,1 1 0,-2 0 0,1 1 0,0-1 0,-1 0 0,1 0 0,0-1 0,1 3 0,-2-2 0,1 3 0,0-5 0,0 2 0,0 0 0,0 0 0,-1 0 0,2 0 0,-2 0 0,2 1 0,-1-3 0,1 4 0,-1-4 0,0 4 0,-6-2 0,4 0 0,-3 0 0,5 0 0,0 0 0,-1 0 0,2-1 0,-3 1 0,2-1 0,0 1 0,-2 0 0,4 0 0,-4-1 0,3 1 0,-1 0 0,0 2 0,-1-2 0,0 2 0,0-3 0,1 2 0,0-3 0,-1 3 0,0-2 0,1 3 0,1-3 0,-1 1 0,-2 1 0,2-1 0,-1 1 0,1-1 0,-1 0 0,2 0 0,-1 0 0,0 1 0,0-1 0,-2 1 0,3-1 0,-2 0 0,2 0 0,-1 0 0,-1 0 0,0 0 0,1 1 0,-3-2 0,3 2 0,-2-2 0,2 2 0,-5 0 0,3-1 0,-4 2 0,6-4 0,0 3 0,1-1 0,-2-1 0,2 2 0,-2-1 0,1-1 0,0 1 0,-1 0 0,1-1 0,-1 1 0,0 1 0,1-2 0,-1 1 0,0 1 0,1-2 0,-2 1 0,2 0 0,-2-1 0,2 1 0,0 0 0,0 0 0,-1 1 0,-1-1 0,-2 5 0,3-4 0,-3 3 0,3-4 0,2 0 0,-2 0 0,1-1 0,0 4 0,-1-4 0,2 6 0,-3-6 0,1 2 0,0-1 0,1 0 0,-1-1 0,2 2 0,-1-2 0,0 2 0,0-1 0,-1 0 0,0 1 0,0-1 0,0 1 0,2-1 0,-1-1 0,0 1 0,-1-1 0,1 1 0,1 1 0,-2-2 0,2 1 0,-2-1 0,1 0 0,0 2 0,-1-2 0,2 3 0,-2-4 0,2 3 0,-1-1 0,-1-1 0,1 2 0,-1-3 0,1 2 0,-2-1 0,2 0 0,-2 1 0,1-1 0,1 1 0,-1 1 0,1-1 0,0 0 0,-1 0 0,1-1 0,-2 1 0,1 1 0,0-1 0,-1 0 0,2-1 0,0 0 0,-1 0 0,1 2 0,-1-1 0,-1 0 0,1-1 0,0 0 0,1 1 0,0 0 0,0 0 0,-1 0 0,0 0 0,-1 0 0,1 0 0,-1 0 0,2-1 0,-2 1 0,2-2 0,0 3 0,-1-3 0,1 3 0,-1-2 0,-2 0 0,2 1 0,-2-1 0,3 1 0,-1 0 0,0 0 0,0-1 0,-1 2 0,0-2 0,0 2 0,0-1 0,-1 1 0,2-1 0,-2 2 0,1-2 0,2 0 0,-4-1 0,4 1 0,-5 1 0,4-2 0,-6 5 0,6-4 0,-4 4 0,3-4 0,-1 0 0,2 0 0,-1 1 0,1-2 0,2 2 0,-4-2 0,4 1 0,-2-1 0,1 2 0,-1-1 0,-1 1 0,1 0 0,1-2 0,1 1 0,-1 0 0,-1 0 0,1 0 0,-1-1 0,0 1 0,-2 1 0,1-2 0,0 2 0,1-2 0,1 3 0,-1-2 0,-2 1 0,3-1 0,-3 2 0,4-2 0,-3 0 0,2 1 0,-2-2 0,1 3 0,-1 1 0,1-2 0,-1 2 0,1-2 0,-2-2 0,2 2 0,-2-1 0,3 2 0,0-3 0,-1 2 0,2-2 0,-2 1 0,1 1 0,-2-2 0,2 2 0,-1-1 0,0-1 0,1 2 0,-2-3 0,3 2 0,-2-1 0,1 0 0,-1 2 0,0-3 0,-1 4 0,2-3 0,-1 2 0,1-2 0,1 2 0,-2-3 0,2 3 0,-3-1 0,1 0 0,0 0 0,-1 1 0,2-2 0,-1 2 0,1-2 0,0 1 0,-1-2 0,1 3 0,-1-2 0,1 2 0,-1-2 0,-1 1 0,1-1 0,0 2 0,0-1 0,0 1 0,0-1 0,0 0 0,1-1 0,0 2 0,-5-2 0,4 1 0,-4 0 0,4 0 0,-1 2 0,0-3 0,-2 3 0,3-2 0,0 3 0,0-3 0,0 2 0,-1-2 0,1 0 0,0 0 0,0 1 0,1 0 0,0-1 0,-1 0 0,0 0 0,-1 1 0,1-2 0,1 1 0,0-1 0,0 1 0,-3-1 0,1 1 0,-1 0 0,1 0 0,1 0 0,0-1 0,0 1 0,0 0 0,0 0 0,1-1 0,0 1 0,-1-1 0,-2 0 0,2 1 0,-4-1 0,4 1 0,-1-1 0,2 1 0,-1-2 0,0 4 0,0-3 0,-3 3 0,5-3 0,-4 0 0,4 1 0,-1-2 0,0 1 0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01T18:22:06.435"/>
    </inkml:context>
    <inkml:brush xml:id="br0">
      <inkml:brushProperty name="width" value="0.1" units="cm"/>
      <inkml:brushProperty name="height" value="0.1" units="cm"/>
      <inkml:brushProperty name="color" value="#13FDFF"/>
    </inkml:brush>
  </inkml:definitions>
  <inkml:trace contextRef="#ctx0" brushRef="#br0">2135 1 24575,'-6'3'0,"1"-1"0,3 0 0,0-2 0,0 3 0,-1-2 0,0 3 0,0-4 0,1 1 0,-2 1 0,2-2 0,-1 3 0,1-3 0,1 3 0,-2-2 0,0 1 0,0 0 0,-1-2 0,4 2 0,-4-2 0,2 2 0,-1-2 0,-1 2 0,3-1 0,-2 0 0,0 0 0,2 0 0,-4-1 0,4 2 0,-2-2 0,0 2 0,0-2 0,1 3 0,-2-3 0,4 3 0,-3-2 0,1 1 0,0-1 0,-2 0 0,2 0 0,-1 0 0,2 1 0,-2-1 0,1 1 0,0-1 0,0 1 0,0 1 0,-1-2 0,1 2 0,0-2 0,-2 2 0,0-1 0,1 1 0,0-3 0,3 3 0,-3-2 0,1 2 0,-1-2 0,0 0 0,1 1 0,0-2 0,-1 3 0,1-2 0,0 1 0,-1-1 0,0 1 0,-1-1 0,2 1 0,-1-1 0,0 1 0,1-2 0,-2 3 0,0-2 0,1 3 0,0-3 0,-1 3 0,-1-2 0,-1 2 0,1-1 0,0-1 0,2 0 0,-2 0 0,1 0 0,0-1 0,-1 1 0,1-1 0,3 1 0,-4-1 0,4 1 0,-4-1 0,3 0 0,-3 0 0,2 0 0,0 0 0,0 1 0,2-1 0,-4 0 0,3 0 0,-1-1 0,1 3 0,0-3 0,-1 3 0,0-3 0,1 2 0,-1-1 0,0 0 0,0 2 0,0-3 0,-1 3 0,1-2 0,0 1 0,-1 1 0,0-1 0,0 1 0,1-2 0,-1 1 0,2-1 0,-1 1 0,0 0 0,1 0 0,-2-1 0,2 1 0,-1-1 0,1 1 0,-1-1 0,1 1 0,-2-1 0,2 1 0,-1-1 0,1 1 0,-1-1 0,1 0 0,-2 1 0,2 0 0,-2-1 0,2 0 0,-2 1 0,1-1 0,-2 1 0,2 0 0,-1 2 0,-1-3 0,3 2 0,-4-1 0,4-1 0,-2 2 0,1-2 0,0 2 0,-3-2 0,5 2 0,-5-2 0,4 0 0,-1 1 0,-1-2 0,1 2 0,1-1 0,-1 0 0,1 1 0,-3-2 0,2 2 0,-3-2 0,3 1 0,0 0 0,-2 0 0,2 1 0,-2 0 0,3-1 0,-1 0 0,-2 1 0,1-2 0,-1 3 0,1-3 0,0 2 0,-2-1 0,1 0 0,-2 2 0,3-2 0,-5 2 0,4-2 0,-4 1 0,6-1 0,-4-1 0,5 2 0,-8-2 0,7 1 0,-5 0 0,3 0 0,1 1 0,-3 0 0,4-1 0,-3 0 0,2 1 0,-2 0 0,3 0 0,-3-1 0,3 0 0,0 0 0,-2 0 0,3 1 0,-3-2 0,1 1 0,0 1 0,-1-2 0,2 3 0,-3-3 0,1 4 0,-1-3 0,2 1 0,0-1 0,2 0 0,-2 0 0,1 1 0,-1-1 0,-2 2 0,2-1 0,-1 0 0,2 0 0,-3-1 0,3 1 0,-5 0 0,3-1 0,0 1 0,-1 0 0,3-2 0,0 3 0,-1-3 0,2 2 0,-1-1 0,1 0 0,-1 1 0,1-1 0,-4 1 0,4-1 0,-4 1 0,4-1 0,-2 1 0,2-1 0,-2 0 0,2 0 0,-1 0 0,0 0 0,1 0 0,-1 0 0,0 1 0,0-1 0,-1 2 0,1-3 0,-3 1 0,4 0 0,-2 0 0,2 0 0,0 1 0,-1-2 0,-2 2 0,2 0 0,-3-1 0,2 0 0,0 0 0,0 1 0,1-1 0,-1 2 0,2-2 0,-2 0 0,1 0 0,-1 0 0,1 0 0,0 1 0,-2-1 0,2 0 0,-2 0 0,0-1 0,3 3 0,-3-3 0,0 2 0,2-1 0,-3 0 0,3 1 0,-2-1 0,1 1 0,-1 0 0,0-1 0,0 2 0,0-3 0,1 2 0,0-1 0,0 0 0,-1 2 0,0-2 0,-1 1 0,2 3 0,-1-4 0,1 3 0,1-4 0,-1 2 0,2-2 0,-2 3 0,1-3 0,-1 3 0,-2-3 0,3 2 0,-3-1 0,4 1 0,-2 0 0,1-1 0,0 1 0,-3-1 0,1 1 0,-3 0 0,2-1 0,1 1 0,-1-1 0,2 2 0,-1-2 0,-1 3 0,2-3 0,-2 2 0,1-2 0,1 1 0,0 0 0,0 0 0,0-2 0,1 2 0,-9 0 0,9 1 0,-10-3 0,13 2 0,-6-1 0,3 1 0,-2-1 0,-1 0 0,4 2 0,-1-3 0,-1 2 0,-1-1 0,0 0 0,-1 0 0,2 0 0,-1-1 0,2 1 0,1 1 0,-4 0 0,4 0 0,-3 0 0,1-1 0,2 1 0,-2 1 0,-1-2 0,3 2 0,-4-3 0,4 3 0,-1-3 0,-1 3 0,2-3 0,-1 2 0,1-1 0,0 0 0,-2 0 0,1 1 0,-2-2 0,2 3 0,0-3 0,-2 1 0,0-1 0,-2 1 0,3 0 0,-1 2 0,4-1 0,-5-1 0,4 1 0,-6-2 0,4 2 0,-1 0 0,0 0 0,0 1 0,-1 1 0,0-2 0,2 0 0,-2 0 0,0-2 0,1 3 0,-1-2 0,5 1 0,-2-1 0,1 1 0,-1-1 0,0 0 0,0 0 0,0 0 0,-1 0 0,2 1 0,-2-1 0,1 1 0,0-1 0,-1 0 0,2 2 0,-1-3 0,1 2 0,-1-2 0,1 2 0,-7-2 0,6 3 0,-4-3 0,4 1 0,0 1 0,-2-2 0,1 3 0,0-3 0,0 3 0,1-2 0,-2 1 0,1 0 0,-1-2 0,-1 1 0,3 0 0,-4-1 0,6 2 0,-6-2 0,3 3 0,-2-3 0,1 3 0,-1-1 0,0-1 0,-1 2 0,2-2 0,-2 4 0,-5-3 0,4 2 0,-3 0 0,3-1 0,2-2 0,-5 6 0,5-6 0,-5 6 0,5-6 0,0 1 0,-2 1 0,2-2 0,-5 4 0,4-5 0,-3 4 0,7-3 0,-1 0 0,2 0 0,-1 0 0,-1-1 0,2 2 0,-2-1 0,-1 0 0,3 1 0,-4-1 0,4 1 0,-2-1 0,1 0 0,0 0 0,-2-1 0,1 1 0,0 1 0,-1-2 0,2 2 0,-1-1 0,2-1 0,0 1 0,-1 1 0,-1-2 0,0 2 0,1-1 0,-1 0 0,1 1 0,-2-1 0,1 1 0,0-2 0,1 2 0,0-2 0,1 1 0,-1-1 0,-1 2 0,1-2 0,0 3 0,-2-3 0,2 1 0,-1 0 0,2-1 0,0 1 0,-1 1 0,-2-2 0,1 3 0,-1-3 0,2 1 0,-2 0 0,4 0 0,-5 3 0,5-2 0,-3 0 0,2-1 0,-1 0 0,-1-1 0,2 1 0,-3 0 0,3 1 0,-2-1 0,-1 1 0,2-1 0,-4-1 0,4 2 0,-1-2 0,-4 1 0,4-1 0,-3 2 0,3-2 0,0 2 0,2-1 0,-3-1 0,3 1 0,-2-1 0,2 1 0,-2-1 0,2 1 0,-2-1 0,1 0 0,1 1 0,-2-1 0,1 1 0,-1 0 0,-1-1 0,3 3 0,-2-3 0,0 2 0,1-2 0,-1 0 0,2 0 0,-1 0 0,-2 1 0,1-1 0,-3 1 0,4 1 0,-2-2 0,1 2 0,-1-1 0,2-1 0,0 1 0,1-1 0,-2 1 0,1-1 0,0 2 0,1-2 0,0 1 0,-2 0 0,0-1 0,0 2 0,1-2 0,1 2 0,-1-2 0,1 1 0,-1-1 0,8 3 0,-3-2 0,6 3 0,-6-4 0,1 1 0,0 0 0,0 0 0,1 0 0,2 0 0,-3-1 0,2 0 0,-3 0 0,0 0 0,1 0 0,0 0 0,0 0 0,1 1 0,-2-1 0,1 1 0,1-1 0,-2 0 0,3 0 0,-2 1 0,0 0 0,1 0 0,-2 0 0,2-1 0,-2 0 0,2 0 0,-1 1 0,1-1 0,-1 1 0,0-1 0,0 1 0,-1 0 0,1-1 0,0 0 0,-1 0 0,1 0 0,0 0 0,0 1 0,0 0 0,2 0 0,-3 0 0,2 0 0,-2 0 0,1-1 0,0 1 0,0 0 0,0 1 0,0-1 0,-1 1 0,1-2 0,-1 1 0,1 0 0,0-1 0,-1 2 0,1-1 0,0 0 0,-1-1 0,1 1 0,1 0 0,-2-1 0,2 0 0,-2 1 0,0 0 0,1-1 0,-1 1 0,2 0 0,-2-1 0,1 0 0,0 0 0,2 1 0,-1-1 0,1 1 0,-3-1 0,2 0 0,-2 0 0,4 1 0,-4 0 0,3 0 0,-3-1 0,0 0 0,1 1 0,0 0 0,0 0 0,0 0 0,-1-1 0,1 1 0,0-1 0,0 2 0,1-2 0,-2 1 0,1-1 0,1 2 0,-2-1 0,3 2 0,-2-3 0,0 0 0,0 0 0,5 1 0,-5 0 0,5 0 0,-6-1 0,1 0 0,1 2 0,0-1 0,1 0 0,-2 0 0,0 0 0,1-1 0,-1 1 0,0-1 0,-1 0 0,2 2 0,-1-2 0,1 2 0,0-2 0,-2 0 0,2 0 0,-1 0 0,0 0 0,0 0 0,-1 0 0,1 0 0,-1 0 0,2 0 0,-2 3 0,2-2 0,-1 3 0,1-4 0,-2 0 0,1 1 0,1-1 0,-1 1 0,2-1 0,-2 0 0,1 0 0,1 2 0,-1-1 0,0 1 0,-1-2 0,0 0 0,-1 0 0,1 0 0,0 1 0,0-1 0,-1 1 0,3 0 0,-1 0 0,1 1 0,-2-1 0,0-1 0,-1 0 0,1 0 0,2 0 0,-2 0 0,2 0 0,-3 1 0,1 0 0,0-1 0,0 1 0,1 0 0,-2 0 0,1 0 0,0-1 0,0 0 0,6 1 0,-5 0 0,6-1 0,-6 0 0,0 1 0,-1 0 0,-1-1 0,1 0 0,2 0 0,-1 1 0,1-1 0,-3 1 0,2 0 0,-1 0 0,0 1 0,1-1 0,-1-1 0,0 2 0,1-2 0,0 2 0,1-1 0,0 0 0,-4 1 0,2-2 0,-1 2 0,0-2 0,1 2 0,0-2 0,-2 5 0,2-4 0,-1 3 0,0-4 0,1 1 0,1 0 0,-1-1 0,0 2 0,0-2 0,0 2 0,1-2 0,-1 2 0,0-1 0,0 0 0,-1 1 0,1-2 0,1 1 0,-1-1 0,1 0 0,-2 0 0,1 1 0,4 1 0,-2-1 0,9 4 0,-9-4 0,3 2 0,-5-3 0,1 1 0,1-1 0,1 1 0,2-1 0,-2 2 0,0-1 0,1 0 0,-1 1 0,-1-1 0,5 0 0,-1-1 0,3 1 0,1-1 0,-4 1 0,1-1 0,-2 0 0,0 0 0,-1 0 0,4 2 0,-2-2 0,1 2 0,-2-2 0,1 0 0,-3 0 0,10 4 0,-12-4 0,7 4 0,-8-4 0,6 3 0,-2-1 0,1 2 0,-1-1 0,-4-2 0,1 2 0,-2-3 0,0 1 0,1-1 0,0 0 0,1 1 0,-1-1 0,0 1 0,2-1 0,-2 0 0,3 1 0,-2-1 0,0 1 0,0-1 0,5 0 0,-2 0 0,12 0 0,-3 2 0,5-2 0,-7 2 0,-3-1 0,-3 0 0,-2 0 0,1 0 0,-3-1 0,1 1 0,-1-1 0,4 0 0,0 0 0,2 0 0,-3 0 0,-4 0 0,1 0 0,-1 1 0,3 0 0,-2-1 0,1 0 0,-2 0 0,0 0 0,1 0 0,5 0 0,1 0 0,0 0 0,1 0 0,-5 0 0,0 0 0,-1 0 0,-1 0 0,1 0 0,-2 0 0,1 0 0,-2 0 0,1 0 0,0 0 0,1 0 0,0 0 0,-1 0 0,1 0 0,-2 0 0,-1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2F3E7-441F-477B-9032-3EE7BEB30DA2}" type="datetimeFigureOut">
              <a:rPr lang="en-GB" smtClean="0"/>
              <a:t>04/02/2025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22F0C5-9915-4C9D-B9C1-C3246B8D4C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7957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>
              <a:cs typeface="Calibri" panose="020F0502020204030204"/>
            </a:endParaRPr>
          </a:p>
          <a:p>
            <a:endParaRPr lang="en-GB" dirty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84372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67912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19989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95582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22209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3666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45934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5173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48489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60968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8446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2116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81729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9116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784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71065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5551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70532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24548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40039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247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id="{1EF2C280-F524-405F-B409-A0B3EEB3A7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95942" y="195942"/>
            <a:ext cx="11812555" cy="6475445"/>
          </a:xfrm>
          <a:custGeom>
            <a:avLst/>
            <a:gdLst/>
            <a:ahLst/>
            <a:cxnLst/>
            <a:rect l="l" t="t" r="r" b="b"/>
            <a:pathLst>
              <a:path w="12048490" h="6713220">
                <a:moveTo>
                  <a:pt x="0" y="6713004"/>
                </a:moveTo>
                <a:lnTo>
                  <a:pt x="12048210" y="6713004"/>
                </a:lnTo>
                <a:lnTo>
                  <a:pt x="12048210" y="0"/>
                </a:lnTo>
                <a:lnTo>
                  <a:pt x="0" y="0"/>
                </a:lnTo>
                <a:lnTo>
                  <a:pt x="0" y="6713004"/>
                </a:lnTo>
                <a:close/>
              </a:path>
            </a:pathLst>
          </a:custGeom>
          <a:solidFill>
            <a:srgbClr val="B511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Picture 8" descr="Lancaster University">
            <a:extLst>
              <a:ext uri="{FF2B5EF4-FFF2-40B4-BE49-F238E27FC236}">
                <a16:creationId xmlns:a16="http://schemas.microsoft.com/office/drawing/2014/main" id="{B4C545BB-4FC6-4C07-B4BC-1B3873E92B9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942" y="762000"/>
            <a:ext cx="2552491" cy="8069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CF9F2-6D22-4CA4-A596-A6A43B8C79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940" y="2205022"/>
            <a:ext cx="9144000" cy="1399152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spcBef>
                <a:spcPts val="1110"/>
              </a:spcBef>
              <a:defRPr sz="455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Template slide: </a:t>
            </a:r>
            <a:br>
              <a:rPr lang="en-US" dirty="0"/>
            </a:br>
            <a:r>
              <a:rPr lang="en-US" dirty="0"/>
              <a:t>presentation title goes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01B88C-C94B-424C-B0DC-611AA04686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34338" y="4152381"/>
            <a:ext cx="9144000" cy="1655762"/>
          </a:xfrm>
        </p:spPr>
        <p:txBody>
          <a:bodyPr>
            <a:normAutofit/>
          </a:bodyPr>
          <a:lstStyle>
            <a:lvl1pPr marL="0" indent="0" algn="l">
              <a:lnSpc>
                <a:spcPts val="2800"/>
              </a:lnSpc>
              <a:spcBef>
                <a:spcPts val="525"/>
              </a:spcBef>
              <a:buNone/>
              <a:defRPr sz="265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date, month, year here</a:t>
            </a:r>
          </a:p>
          <a:p>
            <a:r>
              <a:rPr lang="en-US" dirty="0"/>
              <a:t>Insert presenter name</a:t>
            </a:r>
            <a:endParaRPr lang="en-GB" dirty="0"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4260E1F7-11D6-4F9A-9CDB-A1450D1E497D}"/>
              </a:ext>
            </a:extLst>
          </p:cNvPr>
          <p:cNvSpPr/>
          <p:nvPr userDrawn="1"/>
        </p:nvSpPr>
        <p:spPr>
          <a:xfrm>
            <a:off x="992097" y="3829921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BCDE62AB-9720-4075-A15D-483E19C7D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1922" y="3832747"/>
            <a:ext cx="1590675" cy="0"/>
          </a:xfrm>
          <a:custGeom>
            <a:avLst/>
            <a:gdLst/>
            <a:ahLst/>
            <a:cxnLst/>
            <a:rect l="l" t="t" r="r" b="b"/>
            <a:pathLst>
              <a:path w="1590675">
                <a:moveTo>
                  <a:pt x="0" y="0"/>
                </a:moveTo>
                <a:lnTo>
                  <a:pt x="1590421" y="0"/>
                </a:lnTo>
              </a:path>
            </a:pathLst>
          </a:custGeom>
          <a:ln w="17043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7BD4E107-ACD4-4A6A-8618-FDF878C3B9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697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911A0A4-9D31-4F34-8E71-4A07A9FDE9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54508" y="1832146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BE2592A-4048-4211-B609-EB603E5AE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559" y="531848"/>
            <a:ext cx="7568682" cy="1158840"/>
          </a:xfrm>
        </p:spPr>
        <p:txBody>
          <a:bodyPr>
            <a:normAutofit/>
          </a:bodyPr>
          <a:lstStyle>
            <a:lvl1pPr>
              <a:lnSpc>
                <a:spcPts val="3470"/>
              </a:lnSpc>
              <a:spcBef>
                <a:spcPts val="750"/>
              </a:spcBef>
              <a:defRPr sz="36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32CECB2-8BBC-4238-95E4-9CF53BEC0F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5" name="Picture 14" descr="Lancaster University">
            <a:extLst>
              <a:ext uri="{FF2B5EF4-FFF2-40B4-BE49-F238E27FC236}">
                <a16:creationId xmlns:a16="http://schemas.microsoft.com/office/drawing/2014/main" id="{F43189D6-09CC-4664-8F2F-E317A914F4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887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AEB81DE-9DB5-4365-A5C5-617C96B6EE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35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CF9F2-6D22-4CA4-A596-A6A43B8C79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940" y="2205022"/>
            <a:ext cx="9144000" cy="1399152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spcBef>
                <a:spcPts val="1110"/>
              </a:spcBef>
              <a:defRPr sz="455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Template slide: </a:t>
            </a:r>
            <a:br>
              <a:rPr lang="en-US" dirty="0"/>
            </a:br>
            <a:r>
              <a:rPr lang="en-US" dirty="0"/>
              <a:t>presentation title goes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01B88C-C94B-424C-B0DC-611AA04686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34338" y="4152381"/>
            <a:ext cx="9144000" cy="1655762"/>
          </a:xfrm>
        </p:spPr>
        <p:txBody>
          <a:bodyPr>
            <a:normAutofit/>
          </a:bodyPr>
          <a:lstStyle>
            <a:lvl1pPr marL="0" indent="0" algn="l">
              <a:lnSpc>
                <a:spcPts val="2800"/>
              </a:lnSpc>
              <a:spcBef>
                <a:spcPts val="525"/>
              </a:spcBef>
              <a:buNone/>
              <a:defRPr sz="265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date, month, year here</a:t>
            </a:r>
          </a:p>
          <a:p>
            <a:r>
              <a:rPr lang="en-US" dirty="0"/>
              <a:t>Insert presenter name</a:t>
            </a:r>
            <a:endParaRPr lang="en-GB" dirty="0"/>
          </a:p>
        </p:txBody>
      </p:sp>
      <p:pic>
        <p:nvPicPr>
          <p:cNvPr id="7" name="Picture 6" descr="Lancaster University">
            <a:extLst>
              <a:ext uri="{FF2B5EF4-FFF2-40B4-BE49-F238E27FC236}">
                <a16:creationId xmlns:a16="http://schemas.microsoft.com/office/drawing/2014/main" id="{2528AF01-8AC0-4C10-8386-19F11482E5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682" y="762000"/>
            <a:ext cx="2565317" cy="810971"/>
          </a:xfrm>
          <a:prstGeom prst="rect">
            <a:avLst/>
          </a:prstGeom>
        </p:spPr>
      </p:pic>
      <p:sp>
        <p:nvSpPr>
          <p:cNvPr id="8" name="object 6">
            <a:extLst>
              <a:ext uri="{FF2B5EF4-FFF2-40B4-BE49-F238E27FC236}">
                <a16:creationId xmlns:a16="http://schemas.microsoft.com/office/drawing/2014/main" id="{4260E1F7-11D6-4F9A-9CDB-A1450D1E49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92097" y="3829921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95C828A-191B-48BF-BB4A-DF202F883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5682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CF9F2-6D22-4CA4-A596-A6A43B8C79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940" y="2205022"/>
            <a:ext cx="9144000" cy="1399152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spcBef>
                <a:spcPts val="1110"/>
              </a:spcBef>
              <a:defRPr sz="455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Template slide: </a:t>
            </a:r>
            <a:br>
              <a:rPr lang="en-US" dirty="0"/>
            </a:br>
            <a:r>
              <a:rPr lang="en-US" dirty="0"/>
              <a:t>presentation title goes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01B88C-C94B-424C-B0DC-611AA04686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34338" y="4152381"/>
            <a:ext cx="9144000" cy="1655762"/>
          </a:xfrm>
        </p:spPr>
        <p:txBody>
          <a:bodyPr>
            <a:normAutofit/>
          </a:bodyPr>
          <a:lstStyle>
            <a:lvl1pPr marL="0" indent="0" algn="l">
              <a:lnSpc>
                <a:spcPts val="2800"/>
              </a:lnSpc>
              <a:spcBef>
                <a:spcPts val="525"/>
              </a:spcBef>
              <a:buNone/>
              <a:defRPr sz="265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date, month, year here</a:t>
            </a:r>
          </a:p>
          <a:p>
            <a:r>
              <a:rPr lang="en-US" dirty="0"/>
              <a:t>Insert presenter name</a:t>
            </a:r>
            <a:endParaRPr lang="en-GB" dirty="0"/>
          </a:p>
        </p:txBody>
      </p:sp>
      <p:pic>
        <p:nvPicPr>
          <p:cNvPr id="7" name="Picture 6" descr="Lancaster University">
            <a:extLst>
              <a:ext uri="{FF2B5EF4-FFF2-40B4-BE49-F238E27FC236}">
                <a16:creationId xmlns:a16="http://schemas.microsoft.com/office/drawing/2014/main" id="{2528AF01-8AC0-4C10-8386-19F11482E5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682" y="762000"/>
            <a:ext cx="2565317" cy="810971"/>
          </a:xfrm>
          <a:prstGeom prst="rect">
            <a:avLst/>
          </a:prstGeom>
        </p:spPr>
      </p:pic>
      <p:sp>
        <p:nvSpPr>
          <p:cNvPr id="8" name="object 6">
            <a:extLst>
              <a:ext uri="{FF2B5EF4-FFF2-40B4-BE49-F238E27FC236}">
                <a16:creationId xmlns:a16="http://schemas.microsoft.com/office/drawing/2014/main" id="{4260E1F7-11D6-4F9A-9CDB-A1450D1E49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92097" y="3829921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8" descr="University Academy 92 Manchester">
            <a:extLst>
              <a:ext uri="{FF2B5EF4-FFF2-40B4-BE49-F238E27FC236}">
                <a16:creationId xmlns:a16="http://schemas.microsoft.com/office/drawing/2014/main" id="{97C89DA9-7708-4EE0-9C2E-17C843B198F5}"/>
              </a:ext>
            </a:extLst>
          </p:cNvPr>
          <p:cNvSpPr/>
          <p:nvPr userDrawn="1"/>
        </p:nvSpPr>
        <p:spPr>
          <a:xfrm>
            <a:off x="6888886" y="697941"/>
            <a:ext cx="1481137" cy="7776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 descr="Blackburn College">
            <a:extLst>
              <a:ext uri="{FF2B5EF4-FFF2-40B4-BE49-F238E27FC236}">
                <a16:creationId xmlns:a16="http://schemas.microsoft.com/office/drawing/2014/main" id="{B2D8FC4D-6A10-4AFC-90EE-36BEDC612D9F}"/>
              </a:ext>
            </a:extLst>
          </p:cNvPr>
          <p:cNvSpPr/>
          <p:nvPr userDrawn="1"/>
        </p:nvSpPr>
        <p:spPr>
          <a:xfrm>
            <a:off x="4800858" y="717994"/>
            <a:ext cx="1763493" cy="617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 descr="Blackpool &amp; The Fylde college">
            <a:extLst>
              <a:ext uri="{FF2B5EF4-FFF2-40B4-BE49-F238E27FC236}">
                <a16:creationId xmlns:a16="http://schemas.microsoft.com/office/drawing/2014/main" id="{74C67722-6D8E-4717-BBA0-D9603159F8C3}"/>
              </a:ext>
            </a:extLst>
          </p:cNvPr>
          <p:cNvSpPr/>
          <p:nvPr userDrawn="1"/>
        </p:nvSpPr>
        <p:spPr>
          <a:xfrm>
            <a:off x="2927182" y="665080"/>
            <a:ext cx="1543981" cy="64248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 descr="Furness college">
            <a:extLst>
              <a:ext uri="{FF2B5EF4-FFF2-40B4-BE49-F238E27FC236}">
                <a16:creationId xmlns:a16="http://schemas.microsoft.com/office/drawing/2014/main" id="{544291F1-FBE8-4BF5-82D3-3E12A047DE75}"/>
              </a:ext>
            </a:extLst>
          </p:cNvPr>
          <p:cNvSpPr/>
          <p:nvPr userDrawn="1"/>
        </p:nvSpPr>
        <p:spPr>
          <a:xfrm>
            <a:off x="891120" y="700908"/>
            <a:ext cx="1786115" cy="69955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FB57897E-9B28-47E3-BC7F-FA671A168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4636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2">
            <a:extLst>
              <a:ext uri="{FF2B5EF4-FFF2-40B4-BE49-F238E27FC236}">
                <a16:creationId xmlns:a16="http://schemas.microsoft.com/office/drawing/2014/main" id="{35A2C7DA-9587-4F85-9BC4-F30F0308A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85057" y="181946"/>
            <a:ext cx="11821886" cy="6494107"/>
          </a:xfrm>
          <a:custGeom>
            <a:avLst/>
            <a:gdLst/>
            <a:ahLst/>
            <a:cxnLst/>
            <a:rect l="l" t="t" r="r" b="b"/>
            <a:pathLst>
              <a:path w="12049125" h="6713855">
                <a:moveTo>
                  <a:pt x="0" y="6713410"/>
                </a:moveTo>
                <a:lnTo>
                  <a:pt x="12048617" y="6713410"/>
                </a:lnTo>
                <a:lnTo>
                  <a:pt x="12048617" y="0"/>
                </a:lnTo>
                <a:lnTo>
                  <a:pt x="0" y="0"/>
                </a:lnTo>
                <a:lnTo>
                  <a:pt x="0" y="6713410"/>
                </a:lnTo>
                <a:close/>
              </a:path>
            </a:pathLst>
          </a:custGeom>
          <a:solidFill>
            <a:srgbClr val="7CB1C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Picture 8" descr="Lancaster University">
            <a:extLst>
              <a:ext uri="{FF2B5EF4-FFF2-40B4-BE49-F238E27FC236}">
                <a16:creationId xmlns:a16="http://schemas.microsoft.com/office/drawing/2014/main" id="{B4C545BB-4FC6-4C07-B4BC-1B3873E92B9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942" y="762000"/>
            <a:ext cx="2552491" cy="8069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CF9F2-6D22-4CA4-A596-A6A43B8C79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940" y="2205022"/>
            <a:ext cx="9144000" cy="1399152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spcBef>
                <a:spcPts val="1110"/>
              </a:spcBef>
              <a:defRPr sz="455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Template slide: </a:t>
            </a:r>
            <a:br>
              <a:rPr lang="en-US" dirty="0"/>
            </a:br>
            <a:r>
              <a:rPr lang="en-US" dirty="0"/>
              <a:t>section title goes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01B88C-C94B-424C-B0DC-611AA04686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34338" y="4152381"/>
            <a:ext cx="9144000" cy="1655762"/>
          </a:xfrm>
        </p:spPr>
        <p:txBody>
          <a:bodyPr>
            <a:normAutofit/>
          </a:bodyPr>
          <a:lstStyle>
            <a:lvl1pPr marL="0" indent="0" algn="l">
              <a:lnSpc>
                <a:spcPts val="2800"/>
              </a:lnSpc>
              <a:spcBef>
                <a:spcPts val="525"/>
              </a:spcBef>
              <a:buNone/>
              <a:defRPr sz="265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date, month, year here</a:t>
            </a:r>
          </a:p>
          <a:p>
            <a:r>
              <a:rPr lang="en-US" dirty="0"/>
              <a:t>Insert presenter name</a:t>
            </a:r>
            <a:endParaRPr lang="en-GB" dirty="0"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4260E1F7-11D6-4F9A-9CDB-A1450D1E497D}"/>
              </a:ext>
            </a:extLst>
          </p:cNvPr>
          <p:cNvSpPr/>
          <p:nvPr userDrawn="1"/>
        </p:nvSpPr>
        <p:spPr>
          <a:xfrm>
            <a:off x="992097" y="3829921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BCDE62AB-9720-4075-A15D-483E19C7D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1922" y="3832747"/>
            <a:ext cx="1590675" cy="0"/>
          </a:xfrm>
          <a:custGeom>
            <a:avLst/>
            <a:gdLst/>
            <a:ahLst/>
            <a:cxnLst/>
            <a:rect l="l" t="t" r="r" b="b"/>
            <a:pathLst>
              <a:path w="1590675">
                <a:moveTo>
                  <a:pt x="0" y="0"/>
                </a:moveTo>
                <a:lnTo>
                  <a:pt x="1590421" y="0"/>
                </a:lnTo>
              </a:path>
            </a:pathLst>
          </a:custGeom>
          <a:ln w="17043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B6FFB34-2A03-4DFF-8F1A-D7E69F6F82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759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6C40D-D6BC-4D4D-AF4C-44A15AE97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73" y="475866"/>
            <a:ext cx="8250058" cy="1224153"/>
          </a:xfrm>
        </p:spPr>
        <p:txBody>
          <a:bodyPr>
            <a:normAutofit/>
          </a:bodyPr>
          <a:lstStyle>
            <a:lvl1pPr>
              <a:lnSpc>
                <a:spcPts val="3470"/>
              </a:lnSpc>
              <a:spcBef>
                <a:spcPts val="750"/>
              </a:spcBef>
              <a:defRPr sz="36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D462D4-273F-48E4-BC67-135E64C37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2313991"/>
            <a:ext cx="9808029" cy="3862971"/>
          </a:xfrm>
        </p:spPr>
        <p:txBody>
          <a:bodyPr/>
          <a:lstStyle>
            <a:lvl1pPr>
              <a:buClr>
                <a:srgbClr val="AEB4B9"/>
              </a:buClr>
              <a:defRPr sz="2600">
                <a:solidFill>
                  <a:schemeClr val="tx1"/>
                </a:solidFill>
              </a:defRPr>
            </a:lvl1pPr>
            <a:lvl2pPr>
              <a:buClr>
                <a:srgbClr val="AEB4B9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AEB4B9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AEB4B9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AEB4B9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A95A3A47-0757-4333-ACCD-258450620A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11766" y="1841477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DE9228C-9B11-4DC9-8F13-D4D1ED507A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4" name="Picture 13" descr="Lancaster University">
            <a:extLst>
              <a:ext uri="{FF2B5EF4-FFF2-40B4-BE49-F238E27FC236}">
                <a16:creationId xmlns:a16="http://schemas.microsoft.com/office/drawing/2014/main" id="{0D9761CB-0BB4-44A2-BF26-F0470B4DCF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737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D462D4-273F-48E4-BC67-135E64C3792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72883" y="2313991"/>
            <a:ext cx="9742714" cy="3862971"/>
          </a:xfrm>
        </p:spPr>
        <p:txBody>
          <a:bodyPr/>
          <a:lstStyle>
            <a:lvl1pPr marL="0" indent="0">
              <a:spcAft>
                <a:spcPts val="600"/>
              </a:spcAft>
              <a:buClr>
                <a:srgbClr val="AEB4B9"/>
              </a:buClr>
              <a:buNone/>
              <a:defRPr sz="2600" i="0">
                <a:solidFill>
                  <a:schemeClr val="tx1"/>
                </a:solidFill>
              </a:defRPr>
            </a:lvl1pPr>
            <a:lvl2pPr>
              <a:buClr>
                <a:srgbClr val="AEB4B9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AEB4B9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AEB4B9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AEB4B9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Template slide: text only (use italics for sub-headings)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9C926E-B465-430E-9BB4-30F751A3E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73" y="475866"/>
            <a:ext cx="8040738" cy="1224153"/>
          </a:xfrm>
        </p:spPr>
        <p:txBody>
          <a:bodyPr>
            <a:normAutofit/>
          </a:bodyPr>
          <a:lstStyle>
            <a:lvl1pPr>
              <a:lnSpc>
                <a:spcPts val="3470"/>
              </a:lnSpc>
              <a:spcBef>
                <a:spcPts val="750"/>
              </a:spcBef>
              <a:defRPr sz="36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object 4">
            <a:extLst>
              <a:ext uri="{FF2B5EF4-FFF2-40B4-BE49-F238E27FC236}">
                <a16:creationId xmlns:a16="http://schemas.microsoft.com/office/drawing/2014/main" id="{0BDBDF81-CC4C-4516-B38C-887511BA3E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11766" y="1841477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531E803A-17E5-4587-B9C8-543F40CC1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10231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7" name="Picture 16" descr="Lancaster University">
            <a:extLst>
              <a:ext uri="{FF2B5EF4-FFF2-40B4-BE49-F238E27FC236}">
                <a16:creationId xmlns:a16="http://schemas.microsoft.com/office/drawing/2014/main" id="{15D4E1DC-C857-4EB7-8E98-3A0E76300C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571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575D8C4-2991-4037-8748-66E7016A65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940" y="2205022"/>
            <a:ext cx="9913240" cy="1399152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spcBef>
                <a:spcPts val="1110"/>
              </a:spcBef>
              <a:defRPr sz="455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Add question text here</a:t>
            </a:r>
            <a:endParaRPr lang="en-GB" dirty="0"/>
          </a:p>
        </p:txBody>
      </p:sp>
      <p:pic>
        <p:nvPicPr>
          <p:cNvPr id="8" name="Picture 7" descr="Lancaster University">
            <a:extLst>
              <a:ext uri="{FF2B5EF4-FFF2-40B4-BE49-F238E27FC236}">
                <a16:creationId xmlns:a16="http://schemas.microsoft.com/office/drawing/2014/main" id="{5A0CDDDE-2A8D-4F00-B876-791A126CBD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  <p:sp>
        <p:nvSpPr>
          <p:cNvPr id="9" name="object 5">
            <a:extLst>
              <a:ext uri="{FF2B5EF4-FFF2-40B4-BE49-F238E27FC236}">
                <a16:creationId xmlns:a16="http://schemas.microsoft.com/office/drawing/2014/main" id="{A1F40E0C-FCFE-45A8-B4CD-8E1C0339D4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92097" y="3830968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55EE488-FA38-4ABE-A8A1-1C0A496D55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2925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AACC63-D887-40E8-8239-FD16AE528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538" y="522516"/>
            <a:ext cx="7568682" cy="1168172"/>
          </a:xfrm>
        </p:spPr>
        <p:txBody>
          <a:bodyPr>
            <a:normAutofit/>
          </a:bodyPr>
          <a:lstStyle>
            <a:lvl1pPr>
              <a:lnSpc>
                <a:spcPts val="3470"/>
              </a:lnSpc>
              <a:spcBef>
                <a:spcPts val="750"/>
              </a:spcBef>
              <a:defRPr sz="36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24D0BDC-AEAF-40AB-BD13-7775E2037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9538" y="2313991"/>
            <a:ext cx="4965441" cy="3862971"/>
          </a:xfrm>
        </p:spPr>
        <p:txBody>
          <a:bodyPr/>
          <a:lstStyle>
            <a:lvl1pPr>
              <a:buClr>
                <a:srgbClr val="AEB4B9"/>
              </a:buClr>
              <a:defRPr sz="2600">
                <a:solidFill>
                  <a:schemeClr val="tx1"/>
                </a:solidFill>
              </a:defRPr>
            </a:lvl1pPr>
            <a:lvl2pPr>
              <a:buClr>
                <a:srgbClr val="AEB4B9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AEB4B9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AEB4B9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AEB4B9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81B46DBF-1B89-405C-A53C-EE0D38B3C8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54508" y="1832146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9DC973B-EFE1-44F1-9FB7-36E4227439C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369696" y="2317095"/>
            <a:ext cx="4965442" cy="3862971"/>
          </a:xfrm>
        </p:spPr>
        <p:txBody>
          <a:bodyPr/>
          <a:lstStyle>
            <a:lvl1pPr>
              <a:buClr>
                <a:srgbClr val="AEB4B9"/>
              </a:buClr>
              <a:defRPr sz="2600">
                <a:solidFill>
                  <a:schemeClr val="tx1"/>
                </a:solidFill>
              </a:defRPr>
            </a:lvl1pPr>
            <a:lvl2pPr>
              <a:buClr>
                <a:srgbClr val="AEB4B9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AEB4B9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AEB4B9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AEB4B9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749C0CEC-03F4-4704-9D20-E00E4CD065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1" name="Picture 20" descr="Lancaster University">
            <a:extLst>
              <a:ext uri="{FF2B5EF4-FFF2-40B4-BE49-F238E27FC236}">
                <a16:creationId xmlns:a16="http://schemas.microsoft.com/office/drawing/2014/main" id="{607635CB-A9C5-437C-8837-4C730E8C63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933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75887E-4F05-4593-B389-647D40DD0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647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C9B9D8-EA34-4852-A458-9C736D59E6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6478" y="2505075"/>
            <a:ext cx="5157787" cy="3684588"/>
          </a:xfrm>
        </p:spPr>
        <p:txBody>
          <a:bodyPr/>
          <a:lstStyle>
            <a:lvl1pPr>
              <a:buClr>
                <a:srgbClr val="AEB4B9"/>
              </a:buClr>
              <a:defRPr sz="2600"/>
            </a:lvl1pPr>
            <a:lvl2pPr>
              <a:buClr>
                <a:srgbClr val="AEB4B9"/>
              </a:buClr>
              <a:defRPr/>
            </a:lvl2pPr>
            <a:lvl3pPr>
              <a:buClr>
                <a:srgbClr val="AEB4B9"/>
              </a:buClr>
              <a:defRPr/>
            </a:lvl3pPr>
            <a:lvl4pPr>
              <a:buClr>
                <a:srgbClr val="AEB4B9"/>
              </a:buClr>
              <a:defRPr/>
            </a:lvl4pPr>
            <a:lvl5pPr>
              <a:buClr>
                <a:srgbClr val="AEB4B9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3E91B9-1447-4EAE-9AB6-9200E96A98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105AF1-67AB-413D-B37A-83B233A5D7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buClr>
                <a:srgbClr val="AEB4B9"/>
              </a:buClr>
              <a:defRPr sz="2600"/>
            </a:lvl1pPr>
            <a:lvl2pPr>
              <a:buClr>
                <a:srgbClr val="AEB4B9"/>
              </a:buClr>
              <a:defRPr/>
            </a:lvl2pPr>
            <a:lvl3pPr>
              <a:buClr>
                <a:srgbClr val="AEB4B9"/>
              </a:buClr>
              <a:defRPr/>
            </a:lvl3pPr>
            <a:lvl4pPr>
              <a:buClr>
                <a:srgbClr val="AEB4B9"/>
              </a:buClr>
              <a:defRPr/>
            </a:lvl4pPr>
            <a:lvl5pPr>
              <a:buClr>
                <a:srgbClr val="AEB4B9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BFEF35C-6404-4538-8F34-0A8878183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559" y="531848"/>
            <a:ext cx="7568682" cy="1158840"/>
          </a:xfrm>
        </p:spPr>
        <p:txBody>
          <a:bodyPr>
            <a:normAutofit/>
          </a:bodyPr>
          <a:lstStyle>
            <a:lvl1pPr>
              <a:lnSpc>
                <a:spcPts val="3470"/>
              </a:lnSpc>
              <a:spcBef>
                <a:spcPts val="750"/>
              </a:spcBef>
              <a:defRPr sz="36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object 4">
            <a:extLst>
              <a:ext uri="{FF2B5EF4-FFF2-40B4-BE49-F238E27FC236}">
                <a16:creationId xmlns:a16="http://schemas.microsoft.com/office/drawing/2014/main" id="{3D487BA0-3AE0-4031-8055-C6AFDC31E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35846" y="1832146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83E33A9-9C13-43F2-93A7-5CD7A6D522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7" name="Picture 16" descr="Lancaster University">
            <a:extLst>
              <a:ext uri="{FF2B5EF4-FFF2-40B4-BE49-F238E27FC236}">
                <a16:creationId xmlns:a16="http://schemas.microsoft.com/office/drawing/2014/main" id="{24641CFC-5847-40DB-B4F0-5496D257DA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40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k object 16">
            <a:extLst>
              <a:ext uri="{FF2B5EF4-FFF2-40B4-BE49-F238E27FC236}">
                <a16:creationId xmlns:a16="http://schemas.microsoft.com/office/drawing/2014/main" id="{AEA68D54-1EAD-45D6-B6CC-D07221904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5986" y="95973"/>
            <a:ext cx="12001500" cy="6666230"/>
          </a:xfrm>
          <a:custGeom>
            <a:avLst/>
            <a:gdLst/>
            <a:ahLst/>
            <a:cxnLst/>
            <a:rect l="l" t="t" r="r" b="b"/>
            <a:pathLst>
              <a:path w="12001500" h="6666230">
                <a:moveTo>
                  <a:pt x="0" y="6666039"/>
                </a:moveTo>
                <a:lnTo>
                  <a:pt x="12001233" y="6666039"/>
                </a:lnTo>
                <a:lnTo>
                  <a:pt x="12001233" y="0"/>
                </a:lnTo>
                <a:lnTo>
                  <a:pt x="0" y="0"/>
                </a:lnTo>
                <a:lnTo>
                  <a:pt x="0" y="6666039"/>
                </a:lnTo>
                <a:close/>
              </a:path>
            </a:pathLst>
          </a:custGeom>
          <a:ln w="191960">
            <a:solidFill>
              <a:srgbClr val="E9ECE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5B8E11-7BA2-4A60-A654-2F22523E4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8189B7-2C82-485D-8C8C-9F6C4A029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6993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49" r:id="rId2"/>
    <p:sldLayoutId id="2147483663" r:id="rId3"/>
    <p:sldLayoutId id="2147483664" r:id="rId4"/>
    <p:sldLayoutId id="2147483650" r:id="rId5"/>
    <p:sldLayoutId id="2147483665" r:id="rId6"/>
    <p:sldLayoutId id="2147483651" r:id="rId7"/>
    <p:sldLayoutId id="2147483652" r:id="rId8"/>
    <p:sldLayoutId id="2147483653" r:id="rId9"/>
    <p:sldLayoutId id="2147483654" r:id="rId10"/>
    <p:sldLayoutId id="214748365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AEB4B9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EB4B9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EB4B9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EB4B9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EB4B9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97.png"/><Relationship Id="rId21" Type="http://schemas.openxmlformats.org/officeDocument/2006/relationships/customXml" Target="../ink/ink10.xml"/><Relationship Id="rId42" Type="http://schemas.openxmlformats.org/officeDocument/2006/relationships/image" Target="../media/image46.png"/><Relationship Id="rId47" Type="http://schemas.openxmlformats.org/officeDocument/2006/relationships/customXml" Target="../ink/ink23.xml"/><Relationship Id="rId63" Type="http://schemas.openxmlformats.org/officeDocument/2006/relationships/customXml" Target="../ink/ink31.xml"/><Relationship Id="rId68" Type="http://schemas.openxmlformats.org/officeDocument/2006/relationships/image" Target="../media/image127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79.png"/><Relationship Id="rId29" Type="http://schemas.openxmlformats.org/officeDocument/2006/relationships/customXml" Target="../ink/ink14.xml"/><Relationship Id="rId11" Type="http://schemas.openxmlformats.org/officeDocument/2006/relationships/customXml" Target="../ink/ink5.xml"/><Relationship Id="rId24" Type="http://schemas.openxmlformats.org/officeDocument/2006/relationships/image" Target="../media/image96.png"/><Relationship Id="rId32" Type="http://schemas.openxmlformats.org/officeDocument/2006/relationships/image" Target="../media/image100.png"/><Relationship Id="rId37" Type="http://schemas.openxmlformats.org/officeDocument/2006/relationships/customXml" Target="../ink/ink18.xml"/><Relationship Id="rId40" Type="http://schemas.openxmlformats.org/officeDocument/2006/relationships/image" Target="../media/image108.png"/><Relationship Id="rId45" Type="http://schemas.openxmlformats.org/officeDocument/2006/relationships/customXml" Target="../ink/ink22.xml"/><Relationship Id="rId53" Type="http://schemas.openxmlformats.org/officeDocument/2006/relationships/customXml" Target="../ink/ink26.xml"/><Relationship Id="rId58" Type="http://schemas.openxmlformats.org/officeDocument/2006/relationships/image" Target="../media/image119.png"/><Relationship Id="rId66" Type="http://schemas.openxmlformats.org/officeDocument/2006/relationships/image" Target="../media/image126.png"/><Relationship Id="rId74" Type="http://schemas.openxmlformats.org/officeDocument/2006/relationships/image" Target="../media/image133.png"/><Relationship Id="rId5" Type="http://schemas.openxmlformats.org/officeDocument/2006/relationships/customXml" Target="../ink/ink2.xml"/><Relationship Id="rId61" Type="http://schemas.openxmlformats.org/officeDocument/2006/relationships/customXml" Target="../ink/ink30.xml"/><Relationship Id="rId19" Type="http://schemas.openxmlformats.org/officeDocument/2006/relationships/customXml" Target="../ink/ink9.xml"/><Relationship Id="rId14" Type="http://schemas.openxmlformats.org/officeDocument/2006/relationships/image" Target="../media/image78.png"/><Relationship Id="rId22" Type="http://schemas.openxmlformats.org/officeDocument/2006/relationships/image" Target="../media/image95.png"/><Relationship Id="rId27" Type="http://schemas.openxmlformats.org/officeDocument/2006/relationships/customXml" Target="../ink/ink13.xml"/><Relationship Id="rId30" Type="http://schemas.openxmlformats.org/officeDocument/2006/relationships/image" Target="../media/image99.png"/><Relationship Id="rId35" Type="http://schemas.openxmlformats.org/officeDocument/2006/relationships/customXml" Target="../ink/ink17.xml"/><Relationship Id="rId43" Type="http://schemas.openxmlformats.org/officeDocument/2006/relationships/customXml" Target="../ink/ink21.xml"/><Relationship Id="rId48" Type="http://schemas.openxmlformats.org/officeDocument/2006/relationships/image" Target="../media/image111.png"/><Relationship Id="rId56" Type="http://schemas.openxmlformats.org/officeDocument/2006/relationships/image" Target="../media/image118.png"/><Relationship Id="rId64" Type="http://schemas.openxmlformats.org/officeDocument/2006/relationships/image" Target="../media/image125.png"/><Relationship Id="rId69" Type="http://schemas.openxmlformats.org/officeDocument/2006/relationships/customXml" Target="../ink/ink34.xml"/><Relationship Id="rId8" Type="http://schemas.openxmlformats.org/officeDocument/2006/relationships/image" Target="../media/image74.png"/><Relationship Id="rId51" Type="http://schemas.openxmlformats.org/officeDocument/2006/relationships/customXml" Target="../ink/ink25.xml"/><Relationship Id="rId72" Type="http://schemas.openxmlformats.org/officeDocument/2006/relationships/image" Target="../media/image129.png"/><Relationship Id="rId3" Type="http://schemas.openxmlformats.org/officeDocument/2006/relationships/customXml" Target="../ink/ink1.xml"/><Relationship Id="rId12" Type="http://schemas.openxmlformats.org/officeDocument/2006/relationships/image" Target="../media/image77.png"/><Relationship Id="rId17" Type="http://schemas.openxmlformats.org/officeDocument/2006/relationships/customXml" Target="../ink/ink8.xml"/><Relationship Id="rId25" Type="http://schemas.openxmlformats.org/officeDocument/2006/relationships/customXml" Target="../ink/ink12.xml"/><Relationship Id="rId33" Type="http://schemas.openxmlformats.org/officeDocument/2006/relationships/customXml" Target="../ink/ink16.xml"/><Relationship Id="rId38" Type="http://schemas.openxmlformats.org/officeDocument/2006/relationships/image" Target="../media/image107.png"/><Relationship Id="rId46" Type="http://schemas.openxmlformats.org/officeDocument/2006/relationships/image" Target="../media/image110.png"/><Relationship Id="rId59" Type="http://schemas.openxmlformats.org/officeDocument/2006/relationships/customXml" Target="../ink/ink29.xml"/><Relationship Id="rId67" Type="http://schemas.openxmlformats.org/officeDocument/2006/relationships/customXml" Target="../ink/ink33.xml"/><Relationship Id="rId20" Type="http://schemas.openxmlformats.org/officeDocument/2006/relationships/image" Target="../media/image82.png"/><Relationship Id="rId41" Type="http://schemas.openxmlformats.org/officeDocument/2006/relationships/customXml" Target="../ink/ink20.xml"/><Relationship Id="rId54" Type="http://schemas.openxmlformats.org/officeDocument/2006/relationships/image" Target="../media/image117.png"/><Relationship Id="rId62" Type="http://schemas.openxmlformats.org/officeDocument/2006/relationships/image" Target="../media/image124.png"/><Relationship Id="rId70" Type="http://schemas.openxmlformats.org/officeDocument/2006/relationships/image" Target="../media/image128.png"/><Relationship Id="rId75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15" Type="http://schemas.openxmlformats.org/officeDocument/2006/relationships/customXml" Target="../ink/ink7.xml"/><Relationship Id="rId23" Type="http://schemas.openxmlformats.org/officeDocument/2006/relationships/customXml" Target="../ink/ink11.xml"/><Relationship Id="rId28" Type="http://schemas.openxmlformats.org/officeDocument/2006/relationships/image" Target="../media/image98.png"/><Relationship Id="rId36" Type="http://schemas.openxmlformats.org/officeDocument/2006/relationships/image" Target="../media/image106.png"/><Relationship Id="rId49" Type="http://schemas.openxmlformats.org/officeDocument/2006/relationships/customXml" Target="../ink/ink24.xml"/><Relationship Id="rId57" Type="http://schemas.openxmlformats.org/officeDocument/2006/relationships/customXml" Target="../ink/ink28.xml"/><Relationship Id="rId10" Type="http://schemas.openxmlformats.org/officeDocument/2006/relationships/image" Target="../media/image76.png"/><Relationship Id="rId31" Type="http://schemas.openxmlformats.org/officeDocument/2006/relationships/customXml" Target="../ink/ink15.xml"/><Relationship Id="rId44" Type="http://schemas.openxmlformats.org/officeDocument/2006/relationships/image" Target="../media/image109.png"/><Relationship Id="rId52" Type="http://schemas.openxmlformats.org/officeDocument/2006/relationships/image" Target="../media/image113.png"/><Relationship Id="rId60" Type="http://schemas.openxmlformats.org/officeDocument/2006/relationships/image" Target="../media/image123.png"/><Relationship Id="rId65" Type="http://schemas.openxmlformats.org/officeDocument/2006/relationships/customXml" Target="../ink/ink32.xml"/><Relationship Id="rId73" Type="http://schemas.openxmlformats.org/officeDocument/2006/relationships/customXml" Target="../ink/ink36.xml"/><Relationship Id="rId4" Type="http://schemas.openxmlformats.org/officeDocument/2006/relationships/image" Target="../media/image72.png"/><Relationship Id="rId9" Type="http://schemas.openxmlformats.org/officeDocument/2006/relationships/customXml" Target="../ink/ink4.xml"/><Relationship Id="rId13" Type="http://schemas.openxmlformats.org/officeDocument/2006/relationships/customXml" Target="../ink/ink6.xml"/><Relationship Id="rId18" Type="http://schemas.openxmlformats.org/officeDocument/2006/relationships/image" Target="../media/image80.png"/><Relationship Id="rId39" Type="http://schemas.openxmlformats.org/officeDocument/2006/relationships/customXml" Target="../ink/ink19.xml"/><Relationship Id="rId34" Type="http://schemas.openxmlformats.org/officeDocument/2006/relationships/image" Target="../media/image105.png"/><Relationship Id="rId50" Type="http://schemas.openxmlformats.org/officeDocument/2006/relationships/image" Target="../media/image112.png"/><Relationship Id="rId55" Type="http://schemas.openxmlformats.org/officeDocument/2006/relationships/customXml" Target="../ink/ink27.xml"/><Relationship Id="rId7" Type="http://schemas.openxmlformats.org/officeDocument/2006/relationships/customXml" Target="../ink/ink3.xml"/><Relationship Id="rId71" Type="http://schemas.openxmlformats.org/officeDocument/2006/relationships/customXml" Target="../ink/ink35.xml"/></Relationships>
</file>

<file path=ppt/slides/_rels/slide13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63.png"/><Relationship Id="rId21" Type="http://schemas.openxmlformats.org/officeDocument/2006/relationships/customXml" Target="../ink/ink46.xml"/><Relationship Id="rId42" Type="http://schemas.openxmlformats.org/officeDocument/2006/relationships/image" Target="../media/image27.png"/><Relationship Id="rId63" Type="http://schemas.openxmlformats.org/officeDocument/2006/relationships/image" Target="../media/image36.png"/><Relationship Id="rId84" Type="http://schemas.openxmlformats.org/officeDocument/2006/relationships/customXml" Target="../ink/ink79.xml"/><Relationship Id="rId16" Type="http://schemas.openxmlformats.org/officeDocument/2006/relationships/image" Target="../media/image14.png"/><Relationship Id="rId107" Type="http://schemas.openxmlformats.org/officeDocument/2006/relationships/image" Target="../media/image58.png"/><Relationship Id="rId11" Type="http://schemas.openxmlformats.org/officeDocument/2006/relationships/customXml" Target="../ink/ink41.xml"/><Relationship Id="rId32" Type="http://schemas.openxmlformats.org/officeDocument/2006/relationships/image" Target="../media/image22.png"/><Relationship Id="rId37" Type="http://schemas.openxmlformats.org/officeDocument/2006/relationships/customXml" Target="../ink/ink54.xml"/><Relationship Id="rId53" Type="http://schemas.openxmlformats.org/officeDocument/2006/relationships/image" Target="../media/image31.png"/><Relationship Id="rId58" Type="http://schemas.openxmlformats.org/officeDocument/2006/relationships/customXml" Target="../ink/ink66.xml"/><Relationship Id="rId74" Type="http://schemas.openxmlformats.org/officeDocument/2006/relationships/customXml" Target="../ink/ink74.xml"/><Relationship Id="rId79" Type="http://schemas.openxmlformats.org/officeDocument/2006/relationships/image" Target="../media/image44.png"/><Relationship Id="rId102" Type="http://schemas.openxmlformats.org/officeDocument/2006/relationships/customXml" Target="../ink/ink88.xml"/><Relationship Id="rId123" Type="http://schemas.openxmlformats.org/officeDocument/2006/relationships/image" Target="../media/image66.png"/><Relationship Id="rId128" Type="http://schemas.openxmlformats.org/officeDocument/2006/relationships/customXml" Target="../ink/ink101.xml"/><Relationship Id="rId5" Type="http://schemas.openxmlformats.org/officeDocument/2006/relationships/customXml" Target="../ink/ink38.xml"/><Relationship Id="rId90" Type="http://schemas.openxmlformats.org/officeDocument/2006/relationships/customXml" Target="../ink/ink82.xml"/><Relationship Id="rId95" Type="http://schemas.openxmlformats.org/officeDocument/2006/relationships/image" Target="../media/image52.png"/><Relationship Id="rId22" Type="http://schemas.openxmlformats.org/officeDocument/2006/relationships/image" Target="../media/image17.png"/><Relationship Id="rId27" Type="http://schemas.openxmlformats.org/officeDocument/2006/relationships/customXml" Target="../ink/ink49.xml"/><Relationship Id="rId43" Type="http://schemas.openxmlformats.org/officeDocument/2006/relationships/customXml" Target="../ink/ink57.xml"/><Relationship Id="rId48" Type="http://schemas.openxmlformats.org/officeDocument/2006/relationships/customXml" Target="../ink/ink60.xml"/><Relationship Id="rId64" Type="http://schemas.openxmlformats.org/officeDocument/2006/relationships/customXml" Target="../ink/ink69.xml"/><Relationship Id="rId69" Type="http://schemas.openxmlformats.org/officeDocument/2006/relationships/image" Target="../media/image39.png"/><Relationship Id="rId113" Type="http://schemas.openxmlformats.org/officeDocument/2006/relationships/image" Target="../media/image61.png"/><Relationship Id="rId118" Type="http://schemas.openxmlformats.org/officeDocument/2006/relationships/customXml" Target="../ink/ink96.xml"/><Relationship Id="rId80" Type="http://schemas.openxmlformats.org/officeDocument/2006/relationships/customXml" Target="../ink/ink77.xml"/><Relationship Id="rId85" Type="http://schemas.openxmlformats.org/officeDocument/2006/relationships/image" Target="../media/image47.png"/><Relationship Id="rId12" Type="http://schemas.openxmlformats.org/officeDocument/2006/relationships/image" Target="../media/image12.png"/><Relationship Id="rId17" Type="http://schemas.openxmlformats.org/officeDocument/2006/relationships/customXml" Target="../ink/ink44.xml"/><Relationship Id="rId33" Type="http://schemas.openxmlformats.org/officeDocument/2006/relationships/customXml" Target="../ink/ink52.xml"/><Relationship Id="rId38" Type="http://schemas.openxmlformats.org/officeDocument/2006/relationships/image" Target="../media/image25.png"/><Relationship Id="rId59" Type="http://schemas.openxmlformats.org/officeDocument/2006/relationships/image" Target="../media/image34.png"/><Relationship Id="rId103" Type="http://schemas.openxmlformats.org/officeDocument/2006/relationships/image" Target="../media/image56.png"/><Relationship Id="rId108" Type="http://schemas.openxmlformats.org/officeDocument/2006/relationships/customXml" Target="../ink/ink91.xml"/><Relationship Id="rId124" Type="http://schemas.openxmlformats.org/officeDocument/2006/relationships/customXml" Target="../ink/ink99.xml"/><Relationship Id="rId129" Type="http://schemas.openxmlformats.org/officeDocument/2006/relationships/image" Target="../media/image69.png"/><Relationship Id="rId54" Type="http://schemas.openxmlformats.org/officeDocument/2006/relationships/customXml" Target="../ink/ink64.xml"/><Relationship Id="rId70" Type="http://schemas.openxmlformats.org/officeDocument/2006/relationships/customXml" Target="../ink/ink72.xml"/><Relationship Id="rId75" Type="http://schemas.openxmlformats.org/officeDocument/2006/relationships/image" Target="../media/image42.png"/><Relationship Id="rId91" Type="http://schemas.openxmlformats.org/officeDocument/2006/relationships/image" Target="../media/image50.png"/><Relationship Id="rId96" Type="http://schemas.openxmlformats.org/officeDocument/2006/relationships/customXml" Target="../ink/ink8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23" Type="http://schemas.openxmlformats.org/officeDocument/2006/relationships/customXml" Target="../ink/ink47.xml"/><Relationship Id="rId28" Type="http://schemas.openxmlformats.org/officeDocument/2006/relationships/image" Target="../media/image20.png"/><Relationship Id="rId49" Type="http://schemas.openxmlformats.org/officeDocument/2006/relationships/customXml" Target="../ink/ink61.xml"/><Relationship Id="rId114" Type="http://schemas.openxmlformats.org/officeDocument/2006/relationships/customXml" Target="../ink/ink94.xml"/><Relationship Id="rId119" Type="http://schemas.openxmlformats.org/officeDocument/2006/relationships/image" Target="../media/image64.png"/><Relationship Id="rId44" Type="http://schemas.openxmlformats.org/officeDocument/2006/relationships/image" Target="../media/image28.png"/><Relationship Id="rId60" Type="http://schemas.openxmlformats.org/officeDocument/2006/relationships/customXml" Target="../ink/ink67.xml"/><Relationship Id="rId65" Type="http://schemas.openxmlformats.org/officeDocument/2006/relationships/image" Target="../media/image37.png"/><Relationship Id="rId81" Type="http://schemas.openxmlformats.org/officeDocument/2006/relationships/image" Target="../media/image45.png"/><Relationship Id="rId86" Type="http://schemas.openxmlformats.org/officeDocument/2006/relationships/customXml" Target="../ink/ink80.xml"/><Relationship Id="rId130" Type="http://schemas.openxmlformats.org/officeDocument/2006/relationships/customXml" Target="../ink/ink102.xml"/><Relationship Id="rId13" Type="http://schemas.openxmlformats.org/officeDocument/2006/relationships/customXml" Target="../ink/ink42.xml"/><Relationship Id="rId18" Type="http://schemas.openxmlformats.org/officeDocument/2006/relationships/image" Target="../media/image15.png"/><Relationship Id="rId39" Type="http://schemas.openxmlformats.org/officeDocument/2006/relationships/customXml" Target="../ink/ink55.xml"/><Relationship Id="rId109" Type="http://schemas.openxmlformats.org/officeDocument/2006/relationships/image" Target="../media/image59.png"/><Relationship Id="rId34" Type="http://schemas.openxmlformats.org/officeDocument/2006/relationships/image" Target="../media/image23.png"/><Relationship Id="rId50" Type="http://schemas.openxmlformats.org/officeDocument/2006/relationships/customXml" Target="../ink/ink62.xml"/><Relationship Id="rId55" Type="http://schemas.openxmlformats.org/officeDocument/2006/relationships/image" Target="../media/image32.png"/><Relationship Id="rId76" Type="http://schemas.openxmlformats.org/officeDocument/2006/relationships/customXml" Target="../ink/ink75.xml"/><Relationship Id="rId97" Type="http://schemas.openxmlformats.org/officeDocument/2006/relationships/image" Target="../media/image53.png"/><Relationship Id="rId104" Type="http://schemas.openxmlformats.org/officeDocument/2006/relationships/customXml" Target="../ink/ink89.xml"/><Relationship Id="rId120" Type="http://schemas.openxmlformats.org/officeDocument/2006/relationships/customXml" Target="../ink/ink97.xml"/><Relationship Id="rId125" Type="http://schemas.openxmlformats.org/officeDocument/2006/relationships/image" Target="../media/image67.png"/><Relationship Id="rId7" Type="http://schemas.openxmlformats.org/officeDocument/2006/relationships/customXml" Target="../ink/ink39.xml"/><Relationship Id="rId71" Type="http://schemas.openxmlformats.org/officeDocument/2006/relationships/image" Target="../media/image40.png"/><Relationship Id="rId92" Type="http://schemas.openxmlformats.org/officeDocument/2006/relationships/customXml" Target="../ink/ink83.xml"/><Relationship Id="rId2" Type="http://schemas.openxmlformats.org/officeDocument/2006/relationships/notesSlide" Target="../notesSlides/notesSlide13.xml"/><Relationship Id="rId29" Type="http://schemas.openxmlformats.org/officeDocument/2006/relationships/customXml" Target="../ink/ink50.xml"/><Relationship Id="rId24" Type="http://schemas.openxmlformats.org/officeDocument/2006/relationships/image" Target="../media/image18.png"/><Relationship Id="rId40" Type="http://schemas.openxmlformats.org/officeDocument/2006/relationships/image" Target="../media/image26.png"/><Relationship Id="rId45" Type="http://schemas.openxmlformats.org/officeDocument/2006/relationships/customXml" Target="../ink/ink58.xml"/><Relationship Id="rId66" Type="http://schemas.openxmlformats.org/officeDocument/2006/relationships/customXml" Target="../ink/ink70.xml"/><Relationship Id="rId87" Type="http://schemas.openxmlformats.org/officeDocument/2006/relationships/image" Target="../media/image48.png"/><Relationship Id="rId110" Type="http://schemas.openxmlformats.org/officeDocument/2006/relationships/customXml" Target="../ink/ink92.xml"/><Relationship Id="rId115" Type="http://schemas.openxmlformats.org/officeDocument/2006/relationships/image" Target="../media/image62.png"/><Relationship Id="rId131" Type="http://schemas.openxmlformats.org/officeDocument/2006/relationships/image" Target="../media/image70.png"/><Relationship Id="rId61" Type="http://schemas.openxmlformats.org/officeDocument/2006/relationships/image" Target="../media/image35.png"/><Relationship Id="rId82" Type="http://schemas.openxmlformats.org/officeDocument/2006/relationships/customXml" Target="../ink/ink78.xml"/><Relationship Id="rId19" Type="http://schemas.openxmlformats.org/officeDocument/2006/relationships/customXml" Target="../ink/ink45.xml"/><Relationship Id="rId14" Type="http://schemas.openxmlformats.org/officeDocument/2006/relationships/image" Target="../media/image13.png"/><Relationship Id="rId30" Type="http://schemas.openxmlformats.org/officeDocument/2006/relationships/image" Target="../media/image21.png"/><Relationship Id="rId35" Type="http://schemas.openxmlformats.org/officeDocument/2006/relationships/customXml" Target="../ink/ink53.xml"/><Relationship Id="rId56" Type="http://schemas.openxmlformats.org/officeDocument/2006/relationships/customXml" Target="../ink/ink65.xml"/><Relationship Id="rId77" Type="http://schemas.openxmlformats.org/officeDocument/2006/relationships/image" Target="../media/image43.png"/><Relationship Id="rId100" Type="http://schemas.openxmlformats.org/officeDocument/2006/relationships/customXml" Target="../ink/ink87.xml"/><Relationship Id="rId105" Type="http://schemas.openxmlformats.org/officeDocument/2006/relationships/image" Target="../media/image57.png"/><Relationship Id="rId126" Type="http://schemas.openxmlformats.org/officeDocument/2006/relationships/customXml" Target="../ink/ink100.xml"/><Relationship Id="rId8" Type="http://schemas.openxmlformats.org/officeDocument/2006/relationships/image" Target="../media/image10.png"/><Relationship Id="rId51" Type="http://schemas.openxmlformats.org/officeDocument/2006/relationships/image" Target="../media/image30.png"/><Relationship Id="rId72" Type="http://schemas.openxmlformats.org/officeDocument/2006/relationships/customXml" Target="../ink/ink73.xml"/><Relationship Id="rId93" Type="http://schemas.openxmlformats.org/officeDocument/2006/relationships/image" Target="../media/image51.png"/><Relationship Id="rId98" Type="http://schemas.openxmlformats.org/officeDocument/2006/relationships/customXml" Target="../ink/ink86.xml"/><Relationship Id="rId121" Type="http://schemas.openxmlformats.org/officeDocument/2006/relationships/image" Target="../media/image65.png"/><Relationship Id="rId3" Type="http://schemas.openxmlformats.org/officeDocument/2006/relationships/customXml" Target="../ink/ink37.xml"/><Relationship Id="rId25" Type="http://schemas.openxmlformats.org/officeDocument/2006/relationships/customXml" Target="../ink/ink48.xml"/><Relationship Id="rId46" Type="http://schemas.openxmlformats.org/officeDocument/2006/relationships/image" Target="../media/image29.png"/><Relationship Id="rId67" Type="http://schemas.openxmlformats.org/officeDocument/2006/relationships/image" Target="../media/image38.png"/><Relationship Id="rId116" Type="http://schemas.openxmlformats.org/officeDocument/2006/relationships/customXml" Target="../ink/ink95.xml"/><Relationship Id="rId20" Type="http://schemas.openxmlformats.org/officeDocument/2006/relationships/image" Target="../media/image16.png"/><Relationship Id="rId41" Type="http://schemas.openxmlformats.org/officeDocument/2006/relationships/customXml" Target="../ink/ink56.xml"/><Relationship Id="rId62" Type="http://schemas.openxmlformats.org/officeDocument/2006/relationships/customXml" Target="../ink/ink68.xml"/><Relationship Id="rId83" Type="http://schemas.openxmlformats.org/officeDocument/2006/relationships/image" Target="../media/image46.png"/><Relationship Id="rId88" Type="http://schemas.openxmlformats.org/officeDocument/2006/relationships/customXml" Target="../ink/ink81.xml"/><Relationship Id="rId111" Type="http://schemas.openxmlformats.org/officeDocument/2006/relationships/image" Target="../media/image60.png"/><Relationship Id="rId132" Type="http://schemas.openxmlformats.org/officeDocument/2006/relationships/customXml" Target="../ink/ink103.xml"/><Relationship Id="rId15" Type="http://schemas.openxmlformats.org/officeDocument/2006/relationships/customXml" Target="../ink/ink43.xml"/><Relationship Id="rId36" Type="http://schemas.openxmlformats.org/officeDocument/2006/relationships/image" Target="../media/image24.png"/><Relationship Id="rId57" Type="http://schemas.openxmlformats.org/officeDocument/2006/relationships/image" Target="../media/image33.png"/><Relationship Id="rId106" Type="http://schemas.openxmlformats.org/officeDocument/2006/relationships/customXml" Target="../ink/ink90.xml"/><Relationship Id="rId127" Type="http://schemas.openxmlformats.org/officeDocument/2006/relationships/image" Target="../media/image68.png"/><Relationship Id="rId10" Type="http://schemas.openxmlformats.org/officeDocument/2006/relationships/image" Target="../media/image11.png"/><Relationship Id="rId31" Type="http://schemas.openxmlformats.org/officeDocument/2006/relationships/customXml" Target="../ink/ink51.xml"/><Relationship Id="rId52" Type="http://schemas.openxmlformats.org/officeDocument/2006/relationships/customXml" Target="../ink/ink63.xml"/><Relationship Id="rId73" Type="http://schemas.openxmlformats.org/officeDocument/2006/relationships/image" Target="../media/image41.png"/><Relationship Id="rId78" Type="http://schemas.openxmlformats.org/officeDocument/2006/relationships/customXml" Target="../ink/ink76.xml"/><Relationship Id="rId94" Type="http://schemas.openxmlformats.org/officeDocument/2006/relationships/customXml" Target="../ink/ink84.xml"/><Relationship Id="rId99" Type="http://schemas.openxmlformats.org/officeDocument/2006/relationships/image" Target="../media/image54.png"/><Relationship Id="rId101" Type="http://schemas.openxmlformats.org/officeDocument/2006/relationships/image" Target="../media/image55.png"/><Relationship Id="rId122" Type="http://schemas.openxmlformats.org/officeDocument/2006/relationships/customXml" Target="../ink/ink98.xml"/><Relationship Id="rId4" Type="http://schemas.openxmlformats.org/officeDocument/2006/relationships/image" Target="../media/image810.png"/><Relationship Id="rId9" Type="http://schemas.openxmlformats.org/officeDocument/2006/relationships/customXml" Target="../ink/ink40.xml"/><Relationship Id="rId26" Type="http://schemas.openxmlformats.org/officeDocument/2006/relationships/image" Target="../media/image19.png"/><Relationship Id="rId47" Type="http://schemas.openxmlformats.org/officeDocument/2006/relationships/customXml" Target="../ink/ink59.xml"/><Relationship Id="rId68" Type="http://schemas.openxmlformats.org/officeDocument/2006/relationships/customXml" Target="../ink/ink71.xml"/><Relationship Id="rId89" Type="http://schemas.openxmlformats.org/officeDocument/2006/relationships/image" Target="../media/image49.png"/><Relationship Id="rId112" Type="http://schemas.openxmlformats.org/officeDocument/2006/relationships/customXml" Target="../ink/ink93.xml"/><Relationship Id="rId133" Type="http://schemas.openxmlformats.org/officeDocument/2006/relationships/image" Target="../media/image71.png"/></Relationships>
</file>

<file path=ppt/slides/_rels/slide14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25.png"/><Relationship Id="rId21" Type="http://schemas.openxmlformats.org/officeDocument/2006/relationships/customXml" Target="../ink/ink113.xml"/><Relationship Id="rId42" Type="http://schemas.openxmlformats.org/officeDocument/2006/relationships/image" Target="../media/image91.png"/><Relationship Id="rId63" Type="http://schemas.openxmlformats.org/officeDocument/2006/relationships/image" Target="../media/image99.png"/><Relationship Id="rId84" Type="http://schemas.openxmlformats.org/officeDocument/2006/relationships/customXml" Target="../ink/ink146.xml"/><Relationship Id="rId16" Type="http://schemas.openxmlformats.org/officeDocument/2006/relationships/image" Target="../media/image78.png"/><Relationship Id="rId107" Type="http://schemas.openxmlformats.org/officeDocument/2006/relationships/image" Target="../media/image120.png"/><Relationship Id="rId11" Type="http://schemas.openxmlformats.org/officeDocument/2006/relationships/customXml" Target="../ink/ink108.xml"/><Relationship Id="rId32" Type="http://schemas.openxmlformats.org/officeDocument/2006/relationships/image" Target="../media/image86.png"/><Relationship Id="rId37" Type="http://schemas.openxmlformats.org/officeDocument/2006/relationships/customXml" Target="../ink/ink121.xml"/><Relationship Id="rId53" Type="http://schemas.openxmlformats.org/officeDocument/2006/relationships/image" Target="../media/image94.png"/><Relationship Id="rId58" Type="http://schemas.openxmlformats.org/officeDocument/2006/relationships/customXml" Target="../ink/ink133.xml"/><Relationship Id="rId74" Type="http://schemas.openxmlformats.org/officeDocument/2006/relationships/customXml" Target="../ink/ink141.xml"/><Relationship Id="rId79" Type="http://schemas.openxmlformats.org/officeDocument/2006/relationships/image" Target="../media/image107.png"/><Relationship Id="rId102" Type="http://schemas.openxmlformats.org/officeDocument/2006/relationships/customXml" Target="../ink/ink155.xml"/><Relationship Id="rId123" Type="http://schemas.openxmlformats.org/officeDocument/2006/relationships/image" Target="../media/image128.png"/><Relationship Id="rId128" Type="http://schemas.openxmlformats.org/officeDocument/2006/relationships/customXml" Target="../ink/ink168.xml"/><Relationship Id="rId5" Type="http://schemas.openxmlformats.org/officeDocument/2006/relationships/customXml" Target="../ink/ink105.xml"/><Relationship Id="rId90" Type="http://schemas.openxmlformats.org/officeDocument/2006/relationships/customXml" Target="../ink/ink149.xml"/><Relationship Id="rId95" Type="http://schemas.openxmlformats.org/officeDocument/2006/relationships/image" Target="../media/image114.png"/><Relationship Id="rId22" Type="http://schemas.openxmlformats.org/officeDocument/2006/relationships/image" Target="../media/image81.png"/><Relationship Id="rId27" Type="http://schemas.openxmlformats.org/officeDocument/2006/relationships/customXml" Target="../ink/ink116.xml"/><Relationship Id="rId43" Type="http://schemas.openxmlformats.org/officeDocument/2006/relationships/customXml" Target="../ink/ink124.xml"/><Relationship Id="rId48" Type="http://schemas.openxmlformats.org/officeDocument/2006/relationships/customXml" Target="../ink/ink127.xml"/><Relationship Id="rId64" Type="http://schemas.openxmlformats.org/officeDocument/2006/relationships/customXml" Target="../ink/ink136.xml"/><Relationship Id="rId69" Type="http://schemas.openxmlformats.org/officeDocument/2006/relationships/image" Target="../media/image102.png"/><Relationship Id="rId113" Type="http://schemas.openxmlformats.org/officeDocument/2006/relationships/image" Target="../media/image123.png"/><Relationship Id="rId118" Type="http://schemas.openxmlformats.org/officeDocument/2006/relationships/customXml" Target="../ink/ink163.xml"/><Relationship Id="rId80" Type="http://schemas.openxmlformats.org/officeDocument/2006/relationships/customXml" Target="../ink/ink144.xml"/><Relationship Id="rId85" Type="http://schemas.openxmlformats.org/officeDocument/2006/relationships/image" Target="../media/image109.png"/><Relationship Id="rId12" Type="http://schemas.openxmlformats.org/officeDocument/2006/relationships/image" Target="../media/image76.png"/><Relationship Id="rId17" Type="http://schemas.openxmlformats.org/officeDocument/2006/relationships/customXml" Target="../ink/ink111.xml"/><Relationship Id="rId33" Type="http://schemas.openxmlformats.org/officeDocument/2006/relationships/customXml" Target="../ink/ink119.xml"/><Relationship Id="rId38" Type="http://schemas.openxmlformats.org/officeDocument/2006/relationships/image" Target="../media/image89.png"/><Relationship Id="rId59" Type="http://schemas.openxmlformats.org/officeDocument/2006/relationships/image" Target="../media/image97.png"/><Relationship Id="rId103" Type="http://schemas.openxmlformats.org/officeDocument/2006/relationships/image" Target="../media/image118.png"/><Relationship Id="rId108" Type="http://schemas.openxmlformats.org/officeDocument/2006/relationships/customXml" Target="../ink/ink158.xml"/><Relationship Id="rId124" Type="http://schemas.openxmlformats.org/officeDocument/2006/relationships/customXml" Target="../ink/ink166.xml"/><Relationship Id="rId129" Type="http://schemas.openxmlformats.org/officeDocument/2006/relationships/image" Target="../media/image131.png"/><Relationship Id="rId54" Type="http://schemas.openxmlformats.org/officeDocument/2006/relationships/customXml" Target="../ink/ink131.xml"/><Relationship Id="rId70" Type="http://schemas.openxmlformats.org/officeDocument/2006/relationships/customXml" Target="../ink/ink139.xml"/><Relationship Id="rId75" Type="http://schemas.openxmlformats.org/officeDocument/2006/relationships/image" Target="../media/image105.png"/><Relationship Id="rId91" Type="http://schemas.openxmlformats.org/officeDocument/2006/relationships/image" Target="../media/image112.png"/><Relationship Id="rId96" Type="http://schemas.openxmlformats.org/officeDocument/2006/relationships/customXml" Target="../ink/ink15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23" Type="http://schemas.openxmlformats.org/officeDocument/2006/relationships/customXml" Target="../ink/ink114.xml"/><Relationship Id="rId28" Type="http://schemas.openxmlformats.org/officeDocument/2006/relationships/image" Target="../media/image84.png"/><Relationship Id="rId49" Type="http://schemas.openxmlformats.org/officeDocument/2006/relationships/customXml" Target="../ink/ink128.xml"/><Relationship Id="rId114" Type="http://schemas.openxmlformats.org/officeDocument/2006/relationships/customXml" Target="../ink/ink161.xml"/><Relationship Id="rId119" Type="http://schemas.openxmlformats.org/officeDocument/2006/relationships/image" Target="../media/image126.png"/><Relationship Id="rId44" Type="http://schemas.openxmlformats.org/officeDocument/2006/relationships/image" Target="../media/image28.png"/><Relationship Id="rId60" Type="http://schemas.openxmlformats.org/officeDocument/2006/relationships/customXml" Target="../ink/ink134.xml"/><Relationship Id="rId65" Type="http://schemas.openxmlformats.org/officeDocument/2006/relationships/image" Target="../media/image100.png"/><Relationship Id="rId81" Type="http://schemas.openxmlformats.org/officeDocument/2006/relationships/image" Target="../media/image108.png"/><Relationship Id="rId86" Type="http://schemas.openxmlformats.org/officeDocument/2006/relationships/customXml" Target="../ink/ink147.xml"/><Relationship Id="rId130" Type="http://schemas.openxmlformats.org/officeDocument/2006/relationships/customXml" Target="../ink/ink169.xml"/><Relationship Id="rId13" Type="http://schemas.openxmlformats.org/officeDocument/2006/relationships/customXml" Target="../ink/ink109.xml"/><Relationship Id="rId18" Type="http://schemas.openxmlformats.org/officeDocument/2006/relationships/image" Target="../media/image79.png"/><Relationship Id="rId39" Type="http://schemas.openxmlformats.org/officeDocument/2006/relationships/customXml" Target="../ink/ink122.xml"/><Relationship Id="rId109" Type="http://schemas.openxmlformats.org/officeDocument/2006/relationships/image" Target="../media/image121.png"/><Relationship Id="rId34" Type="http://schemas.openxmlformats.org/officeDocument/2006/relationships/image" Target="../media/image87.png"/><Relationship Id="rId50" Type="http://schemas.openxmlformats.org/officeDocument/2006/relationships/customXml" Target="../ink/ink129.xml"/><Relationship Id="rId55" Type="http://schemas.openxmlformats.org/officeDocument/2006/relationships/image" Target="../media/image95.png"/><Relationship Id="rId76" Type="http://schemas.openxmlformats.org/officeDocument/2006/relationships/customXml" Target="../ink/ink142.xml"/><Relationship Id="rId97" Type="http://schemas.openxmlformats.org/officeDocument/2006/relationships/image" Target="../media/image115.png"/><Relationship Id="rId104" Type="http://schemas.openxmlformats.org/officeDocument/2006/relationships/customXml" Target="../ink/ink156.xml"/><Relationship Id="rId120" Type="http://schemas.openxmlformats.org/officeDocument/2006/relationships/customXml" Target="../ink/ink164.xml"/><Relationship Id="rId125" Type="http://schemas.openxmlformats.org/officeDocument/2006/relationships/image" Target="../media/image129.png"/><Relationship Id="rId7" Type="http://schemas.openxmlformats.org/officeDocument/2006/relationships/customXml" Target="../ink/ink106.xml"/><Relationship Id="rId71" Type="http://schemas.openxmlformats.org/officeDocument/2006/relationships/image" Target="../media/image103.png"/><Relationship Id="rId92" Type="http://schemas.openxmlformats.org/officeDocument/2006/relationships/customXml" Target="../ink/ink150.xml"/><Relationship Id="rId2" Type="http://schemas.openxmlformats.org/officeDocument/2006/relationships/notesSlide" Target="../notesSlides/notesSlide14.xml"/><Relationship Id="rId29" Type="http://schemas.openxmlformats.org/officeDocument/2006/relationships/customXml" Target="../ink/ink117.xml"/><Relationship Id="rId24" Type="http://schemas.openxmlformats.org/officeDocument/2006/relationships/image" Target="../media/image82.png"/><Relationship Id="rId40" Type="http://schemas.openxmlformats.org/officeDocument/2006/relationships/image" Target="../media/image90.png"/><Relationship Id="rId45" Type="http://schemas.openxmlformats.org/officeDocument/2006/relationships/customXml" Target="../ink/ink125.xml"/><Relationship Id="rId66" Type="http://schemas.openxmlformats.org/officeDocument/2006/relationships/customXml" Target="../ink/ink137.xml"/><Relationship Id="rId87" Type="http://schemas.openxmlformats.org/officeDocument/2006/relationships/image" Target="../media/image110.png"/><Relationship Id="rId110" Type="http://schemas.openxmlformats.org/officeDocument/2006/relationships/customXml" Target="../ink/ink159.xml"/><Relationship Id="rId115" Type="http://schemas.openxmlformats.org/officeDocument/2006/relationships/image" Target="../media/image124.png"/><Relationship Id="rId131" Type="http://schemas.openxmlformats.org/officeDocument/2006/relationships/image" Target="../media/image132.png"/><Relationship Id="rId61" Type="http://schemas.openxmlformats.org/officeDocument/2006/relationships/image" Target="../media/image98.png"/><Relationship Id="rId82" Type="http://schemas.openxmlformats.org/officeDocument/2006/relationships/customXml" Target="../ink/ink145.xml"/><Relationship Id="rId19" Type="http://schemas.openxmlformats.org/officeDocument/2006/relationships/customXml" Target="../ink/ink112.xml"/><Relationship Id="rId14" Type="http://schemas.openxmlformats.org/officeDocument/2006/relationships/image" Target="../media/image77.png"/><Relationship Id="rId30" Type="http://schemas.openxmlformats.org/officeDocument/2006/relationships/image" Target="../media/image85.png"/><Relationship Id="rId35" Type="http://schemas.openxmlformats.org/officeDocument/2006/relationships/customXml" Target="../ink/ink120.xml"/><Relationship Id="rId56" Type="http://schemas.openxmlformats.org/officeDocument/2006/relationships/customXml" Target="../ink/ink132.xml"/><Relationship Id="rId77" Type="http://schemas.openxmlformats.org/officeDocument/2006/relationships/image" Target="../media/image106.png"/><Relationship Id="rId100" Type="http://schemas.openxmlformats.org/officeDocument/2006/relationships/customXml" Target="../ink/ink154.xml"/><Relationship Id="rId105" Type="http://schemas.openxmlformats.org/officeDocument/2006/relationships/image" Target="../media/image119.png"/><Relationship Id="rId126" Type="http://schemas.openxmlformats.org/officeDocument/2006/relationships/customXml" Target="../ink/ink167.xml"/><Relationship Id="rId8" Type="http://schemas.openxmlformats.org/officeDocument/2006/relationships/image" Target="../media/image74.png"/><Relationship Id="rId51" Type="http://schemas.openxmlformats.org/officeDocument/2006/relationships/image" Target="../media/image93.png"/><Relationship Id="rId72" Type="http://schemas.openxmlformats.org/officeDocument/2006/relationships/customXml" Target="../ink/ink140.xml"/><Relationship Id="rId93" Type="http://schemas.openxmlformats.org/officeDocument/2006/relationships/image" Target="../media/image113.png"/><Relationship Id="rId98" Type="http://schemas.openxmlformats.org/officeDocument/2006/relationships/customXml" Target="../ink/ink153.xml"/><Relationship Id="rId121" Type="http://schemas.openxmlformats.org/officeDocument/2006/relationships/image" Target="../media/image127.png"/><Relationship Id="rId3" Type="http://schemas.openxmlformats.org/officeDocument/2006/relationships/customXml" Target="../ink/ink104.xml"/><Relationship Id="rId25" Type="http://schemas.openxmlformats.org/officeDocument/2006/relationships/customXml" Target="../ink/ink115.xml"/><Relationship Id="rId46" Type="http://schemas.openxmlformats.org/officeDocument/2006/relationships/image" Target="../media/image92.png"/><Relationship Id="rId67" Type="http://schemas.openxmlformats.org/officeDocument/2006/relationships/image" Target="../media/image101.png"/><Relationship Id="rId116" Type="http://schemas.openxmlformats.org/officeDocument/2006/relationships/customXml" Target="../ink/ink162.xml"/><Relationship Id="rId20" Type="http://schemas.openxmlformats.org/officeDocument/2006/relationships/image" Target="../media/image80.png"/><Relationship Id="rId41" Type="http://schemas.openxmlformats.org/officeDocument/2006/relationships/customXml" Target="../ink/ink123.xml"/><Relationship Id="rId62" Type="http://schemas.openxmlformats.org/officeDocument/2006/relationships/customXml" Target="../ink/ink135.xml"/><Relationship Id="rId83" Type="http://schemas.openxmlformats.org/officeDocument/2006/relationships/image" Target="../media/image46.png"/><Relationship Id="rId88" Type="http://schemas.openxmlformats.org/officeDocument/2006/relationships/customXml" Target="../ink/ink148.xml"/><Relationship Id="rId111" Type="http://schemas.openxmlformats.org/officeDocument/2006/relationships/image" Target="../media/image122.png"/><Relationship Id="rId132" Type="http://schemas.openxmlformats.org/officeDocument/2006/relationships/customXml" Target="../ink/ink170.xml"/><Relationship Id="rId15" Type="http://schemas.openxmlformats.org/officeDocument/2006/relationships/customXml" Target="../ink/ink110.xml"/><Relationship Id="rId36" Type="http://schemas.openxmlformats.org/officeDocument/2006/relationships/image" Target="../media/image88.png"/><Relationship Id="rId57" Type="http://schemas.openxmlformats.org/officeDocument/2006/relationships/image" Target="../media/image96.png"/><Relationship Id="rId106" Type="http://schemas.openxmlformats.org/officeDocument/2006/relationships/customXml" Target="../ink/ink157.xml"/><Relationship Id="rId127" Type="http://schemas.openxmlformats.org/officeDocument/2006/relationships/image" Target="../media/image130.png"/><Relationship Id="rId10" Type="http://schemas.openxmlformats.org/officeDocument/2006/relationships/image" Target="../media/image75.png"/><Relationship Id="rId31" Type="http://schemas.openxmlformats.org/officeDocument/2006/relationships/customXml" Target="../ink/ink118.xml"/><Relationship Id="rId52" Type="http://schemas.openxmlformats.org/officeDocument/2006/relationships/customXml" Target="../ink/ink130.xml"/><Relationship Id="rId73" Type="http://schemas.openxmlformats.org/officeDocument/2006/relationships/image" Target="../media/image104.png"/><Relationship Id="rId78" Type="http://schemas.openxmlformats.org/officeDocument/2006/relationships/customXml" Target="../ink/ink143.xml"/><Relationship Id="rId94" Type="http://schemas.openxmlformats.org/officeDocument/2006/relationships/customXml" Target="../ink/ink151.xml"/><Relationship Id="rId99" Type="http://schemas.openxmlformats.org/officeDocument/2006/relationships/image" Target="../media/image116.png"/><Relationship Id="rId101" Type="http://schemas.openxmlformats.org/officeDocument/2006/relationships/image" Target="../media/image117.png"/><Relationship Id="rId122" Type="http://schemas.openxmlformats.org/officeDocument/2006/relationships/customXml" Target="../ink/ink165.xml"/><Relationship Id="rId4" Type="http://schemas.openxmlformats.org/officeDocument/2006/relationships/image" Target="../media/image72.png"/><Relationship Id="rId9" Type="http://schemas.openxmlformats.org/officeDocument/2006/relationships/customXml" Target="../ink/ink107.xml"/><Relationship Id="rId26" Type="http://schemas.openxmlformats.org/officeDocument/2006/relationships/image" Target="../media/image83.png"/><Relationship Id="rId47" Type="http://schemas.openxmlformats.org/officeDocument/2006/relationships/customXml" Target="../ink/ink126.xml"/><Relationship Id="rId68" Type="http://schemas.openxmlformats.org/officeDocument/2006/relationships/customXml" Target="../ink/ink138.xml"/><Relationship Id="rId89" Type="http://schemas.openxmlformats.org/officeDocument/2006/relationships/image" Target="../media/image111.png"/><Relationship Id="rId112" Type="http://schemas.openxmlformats.org/officeDocument/2006/relationships/customXml" Target="../ink/ink160.xml"/><Relationship Id="rId133" Type="http://schemas.openxmlformats.org/officeDocument/2006/relationships/image" Target="../media/image133.png"/></Relationships>
</file>

<file path=ppt/slides/_rels/slide1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25.png"/><Relationship Id="rId21" Type="http://schemas.openxmlformats.org/officeDocument/2006/relationships/customXml" Target="../ink/ink180.xml"/><Relationship Id="rId42" Type="http://schemas.openxmlformats.org/officeDocument/2006/relationships/image" Target="../media/image91.png"/><Relationship Id="rId63" Type="http://schemas.openxmlformats.org/officeDocument/2006/relationships/image" Target="../media/image99.png"/><Relationship Id="rId84" Type="http://schemas.openxmlformats.org/officeDocument/2006/relationships/customXml" Target="../ink/ink213.xml"/><Relationship Id="rId16" Type="http://schemas.openxmlformats.org/officeDocument/2006/relationships/image" Target="../media/image78.png"/><Relationship Id="rId107" Type="http://schemas.openxmlformats.org/officeDocument/2006/relationships/image" Target="../media/image120.png"/><Relationship Id="rId11" Type="http://schemas.openxmlformats.org/officeDocument/2006/relationships/customXml" Target="../ink/ink175.xml"/><Relationship Id="rId32" Type="http://schemas.openxmlformats.org/officeDocument/2006/relationships/image" Target="../media/image86.png"/><Relationship Id="rId37" Type="http://schemas.openxmlformats.org/officeDocument/2006/relationships/customXml" Target="../ink/ink188.xml"/><Relationship Id="rId53" Type="http://schemas.openxmlformats.org/officeDocument/2006/relationships/image" Target="../media/image94.png"/><Relationship Id="rId58" Type="http://schemas.openxmlformats.org/officeDocument/2006/relationships/customXml" Target="../ink/ink200.xml"/><Relationship Id="rId74" Type="http://schemas.openxmlformats.org/officeDocument/2006/relationships/customXml" Target="../ink/ink208.xml"/><Relationship Id="rId79" Type="http://schemas.openxmlformats.org/officeDocument/2006/relationships/image" Target="../media/image107.png"/><Relationship Id="rId102" Type="http://schemas.openxmlformats.org/officeDocument/2006/relationships/customXml" Target="../ink/ink222.xml"/><Relationship Id="rId123" Type="http://schemas.openxmlformats.org/officeDocument/2006/relationships/image" Target="../media/image128.png"/><Relationship Id="rId128" Type="http://schemas.openxmlformats.org/officeDocument/2006/relationships/customXml" Target="../ink/ink235.xml"/><Relationship Id="rId5" Type="http://schemas.openxmlformats.org/officeDocument/2006/relationships/customXml" Target="../ink/ink172.xml"/><Relationship Id="rId90" Type="http://schemas.openxmlformats.org/officeDocument/2006/relationships/customXml" Target="../ink/ink216.xml"/><Relationship Id="rId95" Type="http://schemas.openxmlformats.org/officeDocument/2006/relationships/image" Target="../media/image114.png"/><Relationship Id="rId22" Type="http://schemas.openxmlformats.org/officeDocument/2006/relationships/image" Target="../media/image81.png"/><Relationship Id="rId27" Type="http://schemas.openxmlformats.org/officeDocument/2006/relationships/customXml" Target="../ink/ink183.xml"/><Relationship Id="rId43" Type="http://schemas.openxmlformats.org/officeDocument/2006/relationships/customXml" Target="../ink/ink191.xml"/><Relationship Id="rId48" Type="http://schemas.openxmlformats.org/officeDocument/2006/relationships/customXml" Target="../ink/ink194.xml"/><Relationship Id="rId64" Type="http://schemas.openxmlformats.org/officeDocument/2006/relationships/customXml" Target="../ink/ink203.xml"/><Relationship Id="rId69" Type="http://schemas.openxmlformats.org/officeDocument/2006/relationships/image" Target="../media/image102.png"/><Relationship Id="rId113" Type="http://schemas.openxmlformats.org/officeDocument/2006/relationships/image" Target="../media/image123.png"/><Relationship Id="rId118" Type="http://schemas.openxmlformats.org/officeDocument/2006/relationships/customXml" Target="../ink/ink230.xml"/><Relationship Id="rId80" Type="http://schemas.openxmlformats.org/officeDocument/2006/relationships/customXml" Target="../ink/ink211.xml"/><Relationship Id="rId85" Type="http://schemas.openxmlformats.org/officeDocument/2006/relationships/image" Target="../media/image109.png"/><Relationship Id="rId12" Type="http://schemas.openxmlformats.org/officeDocument/2006/relationships/image" Target="../media/image76.png"/><Relationship Id="rId17" Type="http://schemas.openxmlformats.org/officeDocument/2006/relationships/customXml" Target="../ink/ink178.xml"/><Relationship Id="rId33" Type="http://schemas.openxmlformats.org/officeDocument/2006/relationships/customXml" Target="../ink/ink186.xml"/><Relationship Id="rId38" Type="http://schemas.openxmlformats.org/officeDocument/2006/relationships/image" Target="../media/image89.png"/><Relationship Id="rId59" Type="http://schemas.openxmlformats.org/officeDocument/2006/relationships/image" Target="../media/image97.png"/><Relationship Id="rId103" Type="http://schemas.openxmlformats.org/officeDocument/2006/relationships/image" Target="../media/image118.png"/><Relationship Id="rId108" Type="http://schemas.openxmlformats.org/officeDocument/2006/relationships/customXml" Target="../ink/ink225.xml"/><Relationship Id="rId124" Type="http://schemas.openxmlformats.org/officeDocument/2006/relationships/customXml" Target="../ink/ink233.xml"/><Relationship Id="rId129" Type="http://schemas.openxmlformats.org/officeDocument/2006/relationships/image" Target="../media/image131.png"/><Relationship Id="rId54" Type="http://schemas.openxmlformats.org/officeDocument/2006/relationships/customXml" Target="../ink/ink198.xml"/><Relationship Id="rId70" Type="http://schemas.openxmlformats.org/officeDocument/2006/relationships/customXml" Target="../ink/ink206.xml"/><Relationship Id="rId75" Type="http://schemas.openxmlformats.org/officeDocument/2006/relationships/image" Target="../media/image105.png"/><Relationship Id="rId91" Type="http://schemas.openxmlformats.org/officeDocument/2006/relationships/image" Target="../media/image112.png"/><Relationship Id="rId96" Type="http://schemas.openxmlformats.org/officeDocument/2006/relationships/customXml" Target="../ink/ink2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23" Type="http://schemas.openxmlformats.org/officeDocument/2006/relationships/customXml" Target="../ink/ink181.xml"/><Relationship Id="rId28" Type="http://schemas.openxmlformats.org/officeDocument/2006/relationships/image" Target="../media/image84.png"/><Relationship Id="rId49" Type="http://schemas.openxmlformats.org/officeDocument/2006/relationships/customXml" Target="../ink/ink195.xml"/><Relationship Id="rId114" Type="http://schemas.openxmlformats.org/officeDocument/2006/relationships/customXml" Target="../ink/ink228.xml"/><Relationship Id="rId119" Type="http://schemas.openxmlformats.org/officeDocument/2006/relationships/image" Target="../media/image126.png"/><Relationship Id="rId44" Type="http://schemas.openxmlformats.org/officeDocument/2006/relationships/image" Target="../media/image28.png"/><Relationship Id="rId60" Type="http://schemas.openxmlformats.org/officeDocument/2006/relationships/customXml" Target="../ink/ink201.xml"/><Relationship Id="rId65" Type="http://schemas.openxmlformats.org/officeDocument/2006/relationships/image" Target="../media/image100.png"/><Relationship Id="rId81" Type="http://schemas.openxmlformats.org/officeDocument/2006/relationships/image" Target="../media/image108.png"/><Relationship Id="rId86" Type="http://schemas.openxmlformats.org/officeDocument/2006/relationships/customXml" Target="../ink/ink214.xml"/><Relationship Id="rId130" Type="http://schemas.openxmlformats.org/officeDocument/2006/relationships/customXml" Target="../ink/ink236.xml"/><Relationship Id="rId13" Type="http://schemas.openxmlformats.org/officeDocument/2006/relationships/customXml" Target="../ink/ink176.xml"/><Relationship Id="rId18" Type="http://schemas.openxmlformats.org/officeDocument/2006/relationships/image" Target="../media/image79.png"/><Relationship Id="rId39" Type="http://schemas.openxmlformats.org/officeDocument/2006/relationships/customXml" Target="../ink/ink189.xml"/><Relationship Id="rId109" Type="http://schemas.openxmlformats.org/officeDocument/2006/relationships/image" Target="../media/image121.png"/><Relationship Id="rId34" Type="http://schemas.openxmlformats.org/officeDocument/2006/relationships/image" Target="../media/image87.png"/><Relationship Id="rId50" Type="http://schemas.openxmlformats.org/officeDocument/2006/relationships/customXml" Target="../ink/ink196.xml"/><Relationship Id="rId55" Type="http://schemas.openxmlformats.org/officeDocument/2006/relationships/image" Target="../media/image95.png"/><Relationship Id="rId76" Type="http://schemas.openxmlformats.org/officeDocument/2006/relationships/customXml" Target="../ink/ink209.xml"/><Relationship Id="rId97" Type="http://schemas.openxmlformats.org/officeDocument/2006/relationships/image" Target="../media/image115.png"/><Relationship Id="rId104" Type="http://schemas.openxmlformats.org/officeDocument/2006/relationships/customXml" Target="../ink/ink223.xml"/><Relationship Id="rId120" Type="http://schemas.openxmlformats.org/officeDocument/2006/relationships/customXml" Target="../ink/ink231.xml"/><Relationship Id="rId125" Type="http://schemas.openxmlformats.org/officeDocument/2006/relationships/image" Target="../media/image129.png"/><Relationship Id="rId7" Type="http://schemas.openxmlformats.org/officeDocument/2006/relationships/customXml" Target="../ink/ink173.xml"/><Relationship Id="rId71" Type="http://schemas.openxmlformats.org/officeDocument/2006/relationships/image" Target="../media/image103.png"/><Relationship Id="rId92" Type="http://schemas.openxmlformats.org/officeDocument/2006/relationships/customXml" Target="../ink/ink217.xml"/><Relationship Id="rId2" Type="http://schemas.openxmlformats.org/officeDocument/2006/relationships/notesSlide" Target="../notesSlides/notesSlide15.xml"/><Relationship Id="rId29" Type="http://schemas.openxmlformats.org/officeDocument/2006/relationships/customXml" Target="../ink/ink184.xml"/><Relationship Id="rId24" Type="http://schemas.openxmlformats.org/officeDocument/2006/relationships/image" Target="../media/image82.png"/><Relationship Id="rId40" Type="http://schemas.openxmlformats.org/officeDocument/2006/relationships/image" Target="../media/image90.png"/><Relationship Id="rId45" Type="http://schemas.openxmlformats.org/officeDocument/2006/relationships/customXml" Target="../ink/ink192.xml"/><Relationship Id="rId66" Type="http://schemas.openxmlformats.org/officeDocument/2006/relationships/customXml" Target="../ink/ink204.xml"/><Relationship Id="rId87" Type="http://schemas.openxmlformats.org/officeDocument/2006/relationships/image" Target="../media/image110.png"/><Relationship Id="rId110" Type="http://schemas.openxmlformats.org/officeDocument/2006/relationships/customXml" Target="../ink/ink226.xml"/><Relationship Id="rId115" Type="http://schemas.openxmlformats.org/officeDocument/2006/relationships/image" Target="../media/image124.png"/><Relationship Id="rId131" Type="http://schemas.openxmlformats.org/officeDocument/2006/relationships/image" Target="../media/image132.png"/><Relationship Id="rId61" Type="http://schemas.openxmlformats.org/officeDocument/2006/relationships/image" Target="../media/image98.png"/><Relationship Id="rId82" Type="http://schemas.openxmlformats.org/officeDocument/2006/relationships/customXml" Target="../ink/ink212.xml"/><Relationship Id="rId19" Type="http://schemas.openxmlformats.org/officeDocument/2006/relationships/customXml" Target="../ink/ink179.xml"/><Relationship Id="rId14" Type="http://schemas.openxmlformats.org/officeDocument/2006/relationships/image" Target="../media/image77.png"/><Relationship Id="rId30" Type="http://schemas.openxmlformats.org/officeDocument/2006/relationships/image" Target="../media/image85.png"/><Relationship Id="rId35" Type="http://schemas.openxmlformats.org/officeDocument/2006/relationships/customXml" Target="../ink/ink187.xml"/><Relationship Id="rId56" Type="http://schemas.openxmlformats.org/officeDocument/2006/relationships/customXml" Target="../ink/ink199.xml"/><Relationship Id="rId77" Type="http://schemas.openxmlformats.org/officeDocument/2006/relationships/image" Target="../media/image106.png"/><Relationship Id="rId100" Type="http://schemas.openxmlformats.org/officeDocument/2006/relationships/customXml" Target="../ink/ink221.xml"/><Relationship Id="rId105" Type="http://schemas.openxmlformats.org/officeDocument/2006/relationships/image" Target="../media/image119.png"/><Relationship Id="rId126" Type="http://schemas.openxmlformats.org/officeDocument/2006/relationships/customXml" Target="../ink/ink234.xml"/><Relationship Id="rId8" Type="http://schemas.openxmlformats.org/officeDocument/2006/relationships/image" Target="../media/image74.png"/><Relationship Id="rId51" Type="http://schemas.openxmlformats.org/officeDocument/2006/relationships/image" Target="../media/image93.png"/><Relationship Id="rId72" Type="http://schemas.openxmlformats.org/officeDocument/2006/relationships/customXml" Target="../ink/ink207.xml"/><Relationship Id="rId93" Type="http://schemas.openxmlformats.org/officeDocument/2006/relationships/image" Target="../media/image113.png"/><Relationship Id="rId98" Type="http://schemas.openxmlformats.org/officeDocument/2006/relationships/customXml" Target="../ink/ink220.xml"/><Relationship Id="rId121" Type="http://schemas.openxmlformats.org/officeDocument/2006/relationships/image" Target="../media/image127.png"/><Relationship Id="rId3" Type="http://schemas.openxmlformats.org/officeDocument/2006/relationships/customXml" Target="../ink/ink171.xml"/><Relationship Id="rId25" Type="http://schemas.openxmlformats.org/officeDocument/2006/relationships/customXml" Target="../ink/ink182.xml"/><Relationship Id="rId46" Type="http://schemas.openxmlformats.org/officeDocument/2006/relationships/image" Target="../media/image92.png"/><Relationship Id="rId67" Type="http://schemas.openxmlformats.org/officeDocument/2006/relationships/image" Target="../media/image101.png"/><Relationship Id="rId116" Type="http://schemas.openxmlformats.org/officeDocument/2006/relationships/customXml" Target="../ink/ink229.xml"/><Relationship Id="rId20" Type="http://schemas.openxmlformats.org/officeDocument/2006/relationships/image" Target="../media/image80.png"/><Relationship Id="rId41" Type="http://schemas.openxmlformats.org/officeDocument/2006/relationships/customXml" Target="../ink/ink190.xml"/><Relationship Id="rId62" Type="http://schemas.openxmlformats.org/officeDocument/2006/relationships/customXml" Target="../ink/ink202.xml"/><Relationship Id="rId83" Type="http://schemas.openxmlformats.org/officeDocument/2006/relationships/image" Target="../media/image46.png"/><Relationship Id="rId88" Type="http://schemas.openxmlformats.org/officeDocument/2006/relationships/customXml" Target="../ink/ink215.xml"/><Relationship Id="rId111" Type="http://schemas.openxmlformats.org/officeDocument/2006/relationships/image" Target="../media/image122.png"/><Relationship Id="rId132" Type="http://schemas.openxmlformats.org/officeDocument/2006/relationships/customXml" Target="../ink/ink237.xml"/><Relationship Id="rId15" Type="http://schemas.openxmlformats.org/officeDocument/2006/relationships/customXml" Target="../ink/ink177.xml"/><Relationship Id="rId36" Type="http://schemas.openxmlformats.org/officeDocument/2006/relationships/image" Target="../media/image88.png"/><Relationship Id="rId57" Type="http://schemas.openxmlformats.org/officeDocument/2006/relationships/image" Target="../media/image96.png"/><Relationship Id="rId106" Type="http://schemas.openxmlformats.org/officeDocument/2006/relationships/customXml" Target="../ink/ink224.xml"/><Relationship Id="rId127" Type="http://schemas.openxmlformats.org/officeDocument/2006/relationships/image" Target="../media/image130.png"/><Relationship Id="rId10" Type="http://schemas.openxmlformats.org/officeDocument/2006/relationships/image" Target="../media/image75.png"/><Relationship Id="rId31" Type="http://schemas.openxmlformats.org/officeDocument/2006/relationships/customXml" Target="../ink/ink185.xml"/><Relationship Id="rId52" Type="http://schemas.openxmlformats.org/officeDocument/2006/relationships/customXml" Target="../ink/ink197.xml"/><Relationship Id="rId73" Type="http://schemas.openxmlformats.org/officeDocument/2006/relationships/image" Target="../media/image104.png"/><Relationship Id="rId78" Type="http://schemas.openxmlformats.org/officeDocument/2006/relationships/customXml" Target="../ink/ink210.xml"/><Relationship Id="rId94" Type="http://schemas.openxmlformats.org/officeDocument/2006/relationships/customXml" Target="../ink/ink218.xml"/><Relationship Id="rId99" Type="http://schemas.openxmlformats.org/officeDocument/2006/relationships/image" Target="../media/image116.png"/><Relationship Id="rId101" Type="http://schemas.openxmlformats.org/officeDocument/2006/relationships/image" Target="../media/image117.png"/><Relationship Id="rId122" Type="http://schemas.openxmlformats.org/officeDocument/2006/relationships/customXml" Target="../ink/ink232.xml"/><Relationship Id="rId4" Type="http://schemas.openxmlformats.org/officeDocument/2006/relationships/image" Target="../media/image72.png"/><Relationship Id="rId9" Type="http://schemas.openxmlformats.org/officeDocument/2006/relationships/customXml" Target="../ink/ink174.xml"/><Relationship Id="rId26" Type="http://schemas.openxmlformats.org/officeDocument/2006/relationships/image" Target="../media/image83.png"/><Relationship Id="rId47" Type="http://schemas.openxmlformats.org/officeDocument/2006/relationships/customXml" Target="../ink/ink193.xml"/><Relationship Id="rId68" Type="http://schemas.openxmlformats.org/officeDocument/2006/relationships/customXml" Target="../ink/ink205.xml"/><Relationship Id="rId89" Type="http://schemas.openxmlformats.org/officeDocument/2006/relationships/image" Target="../media/image111.png"/><Relationship Id="rId112" Type="http://schemas.openxmlformats.org/officeDocument/2006/relationships/customXml" Target="../ink/ink227.xml"/><Relationship Id="rId133" Type="http://schemas.openxmlformats.org/officeDocument/2006/relationships/image" Target="../media/image133.png"/></Relationships>
</file>

<file path=ppt/slides/_rels/slide1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25.png"/><Relationship Id="rId21" Type="http://schemas.openxmlformats.org/officeDocument/2006/relationships/customXml" Target="../ink/ink247.xml"/><Relationship Id="rId42" Type="http://schemas.openxmlformats.org/officeDocument/2006/relationships/image" Target="../media/image91.png"/><Relationship Id="rId63" Type="http://schemas.openxmlformats.org/officeDocument/2006/relationships/image" Target="../media/image99.png"/><Relationship Id="rId84" Type="http://schemas.openxmlformats.org/officeDocument/2006/relationships/customXml" Target="../ink/ink280.xml"/><Relationship Id="rId16" Type="http://schemas.openxmlformats.org/officeDocument/2006/relationships/image" Target="../media/image78.png"/><Relationship Id="rId107" Type="http://schemas.openxmlformats.org/officeDocument/2006/relationships/image" Target="../media/image120.png"/><Relationship Id="rId11" Type="http://schemas.openxmlformats.org/officeDocument/2006/relationships/customXml" Target="../ink/ink242.xml"/><Relationship Id="rId32" Type="http://schemas.openxmlformats.org/officeDocument/2006/relationships/image" Target="../media/image86.png"/><Relationship Id="rId37" Type="http://schemas.openxmlformats.org/officeDocument/2006/relationships/customXml" Target="../ink/ink255.xml"/><Relationship Id="rId53" Type="http://schemas.openxmlformats.org/officeDocument/2006/relationships/image" Target="../media/image94.png"/><Relationship Id="rId58" Type="http://schemas.openxmlformats.org/officeDocument/2006/relationships/customXml" Target="../ink/ink267.xml"/><Relationship Id="rId74" Type="http://schemas.openxmlformats.org/officeDocument/2006/relationships/customXml" Target="../ink/ink275.xml"/><Relationship Id="rId79" Type="http://schemas.openxmlformats.org/officeDocument/2006/relationships/image" Target="../media/image107.png"/><Relationship Id="rId102" Type="http://schemas.openxmlformats.org/officeDocument/2006/relationships/customXml" Target="../ink/ink289.xml"/><Relationship Id="rId123" Type="http://schemas.openxmlformats.org/officeDocument/2006/relationships/image" Target="../media/image128.png"/><Relationship Id="rId128" Type="http://schemas.openxmlformats.org/officeDocument/2006/relationships/customXml" Target="../ink/ink302.xml"/><Relationship Id="rId5" Type="http://schemas.openxmlformats.org/officeDocument/2006/relationships/customXml" Target="../ink/ink239.xml"/><Relationship Id="rId90" Type="http://schemas.openxmlformats.org/officeDocument/2006/relationships/customXml" Target="../ink/ink283.xml"/><Relationship Id="rId95" Type="http://schemas.openxmlformats.org/officeDocument/2006/relationships/image" Target="../media/image114.png"/><Relationship Id="rId22" Type="http://schemas.openxmlformats.org/officeDocument/2006/relationships/image" Target="../media/image81.png"/><Relationship Id="rId27" Type="http://schemas.openxmlformats.org/officeDocument/2006/relationships/customXml" Target="../ink/ink250.xml"/><Relationship Id="rId43" Type="http://schemas.openxmlformats.org/officeDocument/2006/relationships/customXml" Target="../ink/ink258.xml"/><Relationship Id="rId48" Type="http://schemas.openxmlformats.org/officeDocument/2006/relationships/customXml" Target="../ink/ink261.xml"/><Relationship Id="rId64" Type="http://schemas.openxmlformats.org/officeDocument/2006/relationships/customXml" Target="../ink/ink270.xml"/><Relationship Id="rId69" Type="http://schemas.openxmlformats.org/officeDocument/2006/relationships/image" Target="../media/image102.png"/><Relationship Id="rId113" Type="http://schemas.openxmlformats.org/officeDocument/2006/relationships/image" Target="../media/image123.png"/><Relationship Id="rId118" Type="http://schemas.openxmlformats.org/officeDocument/2006/relationships/customXml" Target="../ink/ink297.xml"/><Relationship Id="rId80" Type="http://schemas.openxmlformats.org/officeDocument/2006/relationships/customXml" Target="../ink/ink278.xml"/><Relationship Id="rId85" Type="http://schemas.openxmlformats.org/officeDocument/2006/relationships/image" Target="../media/image109.png"/><Relationship Id="rId12" Type="http://schemas.openxmlformats.org/officeDocument/2006/relationships/image" Target="../media/image76.png"/><Relationship Id="rId17" Type="http://schemas.openxmlformats.org/officeDocument/2006/relationships/customXml" Target="../ink/ink245.xml"/><Relationship Id="rId33" Type="http://schemas.openxmlformats.org/officeDocument/2006/relationships/customXml" Target="../ink/ink253.xml"/><Relationship Id="rId38" Type="http://schemas.openxmlformats.org/officeDocument/2006/relationships/image" Target="../media/image89.png"/><Relationship Id="rId59" Type="http://schemas.openxmlformats.org/officeDocument/2006/relationships/image" Target="../media/image97.png"/><Relationship Id="rId103" Type="http://schemas.openxmlformats.org/officeDocument/2006/relationships/image" Target="../media/image118.png"/><Relationship Id="rId108" Type="http://schemas.openxmlformats.org/officeDocument/2006/relationships/customXml" Target="../ink/ink292.xml"/><Relationship Id="rId124" Type="http://schemas.openxmlformats.org/officeDocument/2006/relationships/customXml" Target="../ink/ink300.xml"/><Relationship Id="rId129" Type="http://schemas.openxmlformats.org/officeDocument/2006/relationships/image" Target="../media/image131.png"/><Relationship Id="rId54" Type="http://schemas.openxmlformats.org/officeDocument/2006/relationships/customXml" Target="../ink/ink265.xml"/><Relationship Id="rId70" Type="http://schemas.openxmlformats.org/officeDocument/2006/relationships/customXml" Target="../ink/ink273.xml"/><Relationship Id="rId75" Type="http://schemas.openxmlformats.org/officeDocument/2006/relationships/image" Target="../media/image105.png"/><Relationship Id="rId91" Type="http://schemas.openxmlformats.org/officeDocument/2006/relationships/image" Target="../media/image112.png"/><Relationship Id="rId96" Type="http://schemas.openxmlformats.org/officeDocument/2006/relationships/customXml" Target="../ink/ink28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23" Type="http://schemas.openxmlformats.org/officeDocument/2006/relationships/customXml" Target="../ink/ink248.xml"/><Relationship Id="rId28" Type="http://schemas.openxmlformats.org/officeDocument/2006/relationships/image" Target="../media/image84.png"/><Relationship Id="rId49" Type="http://schemas.openxmlformats.org/officeDocument/2006/relationships/customXml" Target="../ink/ink262.xml"/><Relationship Id="rId114" Type="http://schemas.openxmlformats.org/officeDocument/2006/relationships/customXml" Target="../ink/ink295.xml"/><Relationship Id="rId119" Type="http://schemas.openxmlformats.org/officeDocument/2006/relationships/image" Target="../media/image126.png"/><Relationship Id="rId44" Type="http://schemas.openxmlformats.org/officeDocument/2006/relationships/image" Target="../media/image28.png"/><Relationship Id="rId60" Type="http://schemas.openxmlformats.org/officeDocument/2006/relationships/customXml" Target="../ink/ink268.xml"/><Relationship Id="rId65" Type="http://schemas.openxmlformats.org/officeDocument/2006/relationships/image" Target="../media/image100.png"/><Relationship Id="rId81" Type="http://schemas.openxmlformats.org/officeDocument/2006/relationships/image" Target="../media/image108.png"/><Relationship Id="rId86" Type="http://schemas.openxmlformats.org/officeDocument/2006/relationships/customXml" Target="../ink/ink281.xml"/><Relationship Id="rId130" Type="http://schemas.openxmlformats.org/officeDocument/2006/relationships/customXml" Target="../ink/ink303.xml"/><Relationship Id="rId13" Type="http://schemas.openxmlformats.org/officeDocument/2006/relationships/customXml" Target="../ink/ink243.xml"/><Relationship Id="rId18" Type="http://schemas.openxmlformats.org/officeDocument/2006/relationships/image" Target="../media/image79.png"/><Relationship Id="rId39" Type="http://schemas.openxmlformats.org/officeDocument/2006/relationships/customXml" Target="../ink/ink256.xml"/><Relationship Id="rId109" Type="http://schemas.openxmlformats.org/officeDocument/2006/relationships/image" Target="../media/image121.png"/><Relationship Id="rId34" Type="http://schemas.openxmlformats.org/officeDocument/2006/relationships/image" Target="../media/image87.png"/><Relationship Id="rId50" Type="http://schemas.openxmlformats.org/officeDocument/2006/relationships/customXml" Target="../ink/ink263.xml"/><Relationship Id="rId55" Type="http://schemas.openxmlformats.org/officeDocument/2006/relationships/image" Target="../media/image95.png"/><Relationship Id="rId76" Type="http://schemas.openxmlformats.org/officeDocument/2006/relationships/customXml" Target="../ink/ink276.xml"/><Relationship Id="rId97" Type="http://schemas.openxmlformats.org/officeDocument/2006/relationships/image" Target="../media/image115.png"/><Relationship Id="rId104" Type="http://schemas.openxmlformats.org/officeDocument/2006/relationships/customXml" Target="../ink/ink290.xml"/><Relationship Id="rId120" Type="http://schemas.openxmlformats.org/officeDocument/2006/relationships/customXml" Target="../ink/ink298.xml"/><Relationship Id="rId125" Type="http://schemas.openxmlformats.org/officeDocument/2006/relationships/image" Target="../media/image129.png"/><Relationship Id="rId7" Type="http://schemas.openxmlformats.org/officeDocument/2006/relationships/customXml" Target="../ink/ink240.xml"/><Relationship Id="rId71" Type="http://schemas.openxmlformats.org/officeDocument/2006/relationships/image" Target="../media/image103.png"/><Relationship Id="rId92" Type="http://schemas.openxmlformats.org/officeDocument/2006/relationships/customXml" Target="../ink/ink284.xml"/><Relationship Id="rId2" Type="http://schemas.openxmlformats.org/officeDocument/2006/relationships/notesSlide" Target="../notesSlides/notesSlide16.xml"/><Relationship Id="rId29" Type="http://schemas.openxmlformats.org/officeDocument/2006/relationships/customXml" Target="../ink/ink251.xml"/><Relationship Id="rId24" Type="http://schemas.openxmlformats.org/officeDocument/2006/relationships/image" Target="../media/image82.png"/><Relationship Id="rId40" Type="http://schemas.openxmlformats.org/officeDocument/2006/relationships/image" Target="../media/image90.png"/><Relationship Id="rId45" Type="http://schemas.openxmlformats.org/officeDocument/2006/relationships/customXml" Target="../ink/ink259.xml"/><Relationship Id="rId66" Type="http://schemas.openxmlformats.org/officeDocument/2006/relationships/customXml" Target="../ink/ink271.xml"/><Relationship Id="rId87" Type="http://schemas.openxmlformats.org/officeDocument/2006/relationships/image" Target="../media/image110.png"/><Relationship Id="rId110" Type="http://schemas.openxmlformats.org/officeDocument/2006/relationships/customXml" Target="../ink/ink293.xml"/><Relationship Id="rId115" Type="http://schemas.openxmlformats.org/officeDocument/2006/relationships/image" Target="../media/image124.png"/><Relationship Id="rId131" Type="http://schemas.openxmlformats.org/officeDocument/2006/relationships/image" Target="../media/image132.png"/><Relationship Id="rId61" Type="http://schemas.openxmlformats.org/officeDocument/2006/relationships/image" Target="../media/image98.png"/><Relationship Id="rId82" Type="http://schemas.openxmlformats.org/officeDocument/2006/relationships/customXml" Target="../ink/ink279.xml"/><Relationship Id="rId19" Type="http://schemas.openxmlformats.org/officeDocument/2006/relationships/customXml" Target="../ink/ink246.xml"/><Relationship Id="rId14" Type="http://schemas.openxmlformats.org/officeDocument/2006/relationships/image" Target="../media/image77.png"/><Relationship Id="rId30" Type="http://schemas.openxmlformats.org/officeDocument/2006/relationships/image" Target="../media/image85.png"/><Relationship Id="rId35" Type="http://schemas.openxmlformats.org/officeDocument/2006/relationships/customXml" Target="../ink/ink254.xml"/><Relationship Id="rId56" Type="http://schemas.openxmlformats.org/officeDocument/2006/relationships/customXml" Target="../ink/ink266.xml"/><Relationship Id="rId77" Type="http://schemas.openxmlformats.org/officeDocument/2006/relationships/image" Target="../media/image106.png"/><Relationship Id="rId100" Type="http://schemas.openxmlformats.org/officeDocument/2006/relationships/customXml" Target="../ink/ink288.xml"/><Relationship Id="rId105" Type="http://schemas.openxmlformats.org/officeDocument/2006/relationships/image" Target="../media/image119.png"/><Relationship Id="rId126" Type="http://schemas.openxmlformats.org/officeDocument/2006/relationships/customXml" Target="../ink/ink301.xml"/><Relationship Id="rId8" Type="http://schemas.openxmlformats.org/officeDocument/2006/relationships/image" Target="../media/image74.png"/><Relationship Id="rId51" Type="http://schemas.openxmlformats.org/officeDocument/2006/relationships/image" Target="../media/image93.png"/><Relationship Id="rId72" Type="http://schemas.openxmlformats.org/officeDocument/2006/relationships/customXml" Target="../ink/ink274.xml"/><Relationship Id="rId93" Type="http://schemas.openxmlformats.org/officeDocument/2006/relationships/image" Target="../media/image113.png"/><Relationship Id="rId98" Type="http://schemas.openxmlformats.org/officeDocument/2006/relationships/customXml" Target="../ink/ink287.xml"/><Relationship Id="rId121" Type="http://schemas.openxmlformats.org/officeDocument/2006/relationships/image" Target="../media/image127.png"/><Relationship Id="rId3" Type="http://schemas.openxmlformats.org/officeDocument/2006/relationships/customXml" Target="../ink/ink238.xml"/><Relationship Id="rId25" Type="http://schemas.openxmlformats.org/officeDocument/2006/relationships/customXml" Target="../ink/ink249.xml"/><Relationship Id="rId46" Type="http://schemas.openxmlformats.org/officeDocument/2006/relationships/image" Target="../media/image92.png"/><Relationship Id="rId67" Type="http://schemas.openxmlformats.org/officeDocument/2006/relationships/image" Target="../media/image101.png"/><Relationship Id="rId116" Type="http://schemas.openxmlformats.org/officeDocument/2006/relationships/customXml" Target="../ink/ink296.xml"/><Relationship Id="rId20" Type="http://schemas.openxmlformats.org/officeDocument/2006/relationships/image" Target="../media/image80.png"/><Relationship Id="rId41" Type="http://schemas.openxmlformats.org/officeDocument/2006/relationships/customXml" Target="../ink/ink257.xml"/><Relationship Id="rId62" Type="http://schemas.openxmlformats.org/officeDocument/2006/relationships/customXml" Target="../ink/ink269.xml"/><Relationship Id="rId83" Type="http://schemas.openxmlformats.org/officeDocument/2006/relationships/image" Target="../media/image46.png"/><Relationship Id="rId88" Type="http://schemas.openxmlformats.org/officeDocument/2006/relationships/customXml" Target="../ink/ink282.xml"/><Relationship Id="rId111" Type="http://schemas.openxmlformats.org/officeDocument/2006/relationships/image" Target="../media/image122.png"/><Relationship Id="rId132" Type="http://schemas.openxmlformats.org/officeDocument/2006/relationships/customXml" Target="../ink/ink304.xml"/><Relationship Id="rId15" Type="http://schemas.openxmlformats.org/officeDocument/2006/relationships/customXml" Target="../ink/ink244.xml"/><Relationship Id="rId36" Type="http://schemas.openxmlformats.org/officeDocument/2006/relationships/image" Target="../media/image88.png"/><Relationship Id="rId57" Type="http://schemas.openxmlformats.org/officeDocument/2006/relationships/image" Target="../media/image96.png"/><Relationship Id="rId106" Type="http://schemas.openxmlformats.org/officeDocument/2006/relationships/customXml" Target="../ink/ink291.xml"/><Relationship Id="rId127" Type="http://schemas.openxmlformats.org/officeDocument/2006/relationships/image" Target="../media/image130.png"/><Relationship Id="rId10" Type="http://schemas.openxmlformats.org/officeDocument/2006/relationships/image" Target="../media/image75.png"/><Relationship Id="rId31" Type="http://schemas.openxmlformats.org/officeDocument/2006/relationships/customXml" Target="../ink/ink252.xml"/><Relationship Id="rId52" Type="http://schemas.openxmlformats.org/officeDocument/2006/relationships/customXml" Target="../ink/ink264.xml"/><Relationship Id="rId73" Type="http://schemas.openxmlformats.org/officeDocument/2006/relationships/image" Target="../media/image104.png"/><Relationship Id="rId78" Type="http://schemas.openxmlformats.org/officeDocument/2006/relationships/customXml" Target="../ink/ink277.xml"/><Relationship Id="rId94" Type="http://schemas.openxmlformats.org/officeDocument/2006/relationships/customXml" Target="../ink/ink285.xml"/><Relationship Id="rId99" Type="http://schemas.openxmlformats.org/officeDocument/2006/relationships/image" Target="../media/image116.png"/><Relationship Id="rId101" Type="http://schemas.openxmlformats.org/officeDocument/2006/relationships/image" Target="../media/image117.png"/><Relationship Id="rId122" Type="http://schemas.openxmlformats.org/officeDocument/2006/relationships/customXml" Target="../ink/ink299.xml"/><Relationship Id="rId4" Type="http://schemas.openxmlformats.org/officeDocument/2006/relationships/image" Target="../media/image72.png"/><Relationship Id="rId9" Type="http://schemas.openxmlformats.org/officeDocument/2006/relationships/customXml" Target="../ink/ink241.xml"/><Relationship Id="rId26" Type="http://schemas.openxmlformats.org/officeDocument/2006/relationships/image" Target="../media/image83.png"/><Relationship Id="rId47" Type="http://schemas.openxmlformats.org/officeDocument/2006/relationships/customXml" Target="../ink/ink260.xml"/><Relationship Id="rId68" Type="http://schemas.openxmlformats.org/officeDocument/2006/relationships/customXml" Target="../ink/ink272.xml"/><Relationship Id="rId89" Type="http://schemas.openxmlformats.org/officeDocument/2006/relationships/image" Target="../media/image111.png"/><Relationship Id="rId112" Type="http://schemas.openxmlformats.org/officeDocument/2006/relationships/customXml" Target="../ink/ink294.xml"/><Relationship Id="rId133" Type="http://schemas.openxmlformats.org/officeDocument/2006/relationships/image" Target="../media/image133.png"/></Relationships>
</file>

<file path=ppt/slides/_rels/slide1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97.png"/><Relationship Id="rId21" Type="http://schemas.openxmlformats.org/officeDocument/2006/relationships/customXml" Target="../ink/ink314.xml"/><Relationship Id="rId42" Type="http://schemas.openxmlformats.org/officeDocument/2006/relationships/image" Target="../media/image46.png"/><Relationship Id="rId47" Type="http://schemas.openxmlformats.org/officeDocument/2006/relationships/customXml" Target="../ink/ink327.xml"/><Relationship Id="rId63" Type="http://schemas.openxmlformats.org/officeDocument/2006/relationships/customXml" Target="../ink/ink335.xml"/><Relationship Id="rId68" Type="http://schemas.openxmlformats.org/officeDocument/2006/relationships/image" Target="../media/image127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79.png"/><Relationship Id="rId29" Type="http://schemas.openxmlformats.org/officeDocument/2006/relationships/customXml" Target="../ink/ink318.xml"/><Relationship Id="rId11" Type="http://schemas.openxmlformats.org/officeDocument/2006/relationships/customXml" Target="../ink/ink309.xml"/><Relationship Id="rId24" Type="http://schemas.openxmlformats.org/officeDocument/2006/relationships/image" Target="../media/image96.png"/><Relationship Id="rId32" Type="http://schemas.openxmlformats.org/officeDocument/2006/relationships/image" Target="../media/image100.png"/><Relationship Id="rId37" Type="http://schemas.openxmlformats.org/officeDocument/2006/relationships/customXml" Target="../ink/ink322.xml"/><Relationship Id="rId40" Type="http://schemas.openxmlformats.org/officeDocument/2006/relationships/image" Target="../media/image108.png"/><Relationship Id="rId45" Type="http://schemas.openxmlformats.org/officeDocument/2006/relationships/customXml" Target="../ink/ink326.xml"/><Relationship Id="rId53" Type="http://schemas.openxmlformats.org/officeDocument/2006/relationships/customXml" Target="../ink/ink330.xml"/><Relationship Id="rId58" Type="http://schemas.openxmlformats.org/officeDocument/2006/relationships/image" Target="../media/image119.png"/><Relationship Id="rId66" Type="http://schemas.openxmlformats.org/officeDocument/2006/relationships/image" Target="../media/image126.png"/><Relationship Id="rId74" Type="http://schemas.openxmlformats.org/officeDocument/2006/relationships/image" Target="../media/image133.png"/><Relationship Id="rId5" Type="http://schemas.openxmlformats.org/officeDocument/2006/relationships/customXml" Target="../ink/ink306.xml"/><Relationship Id="rId61" Type="http://schemas.openxmlformats.org/officeDocument/2006/relationships/customXml" Target="../ink/ink334.xml"/><Relationship Id="rId19" Type="http://schemas.openxmlformats.org/officeDocument/2006/relationships/customXml" Target="../ink/ink313.xml"/><Relationship Id="rId14" Type="http://schemas.openxmlformats.org/officeDocument/2006/relationships/image" Target="../media/image78.png"/><Relationship Id="rId22" Type="http://schemas.openxmlformats.org/officeDocument/2006/relationships/image" Target="../media/image95.png"/><Relationship Id="rId27" Type="http://schemas.openxmlformats.org/officeDocument/2006/relationships/customXml" Target="../ink/ink317.xml"/><Relationship Id="rId30" Type="http://schemas.openxmlformats.org/officeDocument/2006/relationships/image" Target="../media/image99.png"/><Relationship Id="rId35" Type="http://schemas.openxmlformats.org/officeDocument/2006/relationships/customXml" Target="../ink/ink321.xml"/><Relationship Id="rId43" Type="http://schemas.openxmlformats.org/officeDocument/2006/relationships/customXml" Target="../ink/ink325.xml"/><Relationship Id="rId48" Type="http://schemas.openxmlformats.org/officeDocument/2006/relationships/image" Target="../media/image111.png"/><Relationship Id="rId56" Type="http://schemas.openxmlformats.org/officeDocument/2006/relationships/image" Target="../media/image118.png"/><Relationship Id="rId64" Type="http://schemas.openxmlformats.org/officeDocument/2006/relationships/image" Target="../media/image125.png"/><Relationship Id="rId69" Type="http://schemas.openxmlformats.org/officeDocument/2006/relationships/customXml" Target="../ink/ink338.xml"/><Relationship Id="rId8" Type="http://schemas.openxmlformats.org/officeDocument/2006/relationships/image" Target="../media/image74.png"/><Relationship Id="rId51" Type="http://schemas.openxmlformats.org/officeDocument/2006/relationships/customXml" Target="../ink/ink329.xml"/><Relationship Id="rId72" Type="http://schemas.openxmlformats.org/officeDocument/2006/relationships/image" Target="../media/image129.png"/><Relationship Id="rId3" Type="http://schemas.openxmlformats.org/officeDocument/2006/relationships/customXml" Target="../ink/ink305.xml"/><Relationship Id="rId12" Type="http://schemas.openxmlformats.org/officeDocument/2006/relationships/image" Target="../media/image77.png"/><Relationship Id="rId17" Type="http://schemas.openxmlformats.org/officeDocument/2006/relationships/customXml" Target="../ink/ink312.xml"/><Relationship Id="rId25" Type="http://schemas.openxmlformats.org/officeDocument/2006/relationships/customXml" Target="../ink/ink316.xml"/><Relationship Id="rId33" Type="http://schemas.openxmlformats.org/officeDocument/2006/relationships/customXml" Target="../ink/ink320.xml"/><Relationship Id="rId38" Type="http://schemas.openxmlformats.org/officeDocument/2006/relationships/image" Target="../media/image107.png"/><Relationship Id="rId46" Type="http://schemas.openxmlformats.org/officeDocument/2006/relationships/image" Target="../media/image110.png"/><Relationship Id="rId59" Type="http://schemas.openxmlformats.org/officeDocument/2006/relationships/customXml" Target="../ink/ink333.xml"/><Relationship Id="rId67" Type="http://schemas.openxmlformats.org/officeDocument/2006/relationships/customXml" Target="../ink/ink337.xml"/><Relationship Id="rId20" Type="http://schemas.openxmlformats.org/officeDocument/2006/relationships/image" Target="../media/image82.png"/><Relationship Id="rId41" Type="http://schemas.openxmlformats.org/officeDocument/2006/relationships/customXml" Target="../ink/ink324.xml"/><Relationship Id="rId54" Type="http://schemas.openxmlformats.org/officeDocument/2006/relationships/image" Target="../media/image117.png"/><Relationship Id="rId62" Type="http://schemas.openxmlformats.org/officeDocument/2006/relationships/image" Target="../media/image124.png"/><Relationship Id="rId70" Type="http://schemas.openxmlformats.org/officeDocument/2006/relationships/image" Target="../media/image128.png"/><Relationship Id="rId75" Type="http://schemas.openxmlformats.org/officeDocument/2006/relationships/image" Target="../media/image13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15" Type="http://schemas.openxmlformats.org/officeDocument/2006/relationships/customXml" Target="../ink/ink311.xml"/><Relationship Id="rId23" Type="http://schemas.openxmlformats.org/officeDocument/2006/relationships/customXml" Target="../ink/ink315.xml"/><Relationship Id="rId28" Type="http://schemas.openxmlformats.org/officeDocument/2006/relationships/image" Target="../media/image98.png"/><Relationship Id="rId36" Type="http://schemas.openxmlformats.org/officeDocument/2006/relationships/image" Target="../media/image106.png"/><Relationship Id="rId49" Type="http://schemas.openxmlformats.org/officeDocument/2006/relationships/customXml" Target="../ink/ink328.xml"/><Relationship Id="rId57" Type="http://schemas.openxmlformats.org/officeDocument/2006/relationships/customXml" Target="../ink/ink332.xml"/><Relationship Id="rId10" Type="http://schemas.openxmlformats.org/officeDocument/2006/relationships/image" Target="../media/image76.png"/><Relationship Id="rId31" Type="http://schemas.openxmlformats.org/officeDocument/2006/relationships/customXml" Target="../ink/ink319.xml"/><Relationship Id="rId44" Type="http://schemas.openxmlformats.org/officeDocument/2006/relationships/image" Target="../media/image109.png"/><Relationship Id="rId52" Type="http://schemas.openxmlformats.org/officeDocument/2006/relationships/image" Target="../media/image113.png"/><Relationship Id="rId60" Type="http://schemas.openxmlformats.org/officeDocument/2006/relationships/image" Target="../media/image123.png"/><Relationship Id="rId65" Type="http://schemas.openxmlformats.org/officeDocument/2006/relationships/customXml" Target="../ink/ink336.xml"/><Relationship Id="rId73" Type="http://schemas.openxmlformats.org/officeDocument/2006/relationships/customXml" Target="../ink/ink340.xml"/><Relationship Id="rId4" Type="http://schemas.openxmlformats.org/officeDocument/2006/relationships/image" Target="../media/image72.png"/><Relationship Id="rId9" Type="http://schemas.openxmlformats.org/officeDocument/2006/relationships/customXml" Target="../ink/ink308.xml"/><Relationship Id="rId13" Type="http://schemas.openxmlformats.org/officeDocument/2006/relationships/customXml" Target="../ink/ink310.xml"/><Relationship Id="rId18" Type="http://schemas.openxmlformats.org/officeDocument/2006/relationships/image" Target="../media/image80.png"/><Relationship Id="rId39" Type="http://schemas.openxmlformats.org/officeDocument/2006/relationships/customXml" Target="../ink/ink323.xml"/><Relationship Id="rId34" Type="http://schemas.openxmlformats.org/officeDocument/2006/relationships/image" Target="../media/image105.png"/><Relationship Id="rId50" Type="http://schemas.openxmlformats.org/officeDocument/2006/relationships/image" Target="../media/image112.png"/><Relationship Id="rId55" Type="http://schemas.openxmlformats.org/officeDocument/2006/relationships/customXml" Target="../ink/ink331.xml"/><Relationship Id="rId7" Type="http://schemas.openxmlformats.org/officeDocument/2006/relationships/customXml" Target="../ink/ink307.xml"/><Relationship Id="rId71" Type="http://schemas.openxmlformats.org/officeDocument/2006/relationships/customXml" Target="../ink/ink339.xml"/></Relationships>
</file>

<file path=ppt/slides/_rels/slide1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97.png"/><Relationship Id="rId21" Type="http://schemas.openxmlformats.org/officeDocument/2006/relationships/customXml" Target="../ink/ink350.xml"/><Relationship Id="rId42" Type="http://schemas.openxmlformats.org/officeDocument/2006/relationships/image" Target="../media/image46.png"/><Relationship Id="rId47" Type="http://schemas.openxmlformats.org/officeDocument/2006/relationships/customXml" Target="../ink/ink363.xml"/><Relationship Id="rId63" Type="http://schemas.openxmlformats.org/officeDocument/2006/relationships/customXml" Target="../ink/ink371.xml"/><Relationship Id="rId68" Type="http://schemas.openxmlformats.org/officeDocument/2006/relationships/image" Target="../media/image127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79.png"/><Relationship Id="rId29" Type="http://schemas.openxmlformats.org/officeDocument/2006/relationships/customXml" Target="../ink/ink354.xml"/><Relationship Id="rId11" Type="http://schemas.openxmlformats.org/officeDocument/2006/relationships/customXml" Target="../ink/ink345.xml"/><Relationship Id="rId24" Type="http://schemas.openxmlformats.org/officeDocument/2006/relationships/image" Target="../media/image96.png"/><Relationship Id="rId32" Type="http://schemas.openxmlformats.org/officeDocument/2006/relationships/image" Target="../media/image100.png"/><Relationship Id="rId37" Type="http://schemas.openxmlformats.org/officeDocument/2006/relationships/customXml" Target="../ink/ink358.xml"/><Relationship Id="rId40" Type="http://schemas.openxmlformats.org/officeDocument/2006/relationships/image" Target="../media/image108.png"/><Relationship Id="rId45" Type="http://schemas.openxmlformats.org/officeDocument/2006/relationships/customXml" Target="../ink/ink362.xml"/><Relationship Id="rId53" Type="http://schemas.openxmlformats.org/officeDocument/2006/relationships/customXml" Target="../ink/ink366.xml"/><Relationship Id="rId58" Type="http://schemas.openxmlformats.org/officeDocument/2006/relationships/image" Target="../media/image119.png"/><Relationship Id="rId66" Type="http://schemas.openxmlformats.org/officeDocument/2006/relationships/image" Target="../media/image126.png"/><Relationship Id="rId74" Type="http://schemas.openxmlformats.org/officeDocument/2006/relationships/image" Target="../media/image133.png"/><Relationship Id="rId5" Type="http://schemas.openxmlformats.org/officeDocument/2006/relationships/customXml" Target="../ink/ink342.xml"/><Relationship Id="rId61" Type="http://schemas.openxmlformats.org/officeDocument/2006/relationships/customXml" Target="../ink/ink370.xml"/><Relationship Id="rId19" Type="http://schemas.openxmlformats.org/officeDocument/2006/relationships/customXml" Target="../ink/ink349.xml"/><Relationship Id="rId14" Type="http://schemas.openxmlformats.org/officeDocument/2006/relationships/image" Target="../media/image78.png"/><Relationship Id="rId22" Type="http://schemas.openxmlformats.org/officeDocument/2006/relationships/image" Target="../media/image95.png"/><Relationship Id="rId27" Type="http://schemas.openxmlformats.org/officeDocument/2006/relationships/customXml" Target="../ink/ink353.xml"/><Relationship Id="rId30" Type="http://schemas.openxmlformats.org/officeDocument/2006/relationships/image" Target="../media/image99.png"/><Relationship Id="rId35" Type="http://schemas.openxmlformats.org/officeDocument/2006/relationships/customXml" Target="../ink/ink357.xml"/><Relationship Id="rId43" Type="http://schemas.openxmlformats.org/officeDocument/2006/relationships/customXml" Target="../ink/ink361.xml"/><Relationship Id="rId48" Type="http://schemas.openxmlformats.org/officeDocument/2006/relationships/image" Target="../media/image111.png"/><Relationship Id="rId56" Type="http://schemas.openxmlformats.org/officeDocument/2006/relationships/image" Target="../media/image118.png"/><Relationship Id="rId64" Type="http://schemas.openxmlformats.org/officeDocument/2006/relationships/image" Target="../media/image125.png"/><Relationship Id="rId69" Type="http://schemas.openxmlformats.org/officeDocument/2006/relationships/customXml" Target="../ink/ink374.xml"/><Relationship Id="rId8" Type="http://schemas.openxmlformats.org/officeDocument/2006/relationships/image" Target="../media/image74.png"/><Relationship Id="rId51" Type="http://schemas.openxmlformats.org/officeDocument/2006/relationships/customXml" Target="../ink/ink365.xml"/><Relationship Id="rId72" Type="http://schemas.openxmlformats.org/officeDocument/2006/relationships/image" Target="../media/image129.png"/><Relationship Id="rId3" Type="http://schemas.openxmlformats.org/officeDocument/2006/relationships/customXml" Target="../ink/ink341.xml"/><Relationship Id="rId12" Type="http://schemas.openxmlformats.org/officeDocument/2006/relationships/image" Target="../media/image77.png"/><Relationship Id="rId17" Type="http://schemas.openxmlformats.org/officeDocument/2006/relationships/customXml" Target="../ink/ink348.xml"/><Relationship Id="rId25" Type="http://schemas.openxmlformats.org/officeDocument/2006/relationships/customXml" Target="../ink/ink352.xml"/><Relationship Id="rId33" Type="http://schemas.openxmlformats.org/officeDocument/2006/relationships/customXml" Target="../ink/ink356.xml"/><Relationship Id="rId38" Type="http://schemas.openxmlformats.org/officeDocument/2006/relationships/image" Target="../media/image107.png"/><Relationship Id="rId46" Type="http://schemas.openxmlformats.org/officeDocument/2006/relationships/image" Target="../media/image110.png"/><Relationship Id="rId59" Type="http://schemas.openxmlformats.org/officeDocument/2006/relationships/customXml" Target="../ink/ink369.xml"/><Relationship Id="rId67" Type="http://schemas.openxmlformats.org/officeDocument/2006/relationships/customXml" Target="../ink/ink373.xml"/><Relationship Id="rId20" Type="http://schemas.openxmlformats.org/officeDocument/2006/relationships/image" Target="../media/image82.png"/><Relationship Id="rId41" Type="http://schemas.openxmlformats.org/officeDocument/2006/relationships/customXml" Target="../ink/ink360.xml"/><Relationship Id="rId54" Type="http://schemas.openxmlformats.org/officeDocument/2006/relationships/image" Target="../media/image117.png"/><Relationship Id="rId62" Type="http://schemas.openxmlformats.org/officeDocument/2006/relationships/image" Target="../media/image124.png"/><Relationship Id="rId70" Type="http://schemas.openxmlformats.org/officeDocument/2006/relationships/image" Target="../media/image128.png"/><Relationship Id="rId75" Type="http://schemas.openxmlformats.org/officeDocument/2006/relationships/image" Target="../media/image13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15" Type="http://schemas.openxmlformats.org/officeDocument/2006/relationships/customXml" Target="../ink/ink347.xml"/><Relationship Id="rId23" Type="http://schemas.openxmlformats.org/officeDocument/2006/relationships/customXml" Target="../ink/ink351.xml"/><Relationship Id="rId28" Type="http://schemas.openxmlformats.org/officeDocument/2006/relationships/image" Target="../media/image98.png"/><Relationship Id="rId36" Type="http://schemas.openxmlformats.org/officeDocument/2006/relationships/image" Target="../media/image106.png"/><Relationship Id="rId49" Type="http://schemas.openxmlformats.org/officeDocument/2006/relationships/customXml" Target="../ink/ink364.xml"/><Relationship Id="rId57" Type="http://schemas.openxmlformats.org/officeDocument/2006/relationships/customXml" Target="../ink/ink368.xml"/><Relationship Id="rId10" Type="http://schemas.openxmlformats.org/officeDocument/2006/relationships/image" Target="../media/image76.png"/><Relationship Id="rId31" Type="http://schemas.openxmlformats.org/officeDocument/2006/relationships/customXml" Target="../ink/ink355.xml"/><Relationship Id="rId44" Type="http://schemas.openxmlformats.org/officeDocument/2006/relationships/image" Target="../media/image109.png"/><Relationship Id="rId52" Type="http://schemas.openxmlformats.org/officeDocument/2006/relationships/image" Target="../media/image113.png"/><Relationship Id="rId60" Type="http://schemas.openxmlformats.org/officeDocument/2006/relationships/image" Target="../media/image123.png"/><Relationship Id="rId65" Type="http://schemas.openxmlformats.org/officeDocument/2006/relationships/customXml" Target="../ink/ink372.xml"/><Relationship Id="rId73" Type="http://schemas.openxmlformats.org/officeDocument/2006/relationships/customXml" Target="../ink/ink376.xml"/><Relationship Id="rId4" Type="http://schemas.openxmlformats.org/officeDocument/2006/relationships/image" Target="../media/image72.png"/><Relationship Id="rId9" Type="http://schemas.openxmlformats.org/officeDocument/2006/relationships/customXml" Target="../ink/ink344.xml"/><Relationship Id="rId13" Type="http://schemas.openxmlformats.org/officeDocument/2006/relationships/customXml" Target="../ink/ink346.xml"/><Relationship Id="rId18" Type="http://schemas.openxmlformats.org/officeDocument/2006/relationships/image" Target="../media/image80.png"/><Relationship Id="rId39" Type="http://schemas.openxmlformats.org/officeDocument/2006/relationships/customXml" Target="../ink/ink359.xml"/><Relationship Id="rId34" Type="http://schemas.openxmlformats.org/officeDocument/2006/relationships/image" Target="../media/image105.png"/><Relationship Id="rId50" Type="http://schemas.openxmlformats.org/officeDocument/2006/relationships/image" Target="../media/image112.png"/><Relationship Id="rId55" Type="http://schemas.openxmlformats.org/officeDocument/2006/relationships/customXml" Target="../ink/ink367.xml"/><Relationship Id="rId7" Type="http://schemas.openxmlformats.org/officeDocument/2006/relationships/customXml" Target="../ink/ink343.xml"/><Relationship Id="rId71" Type="http://schemas.openxmlformats.org/officeDocument/2006/relationships/customXml" Target="../ink/ink375.xml"/></Relationships>
</file>

<file path=ppt/slides/_rels/slide1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97.png"/><Relationship Id="rId21" Type="http://schemas.openxmlformats.org/officeDocument/2006/relationships/customXml" Target="../ink/ink386.xml"/><Relationship Id="rId42" Type="http://schemas.openxmlformats.org/officeDocument/2006/relationships/image" Target="../media/image46.png"/><Relationship Id="rId47" Type="http://schemas.openxmlformats.org/officeDocument/2006/relationships/customXml" Target="../ink/ink399.xml"/><Relationship Id="rId63" Type="http://schemas.openxmlformats.org/officeDocument/2006/relationships/customXml" Target="../ink/ink407.xml"/><Relationship Id="rId68" Type="http://schemas.openxmlformats.org/officeDocument/2006/relationships/image" Target="../media/image127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79.png"/><Relationship Id="rId29" Type="http://schemas.openxmlformats.org/officeDocument/2006/relationships/customXml" Target="../ink/ink390.xml"/><Relationship Id="rId11" Type="http://schemas.openxmlformats.org/officeDocument/2006/relationships/customXml" Target="../ink/ink381.xml"/><Relationship Id="rId24" Type="http://schemas.openxmlformats.org/officeDocument/2006/relationships/image" Target="../media/image96.png"/><Relationship Id="rId32" Type="http://schemas.openxmlformats.org/officeDocument/2006/relationships/image" Target="../media/image100.png"/><Relationship Id="rId37" Type="http://schemas.openxmlformats.org/officeDocument/2006/relationships/customXml" Target="../ink/ink394.xml"/><Relationship Id="rId40" Type="http://schemas.openxmlformats.org/officeDocument/2006/relationships/image" Target="../media/image108.png"/><Relationship Id="rId45" Type="http://schemas.openxmlformats.org/officeDocument/2006/relationships/customXml" Target="../ink/ink398.xml"/><Relationship Id="rId53" Type="http://schemas.openxmlformats.org/officeDocument/2006/relationships/customXml" Target="../ink/ink402.xml"/><Relationship Id="rId58" Type="http://schemas.openxmlformats.org/officeDocument/2006/relationships/image" Target="../media/image119.png"/><Relationship Id="rId66" Type="http://schemas.openxmlformats.org/officeDocument/2006/relationships/image" Target="../media/image126.png"/><Relationship Id="rId74" Type="http://schemas.openxmlformats.org/officeDocument/2006/relationships/image" Target="../media/image133.png"/><Relationship Id="rId5" Type="http://schemas.openxmlformats.org/officeDocument/2006/relationships/customXml" Target="../ink/ink378.xml"/><Relationship Id="rId61" Type="http://schemas.openxmlformats.org/officeDocument/2006/relationships/customXml" Target="../ink/ink406.xml"/><Relationship Id="rId19" Type="http://schemas.openxmlformats.org/officeDocument/2006/relationships/customXml" Target="../ink/ink385.xml"/><Relationship Id="rId14" Type="http://schemas.openxmlformats.org/officeDocument/2006/relationships/image" Target="../media/image78.png"/><Relationship Id="rId22" Type="http://schemas.openxmlformats.org/officeDocument/2006/relationships/image" Target="../media/image95.png"/><Relationship Id="rId27" Type="http://schemas.openxmlformats.org/officeDocument/2006/relationships/customXml" Target="../ink/ink389.xml"/><Relationship Id="rId30" Type="http://schemas.openxmlformats.org/officeDocument/2006/relationships/image" Target="../media/image99.png"/><Relationship Id="rId35" Type="http://schemas.openxmlformats.org/officeDocument/2006/relationships/customXml" Target="../ink/ink393.xml"/><Relationship Id="rId43" Type="http://schemas.openxmlformats.org/officeDocument/2006/relationships/customXml" Target="../ink/ink397.xml"/><Relationship Id="rId48" Type="http://schemas.openxmlformats.org/officeDocument/2006/relationships/image" Target="../media/image111.png"/><Relationship Id="rId56" Type="http://schemas.openxmlformats.org/officeDocument/2006/relationships/image" Target="../media/image118.png"/><Relationship Id="rId64" Type="http://schemas.openxmlformats.org/officeDocument/2006/relationships/image" Target="../media/image125.png"/><Relationship Id="rId69" Type="http://schemas.openxmlformats.org/officeDocument/2006/relationships/customXml" Target="../ink/ink410.xml"/><Relationship Id="rId8" Type="http://schemas.openxmlformats.org/officeDocument/2006/relationships/image" Target="../media/image74.png"/><Relationship Id="rId51" Type="http://schemas.openxmlformats.org/officeDocument/2006/relationships/customXml" Target="../ink/ink401.xml"/><Relationship Id="rId72" Type="http://schemas.openxmlformats.org/officeDocument/2006/relationships/image" Target="../media/image129.png"/><Relationship Id="rId3" Type="http://schemas.openxmlformats.org/officeDocument/2006/relationships/customXml" Target="../ink/ink377.xml"/><Relationship Id="rId12" Type="http://schemas.openxmlformats.org/officeDocument/2006/relationships/image" Target="../media/image77.png"/><Relationship Id="rId17" Type="http://schemas.openxmlformats.org/officeDocument/2006/relationships/customXml" Target="../ink/ink384.xml"/><Relationship Id="rId25" Type="http://schemas.openxmlformats.org/officeDocument/2006/relationships/customXml" Target="../ink/ink388.xml"/><Relationship Id="rId33" Type="http://schemas.openxmlformats.org/officeDocument/2006/relationships/customXml" Target="../ink/ink392.xml"/><Relationship Id="rId38" Type="http://schemas.openxmlformats.org/officeDocument/2006/relationships/image" Target="../media/image107.png"/><Relationship Id="rId46" Type="http://schemas.openxmlformats.org/officeDocument/2006/relationships/image" Target="../media/image110.png"/><Relationship Id="rId59" Type="http://schemas.openxmlformats.org/officeDocument/2006/relationships/customXml" Target="../ink/ink405.xml"/><Relationship Id="rId67" Type="http://schemas.openxmlformats.org/officeDocument/2006/relationships/customXml" Target="../ink/ink409.xml"/><Relationship Id="rId20" Type="http://schemas.openxmlformats.org/officeDocument/2006/relationships/image" Target="../media/image82.png"/><Relationship Id="rId41" Type="http://schemas.openxmlformats.org/officeDocument/2006/relationships/customXml" Target="../ink/ink396.xml"/><Relationship Id="rId54" Type="http://schemas.openxmlformats.org/officeDocument/2006/relationships/image" Target="../media/image117.png"/><Relationship Id="rId62" Type="http://schemas.openxmlformats.org/officeDocument/2006/relationships/image" Target="../media/image124.png"/><Relationship Id="rId70" Type="http://schemas.openxmlformats.org/officeDocument/2006/relationships/image" Target="../media/image128.png"/><Relationship Id="rId75" Type="http://schemas.openxmlformats.org/officeDocument/2006/relationships/image" Target="../media/image13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15" Type="http://schemas.openxmlformats.org/officeDocument/2006/relationships/customXml" Target="../ink/ink383.xml"/><Relationship Id="rId23" Type="http://schemas.openxmlformats.org/officeDocument/2006/relationships/customXml" Target="../ink/ink387.xml"/><Relationship Id="rId28" Type="http://schemas.openxmlformats.org/officeDocument/2006/relationships/image" Target="../media/image98.png"/><Relationship Id="rId36" Type="http://schemas.openxmlformats.org/officeDocument/2006/relationships/image" Target="../media/image106.png"/><Relationship Id="rId49" Type="http://schemas.openxmlformats.org/officeDocument/2006/relationships/customXml" Target="../ink/ink400.xml"/><Relationship Id="rId57" Type="http://schemas.openxmlformats.org/officeDocument/2006/relationships/customXml" Target="../ink/ink404.xml"/><Relationship Id="rId10" Type="http://schemas.openxmlformats.org/officeDocument/2006/relationships/image" Target="../media/image76.png"/><Relationship Id="rId31" Type="http://schemas.openxmlformats.org/officeDocument/2006/relationships/customXml" Target="../ink/ink391.xml"/><Relationship Id="rId44" Type="http://schemas.openxmlformats.org/officeDocument/2006/relationships/image" Target="../media/image109.png"/><Relationship Id="rId52" Type="http://schemas.openxmlformats.org/officeDocument/2006/relationships/image" Target="../media/image113.png"/><Relationship Id="rId60" Type="http://schemas.openxmlformats.org/officeDocument/2006/relationships/image" Target="../media/image123.png"/><Relationship Id="rId65" Type="http://schemas.openxmlformats.org/officeDocument/2006/relationships/customXml" Target="../ink/ink408.xml"/><Relationship Id="rId73" Type="http://schemas.openxmlformats.org/officeDocument/2006/relationships/customXml" Target="../ink/ink412.xml"/><Relationship Id="rId4" Type="http://schemas.openxmlformats.org/officeDocument/2006/relationships/image" Target="../media/image72.png"/><Relationship Id="rId9" Type="http://schemas.openxmlformats.org/officeDocument/2006/relationships/customXml" Target="../ink/ink380.xml"/><Relationship Id="rId13" Type="http://schemas.openxmlformats.org/officeDocument/2006/relationships/customXml" Target="../ink/ink382.xml"/><Relationship Id="rId18" Type="http://schemas.openxmlformats.org/officeDocument/2006/relationships/image" Target="../media/image80.png"/><Relationship Id="rId39" Type="http://schemas.openxmlformats.org/officeDocument/2006/relationships/customXml" Target="../ink/ink395.xml"/><Relationship Id="rId34" Type="http://schemas.openxmlformats.org/officeDocument/2006/relationships/image" Target="../media/image105.png"/><Relationship Id="rId50" Type="http://schemas.openxmlformats.org/officeDocument/2006/relationships/image" Target="../media/image112.png"/><Relationship Id="rId55" Type="http://schemas.openxmlformats.org/officeDocument/2006/relationships/customXml" Target="../ink/ink403.xml"/><Relationship Id="rId76" Type="http://schemas.openxmlformats.org/officeDocument/2006/relationships/image" Target="../media/image136.png"/><Relationship Id="rId7" Type="http://schemas.openxmlformats.org/officeDocument/2006/relationships/customXml" Target="../ink/ink379.xml"/><Relationship Id="rId71" Type="http://schemas.openxmlformats.org/officeDocument/2006/relationships/customXml" Target="../ink/ink4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97.png"/><Relationship Id="rId21" Type="http://schemas.openxmlformats.org/officeDocument/2006/relationships/customXml" Target="../ink/ink422.xml"/><Relationship Id="rId42" Type="http://schemas.openxmlformats.org/officeDocument/2006/relationships/image" Target="../media/image46.png"/><Relationship Id="rId47" Type="http://schemas.openxmlformats.org/officeDocument/2006/relationships/customXml" Target="../ink/ink435.xml"/><Relationship Id="rId63" Type="http://schemas.openxmlformats.org/officeDocument/2006/relationships/customXml" Target="../ink/ink443.xml"/><Relationship Id="rId68" Type="http://schemas.openxmlformats.org/officeDocument/2006/relationships/image" Target="../media/image127.png"/><Relationship Id="rId16" Type="http://schemas.openxmlformats.org/officeDocument/2006/relationships/image" Target="../media/image79.png"/><Relationship Id="rId11" Type="http://schemas.openxmlformats.org/officeDocument/2006/relationships/customXml" Target="../ink/ink417.xml"/><Relationship Id="rId24" Type="http://schemas.openxmlformats.org/officeDocument/2006/relationships/image" Target="../media/image96.png"/><Relationship Id="rId32" Type="http://schemas.openxmlformats.org/officeDocument/2006/relationships/image" Target="../media/image100.png"/><Relationship Id="rId37" Type="http://schemas.openxmlformats.org/officeDocument/2006/relationships/customXml" Target="../ink/ink430.xml"/><Relationship Id="rId40" Type="http://schemas.openxmlformats.org/officeDocument/2006/relationships/image" Target="../media/image108.png"/><Relationship Id="rId45" Type="http://schemas.openxmlformats.org/officeDocument/2006/relationships/customXml" Target="../ink/ink434.xml"/><Relationship Id="rId53" Type="http://schemas.openxmlformats.org/officeDocument/2006/relationships/customXml" Target="../ink/ink438.xml"/><Relationship Id="rId58" Type="http://schemas.openxmlformats.org/officeDocument/2006/relationships/image" Target="../media/image119.png"/><Relationship Id="rId66" Type="http://schemas.openxmlformats.org/officeDocument/2006/relationships/image" Target="../media/image126.png"/><Relationship Id="rId74" Type="http://schemas.openxmlformats.org/officeDocument/2006/relationships/image" Target="../media/image133.png"/><Relationship Id="rId5" Type="http://schemas.openxmlformats.org/officeDocument/2006/relationships/customXml" Target="../ink/ink414.xml"/><Relationship Id="rId61" Type="http://schemas.openxmlformats.org/officeDocument/2006/relationships/customXml" Target="../ink/ink442.xml"/><Relationship Id="rId19" Type="http://schemas.openxmlformats.org/officeDocument/2006/relationships/customXml" Target="../ink/ink421.xml"/><Relationship Id="rId14" Type="http://schemas.openxmlformats.org/officeDocument/2006/relationships/image" Target="../media/image78.png"/><Relationship Id="rId22" Type="http://schemas.openxmlformats.org/officeDocument/2006/relationships/image" Target="../media/image95.png"/><Relationship Id="rId27" Type="http://schemas.openxmlformats.org/officeDocument/2006/relationships/customXml" Target="../ink/ink425.xml"/><Relationship Id="rId30" Type="http://schemas.openxmlformats.org/officeDocument/2006/relationships/image" Target="../media/image99.png"/><Relationship Id="rId35" Type="http://schemas.openxmlformats.org/officeDocument/2006/relationships/customXml" Target="../ink/ink429.xml"/><Relationship Id="rId43" Type="http://schemas.openxmlformats.org/officeDocument/2006/relationships/customXml" Target="../ink/ink433.xml"/><Relationship Id="rId48" Type="http://schemas.openxmlformats.org/officeDocument/2006/relationships/image" Target="../media/image111.png"/><Relationship Id="rId56" Type="http://schemas.openxmlformats.org/officeDocument/2006/relationships/image" Target="../media/image118.png"/><Relationship Id="rId64" Type="http://schemas.openxmlformats.org/officeDocument/2006/relationships/image" Target="../media/image125.png"/><Relationship Id="rId69" Type="http://schemas.openxmlformats.org/officeDocument/2006/relationships/customXml" Target="../ink/ink446.xml"/><Relationship Id="rId77" Type="http://schemas.openxmlformats.org/officeDocument/2006/relationships/image" Target="../media/image137.png"/><Relationship Id="rId8" Type="http://schemas.openxmlformats.org/officeDocument/2006/relationships/image" Target="../media/image74.png"/><Relationship Id="rId51" Type="http://schemas.openxmlformats.org/officeDocument/2006/relationships/customXml" Target="../ink/ink437.xml"/><Relationship Id="rId72" Type="http://schemas.openxmlformats.org/officeDocument/2006/relationships/image" Target="../media/image129.png"/><Relationship Id="rId3" Type="http://schemas.openxmlformats.org/officeDocument/2006/relationships/customXml" Target="../ink/ink413.xml"/><Relationship Id="rId12" Type="http://schemas.openxmlformats.org/officeDocument/2006/relationships/image" Target="../media/image77.png"/><Relationship Id="rId17" Type="http://schemas.openxmlformats.org/officeDocument/2006/relationships/customXml" Target="../ink/ink420.xml"/><Relationship Id="rId25" Type="http://schemas.openxmlformats.org/officeDocument/2006/relationships/customXml" Target="../ink/ink424.xml"/><Relationship Id="rId33" Type="http://schemas.openxmlformats.org/officeDocument/2006/relationships/customXml" Target="../ink/ink428.xml"/><Relationship Id="rId38" Type="http://schemas.openxmlformats.org/officeDocument/2006/relationships/image" Target="../media/image107.png"/><Relationship Id="rId46" Type="http://schemas.openxmlformats.org/officeDocument/2006/relationships/image" Target="../media/image110.png"/><Relationship Id="rId59" Type="http://schemas.openxmlformats.org/officeDocument/2006/relationships/customXml" Target="../ink/ink441.xml"/><Relationship Id="rId67" Type="http://schemas.openxmlformats.org/officeDocument/2006/relationships/customXml" Target="../ink/ink445.xml"/><Relationship Id="rId20" Type="http://schemas.openxmlformats.org/officeDocument/2006/relationships/image" Target="../media/image82.png"/><Relationship Id="rId41" Type="http://schemas.openxmlformats.org/officeDocument/2006/relationships/customXml" Target="../ink/ink432.xml"/><Relationship Id="rId54" Type="http://schemas.openxmlformats.org/officeDocument/2006/relationships/image" Target="../media/image117.png"/><Relationship Id="rId62" Type="http://schemas.openxmlformats.org/officeDocument/2006/relationships/image" Target="../media/image124.png"/><Relationship Id="rId70" Type="http://schemas.openxmlformats.org/officeDocument/2006/relationships/image" Target="../media/image128.png"/><Relationship Id="rId75" Type="http://schemas.openxmlformats.org/officeDocument/2006/relationships/image" Target="../media/image13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15" Type="http://schemas.openxmlformats.org/officeDocument/2006/relationships/customXml" Target="../ink/ink419.xml"/><Relationship Id="rId23" Type="http://schemas.openxmlformats.org/officeDocument/2006/relationships/customXml" Target="../ink/ink423.xml"/><Relationship Id="rId28" Type="http://schemas.openxmlformats.org/officeDocument/2006/relationships/image" Target="../media/image98.png"/><Relationship Id="rId36" Type="http://schemas.openxmlformats.org/officeDocument/2006/relationships/image" Target="../media/image106.png"/><Relationship Id="rId49" Type="http://schemas.openxmlformats.org/officeDocument/2006/relationships/customXml" Target="../ink/ink436.xml"/><Relationship Id="rId57" Type="http://schemas.openxmlformats.org/officeDocument/2006/relationships/customXml" Target="../ink/ink440.xml"/><Relationship Id="rId10" Type="http://schemas.openxmlformats.org/officeDocument/2006/relationships/image" Target="../media/image76.png"/><Relationship Id="rId31" Type="http://schemas.openxmlformats.org/officeDocument/2006/relationships/customXml" Target="../ink/ink427.xml"/><Relationship Id="rId44" Type="http://schemas.openxmlformats.org/officeDocument/2006/relationships/image" Target="../media/image109.png"/><Relationship Id="rId52" Type="http://schemas.openxmlformats.org/officeDocument/2006/relationships/image" Target="../media/image113.png"/><Relationship Id="rId60" Type="http://schemas.openxmlformats.org/officeDocument/2006/relationships/image" Target="../media/image123.png"/><Relationship Id="rId65" Type="http://schemas.openxmlformats.org/officeDocument/2006/relationships/customXml" Target="../ink/ink444.xml"/><Relationship Id="rId73" Type="http://schemas.openxmlformats.org/officeDocument/2006/relationships/customXml" Target="../ink/ink448.xml"/><Relationship Id="rId4" Type="http://schemas.openxmlformats.org/officeDocument/2006/relationships/image" Target="../media/image72.png"/><Relationship Id="rId9" Type="http://schemas.openxmlformats.org/officeDocument/2006/relationships/customXml" Target="../ink/ink416.xml"/><Relationship Id="rId13" Type="http://schemas.openxmlformats.org/officeDocument/2006/relationships/customXml" Target="../ink/ink418.xml"/><Relationship Id="rId18" Type="http://schemas.openxmlformats.org/officeDocument/2006/relationships/image" Target="../media/image80.png"/><Relationship Id="rId39" Type="http://schemas.openxmlformats.org/officeDocument/2006/relationships/customXml" Target="../ink/ink431.xml"/><Relationship Id="rId34" Type="http://schemas.openxmlformats.org/officeDocument/2006/relationships/image" Target="../media/image105.png"/><Relationship Id="rId50" Type="http://schemas.openxmlformats.org/officeDocument/2006/relationships/image" Target="../media/image112.png"/><Relationship Id="rId55" Type="http://schemas.openxmlformats.org/officeDocument/2006/relationships/customXml" Target="../ink/ink439.xml"/><Relationship Id="rId76" Type="http://schemas.openxmlformats.org/officeDocument/2006/relationships/image" Target="../media/image136.png"/><Relationship Id="rId7" Type="http://schemas.openxmlformats.org/officeDocument/2006/relationships/customXml" Target="../ink/ink415.xml"/><Relationship Id="rId71" Type="http://schemas.openxmlformats.org/officeDocument/2006/relationships/customXml" Target="../ink/ink447.xml"/><Relationship Id="rId2" Type="http://schemas.openxmlformats.org/officeDocument/2006/relationships/notesSlide" Target="../notesSlides/notesSlide20.xml"/><Relationship Id="rId29" Type="http://schemas.openxmlformats.org/officeDocument/2006/relationships/customXml" Target="../ink/ink426.xml"/></Relationships>
</file>

<file path=ppt/slides/_rels/slide2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97.png"/><Relationship Id="rId21" Type="http://schemas.openxmlformats.org/officeDocument/2006/relationships/customXml" Target="../ink/ink458.xml"/><Relationship Id="rId42" Type="http://schemas.openxmlformats.org/officeDocument/2006/relationships/image" Target="../media/image46.png"/><Relationship Id="rId47" Type="http://schemas.openxmlformats.org/officeDocument/2006/relationships/customXml" Target="../ink/ink471.xml"/><Relationship Id="rId63" Type="http://schemas.openxmlformats.org/officeDocument/2006/relationships/customXml" Target="../ink/ink479.xml"/><Relationship Id="rId68" Type="http://schemas.openxmlformats.org/officeDocument/2006/relationships/image" Target="../media/image127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79.png"/><Relationship Id="rId29" Type="http://schemas.openxmlformats.org/officeDocument/2006/relationships/customXml" Target="../ink/ink462.xml"/><Relationship Id="rId11" Type="http://schemas.openxmlformats.org/officeDocument/2006/relationships/customXml" Target="../ink/ink453.xml"/><Relationship Id="rId24" Type="http://schemas.openxmlformats.org/officeDocument/2006/relationships/image" Target="../media/image96.png"/><Relationship Id="rId32" Type="http://schemas.openxmlformats.org/officeDocument/2006/relationships/image" Target="../media/image100.png"/><Relationship Id="rId37" Type="http://schemas.openxmlformats.org/officeDocument/2006/relationships/customXml" Target="../ink/ink466.xml"/><Relationship Id="rId40" Type="http://schemas.openxmlformats.org/officeDocument/2006/relationships/image" Target="../media/image108.png"/><Relationship Id="rId45" Type="http://schemas.openxmlformats.org/officeDocument/2006/relationships/customXml" Target="../ink/ink470.xml"/><Relationship Id="rId53" Type="http://schemas.openxmlformats.org/officeDocument/2006/relationships/customXml" Target="../ink/ink474.xml"/><Relationship Id="rId58" Type="http://schemas.openxmlformats.org/officeDocument/2006/relationships/image" Target="../media/image119.png"/><Relationship Id="rId66" Type="http://schemas.openxmlformats.org/officeDocument/2006/relationships/image" Target="../media/image126.png"/><Relationship Id="rId74" Type="http://schemas.openxmlformats.org/officeDocument/2006/relationships/image" Target="../media/image133.png"/><Relationship Id="rId5" Type="http://schemas.openxmlformats.org/officeDocument/2006/relationships/customXml" Target="../ink/ink450.xml"/><Relationship Id="rId61" Type="http://schemas.openxmlformats.org/officeDocument/2006/relationships/customXml" Target="../ink/ink478.xml"/><Relationship Id="rId19" Type="http://schemas.openxmlformats.org/officeDocument/2006/relationships/customXml" Target="../ink/ink457.xml"/><Relationship Id="rId14" Type="http://schemas.openxmlformats.org/officeDocument/2006/relationships/image" Target="../media/image78.png"/><Relationship Id="rId22" Type="http://schemas.openxmlformats.org/officeDocument/2006/relationships/image" Target="../media/image95.png"/><Relationship Id="rId27" Type="http://schemas.openxmlformats.org/officeDocument/2006/relationships/customXml" Target="../ink/ink461.xml"/><Relationship Id="rId30" Type="http://schemas.openxmlformats.org/officeDocument/2006/relationships/image" Target="../media/image99.png"/><Relationship Id="rId35" Type="http://schemas.openxmlformats.org/officeDocument/2006/relationships/customXml" Target="../ink/ink465.xml"/><Relationship Id="rId43" Type="http://schemas.openxmlformats.org/officeDocument/2006/relationships/customXml" Target="../ink/ink469.xml"/><Relationship Id="rId48" Type="http://schemas.openxmlformats.org/officeDocument/2006/relationships/image" Target="../media/image111.png"/><Relationship Id="rId56" Type="http://schemas.openxmlformats.org/officeDocument/2006/relationships/image" Target="../media/image118.png"/><Relationship Id="rId64" Type="http://schemas.openxmlformats.org/officeDocument/2006/relationships/image" Target="../media/image125.png"/><Relationship Id="rId69" Type="http://schemas.openxmlformats.org/officeDocument/2006/relationships/customXml" Target="../ink/ink482.xml"/><Relationship Id="rId8" Type="http://schemas.openxmlformats.org/officeDocument/2006/relationships/image" Target="../media/image74.png"/><Relationship Id="rId51" Type="http://schemas.openxmlformats.org/officeDocument/2006/relationships/customXml" Target="../ink/ink473.xml"/><Relationship Id="rId72" Type="http://schemas.openxmlformats.org/officeDocument/2006/relationships/image" Target="../media/image129.png"/><Relationship Id="rId3" Type="http://schemas.openxmlformats.org/officeDocument/2006/relationships/customXml" Target="../ink/ink449.xml"/><Relationship Id="rId12" Type="http://schemas.openxmlformats.org/officeDocument/2006/relationships/image" Target="../media/image77.png"/><Relationship Id="rId17" Type="http://schemas.openxmlformats.org/officeDocument/2006/relationships/customXml" Target="../ink/ink456.xml"/><Relationship Id="rId25" Type="http://schemas.openxmlformats.org/officeDocument/2006/relationships/customXml" Target="../ink/ink460.xml"/><Relationship Id="rId33" Type="http://schemas.openxmlformats.org/officeDocument/2006/relationships/customXml" Target="../ink/ink464.xml"/><Relationship Id="rId38" Type="http://schemas.openxmlformats.org/officeDocument/2006/relationships/image" Target="../media/image107.png"/><Relationship Id="rId46" Type="http://schemas.openxmlformats.org/officeDocument/2006/relationships/image" Target="../media/image110.png"/><Relationship Id="rId59" Type="http://schemas.openxmlformats.org/officeDocument/2006/relationships/customXml" Target="../ink/ink477.xml"/><Relationship Id="rId67" Type="http://schemas.openxmlformats.org/officeDocument/2006/relationships/customXml" Target="../ink/ink481.xml"/><Relationship Id="rId20" Type="http://schemas.openxmlformats.org/officeDocument/2006/relationships/image" Target="../media/image82.png"/><Relationship Id="rId41" Type="http://schemas.openxmlformats.org/officeDocument/2006/relationships/customXml" Target="../ink/ink468.xml"/><Relationship Id="rId54" Type="http://schemas.openxmlformats.org/officeDocument/2006/relationships/image" Target="../media/image117.png"/><Relationship Id="rId62" Type="http://schemas.openxmlformats.org/officeDocument/2006/relationships/image" Target="../media/image124.png"/><Relationship Id="rId70" Type="http://schemas.openxmlformats.org/officeDocument/2006/relationships/image" Target="../media/image128.png"/><Relationship Id="rId75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15" Type="http://schemas.openxmlformats.org/officeDocument/2006/relationships/customXml" Target="../ink/ink455.xml"/><Relationship Id="rId23" Type="http://schemas.openxmlformats.org/officeDocument/2006/relationships/customXml" Target="../ink/ink459.xml"/><Relationship Id="rId28" Type="http://schemas.openxmlformats.org/officeDocument/2006/relationships/image" Target="../media/image98.png"/><Relationship Id="rId36" Type="http://schemas.openxmlformats.org/officeDocument/2006/relationships/image" Target="../media/image106.png"/><Relationship Id="rId49" Type="http://schemas.openxmlformats.org/officeDocument/2006/relationships/customXml" Target="../ink/ink472.xml"/><Relationship Id="rId57" Type="http://schemas.openxmlformats.org/officeDocument/2006/relationships/customXml" Target="../ink/ink476.xml"/><Relationship Id="rId10" Type="http://schemas.openxmlformats.org/officeDocument/2006/relationships/image" Target="../media/image76.png"/><Relationship Id="rId31" Type="http://schemas.openxmlformats.org/officeDocument/2006/relationships/customXml" Target="../ink/ink463.xml"/><Relationship Id="rId44" Type="http://schemas.openxmlformats.org/officeDocument/2006/relationships/image" Target="../media/image109.png"/><Relationship Id="rId52" Type="http://schemas.openxmlformats.org/officeDocument/2006/relationships/image" Target="../media/image113.png"/><Relationship Id="rId60" Type="http://schemas.openxmlformats.org/officeDocument/2006/relationships/image" Target="../media/image123.png"/><Relationship Id="rId65" Type="http://schemas.openxmlformats.org/officeDocument/2006/relationships/customXml" Target="../ink/ink480.xml"/><Relationship Id="rId73" Type="http://schemas.openxmlformats.org/officeDocument/2006/relationships/customXml" Target="../ink/ink484.xml"/><Relationship Id="rId4" Type="http://schemas.openxmlformats.org/officeDocument/2006/relationships/image" Target="../media/image72.png"/><Relationship Id="rId9" Type="http://schemas.openxmlformats.org/officeDocument/2006/relationships/customXml" Target="../ink/ink452.xml"/><Relationship Id="rId13" Type="http://schemas.openxmlformats.org/officeDocument/2006/relationships/customXml" Target="../ink/ink454.xml"/><Relationship Id="rId18" Type="http://schemas.openxmlformats.org/officeDocument/2006/relationships/image" Target="../media/image80.png"/><Relationship Id="rId39" Type="http://schemas.openxmlformats.org/officeDocument/2006/relationships/customXml" Target="../ink/ink467.xml"/><Relationship Id="rId34" Type="http://schemas.openxmlformats.org/officeDocument/2006/relationships/image" Target="../media/image105.png"/><Relationship Id="rId50" Type="http://schemas.openxmlformats.org/officeDocument/2006/relationships/image" Target="../media/image112.png"/><Relationship Id="rId55" Type="http://schemas.openxmlformats.org/officeDocument/2006/relationships/customXml" Target="../ink/ink475.xml"/><Relationship Id="rId7" Type="http://schemas.openxmlformats.org/officeDocument/2006/relationships/customXml" Target="../ink/ink451.xml"/><Relationship Id="rId71" Type="http://schemas.openxmlformats.org/officeDocument/2006/relationships/customXml" Target="../ink/ink48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EE653-6E27-4831-86B7-E039851F58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Factor Analysis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CD63C9-F6C8-478C-89B8-93946BDDBE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PSYC234 Week 15 Part 1</a:t>
            </a:r>
          </a:p>
          <a:p>
            <a:r>
              <a:rPr lang="en-GB" dirty="0" err="1"/>
              <a:t>Dr.</a:t>
            </a:r>
            <a:r>
              <a:rPr lang="en-GB" dirty="0"/>
              <a:t> Emma Mills </a:t>
            </a:r>
            <a:r>
              <a:rPr lang="en-GB" dirty="0" err="1"/>
              <a:t>e.mills@lancaster.ac.uk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37A4EB-0CC6-4561-A126-9A20F1A4FB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93006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850979"/>
            <a:ext cx="8873794" cy="441203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Choose a smaller set of variables</a:t>
            </a:r>
          </a:p>
          <a:p>
            <a:pPr marL="1143000" lvl="1" indent="-457200"/>
            <a:r>
              <a:rPr lang="en-US" dirty="0"/>
              <a:t>By theory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Group together alike variables</a:t>
            </a:r>
          </a:p>
          <a:p>
            <a:pPr marL="1143000" lvl="1" indent="-457200"/>
            <a:r>
              <a:rPr lang="en-US" dirty="0"/>
              <a:t>Principal component analysis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Estimate underlying structures</a:t>
            </a:r>
          </a:p>
          <a:p>
            <a:pPr marL="1143000" lvl="1" indent="-457200"/>
            <a:r>
              <a:rPr lang="en-US" dirty="0"/>
              <a:t>Factor analysis</a:t>
            </a:r>
          </a:p>
          <a:p>
            <a:pPr marL="1600200" lvl="2" indent="-457200"/>
            <a:r>
              <a:rPr lang="en-US" dirty="0"/>
              <a:t>Underlying structures are also known as “latent variables”</a:t>
            </a:r>
            <a:endParaRPr lang="en-US" dirty="0">
              <a:cs typeface="Calibri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 indent="0">
              <a:buNone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Mitigating multicollinearity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6176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850979"/>
            <a:ext cx="8873794" cy="4162920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Finding underlying structure or </a:t>
            </a:r>
            <a:r>
              <a:rPr lang="en-US" u="sng" dirty="0"/>
              <a:t>latent variables</a:t>
            </a:r>
            <a:endParaRPr lang="en-US" u="sng" dirty="0">
              <a:cs typeface="Calibri"/>
            </a:endParaRPr>
          </a:p>
          <a:p>
            <a:pPr marL="1143000" lvl="1" indent="-457200"/>
            <a:r>
              <a:rPr lang="en-US" dirty="0"/>
              <a:t>Latent variables should have three or more observed variables loading onto them</a:t>
            </a:r>
            <a:endParaRPr lang="en-US" dirty="0">
              <a:cs typeface="Calibri"/>
            </a:endParaRPr>
          </a:p>
          <a:p>
            <a:pPr marL="1143000" lvl="1" indent="-457200"/>
            <a:r>
              <a:rPr lang="en-US" dirty="0"/>
              <a:t>Correlations between those observed variables </a:t>
            </a:r>
          </a:p>
          <a:p>
            <a:pPr lvl="2" indent="0">
              <a:buNone/>
            </a:pPr>
            <a:r>
              <a:rPr lang="en-US" sz="2400" dirty="0"/>
              <a:t>should be high</a:t>
            </a:r>
            <a:endParaRPr lang="en-US" sz="2400"/>
          </a:p>
          <a:p>
            <a:pPr marL="1143000" lvl="1" indent="-457200"/>
            <a:r>
              <a:rPr lang="en-US" dirty="0">
                <a:cs typeface="Calibri" panose="020F0502020204030204"/>
              </a:rPr>
              <a:t>The observed variables should load only onto one variable</a:t>
            </a:r>
          </a:p>
          <a:p>
            <a:pPr marL="1143000" lvl="1" indent="-457200"/>
            <a:endParaRPr lang="en-US" dirty="0">
              <a:cs typeface="Calibri" panose="020F0502020204030204"/>
            </a:endParaRPr>
          </a:p>
          <a:p>
            <a:pPr marL="457200" indent="-457200"/>
            <a:r>
              <a:rPr lang="en-US" dirty="0">
                <a:cs typeface="Calibri" panose="020F0502020204030204"/>
              </a:rPr>
              <a:t>Before beginning:</a:t>
            </a:r>
          </a:p>
          <a:p>
            <a:pPr marL="1143000" lvl="1" indent="-457200"/>
            <a:r>
              <a:rPr lang="en-US" dirty="0" err="1">
                <a:cs typeface="Calibri" panose="020F0502020204030204"/>
              </a:rPr>
              <a:t>Standardise</a:t>
            </a:r>
            <a:r>
              <a:rPr lang="en-US" dirty="0">
                <a:cs typeface="Calibri" panose="020F0502020204030204"/>
              </a:rPr>
              <a:t> your variables</a:t>
            </a:r>
          </a:p>
          <a:p>
            <a:pPr marL="1600200" lvl="2"/>
            <a:r>
              <a:rPr lang="en-US" dirty="0">
                <a:cs typeface="Calibri" panose="020F0502020204030204"/>
              </a:rPr>
              <a:t>(the function in the .</a:t>
            </a:r>
            <a:r>
              <a:rPr lang="en-US" dirty="0" err="1">
                <a:cs typeface="Calibri" panose="020F0502020204030204"/>
              </a:rPr>
              <a:t>Rmd</a:t>
            </a:r>
            <a:r>
              <a:rPr lang="en-US" dirty="0">
                <a:cs typeface="Calibri" panose="020F0502020204030204"/>
              </a:rPr>
              <a:t> script example does it for you automatically)</a:t>
            </a:r>
          </a:p>
          <a:p>
            <a:pPr indent="0">
              <a:buNone/>
            </a:pPr>
            <a:endParaRPr lang="en-US" dirty="0">
              <a:cs typeface="Calibri" panose="020F0502020204030204"/>
            </a:endParaRPr>
          </a:p>
          <a:p>
            <a:pPr indent="0">
              <a:buNone/>
            </a:pPr>
            <a:endParaRPr lang="en-US" dirty="0">
              <a:cs typeface="Calibri" panose="020F0502020204030204"/>
            </a:endParaRPr>
          </a:p>
          <a:p>
            <a:pPr indent="0">
              <a:buNone/>
            </a:pPr>
            <a:endParaRPr lang="en-US" dirty="0">
              <a:cs typeface="Calibri" panose="020F0502020204030204"/>
            </a:endParaRPr>
          </a:p>
          <a:p>
            <a:pPr lvl="1" indent="0">
              <a:buNone/>
            </a:pPr>
            <a:endParaRPr lang="en-US" dirty="0">
              <a:cs typeface="Calibri" panose="020F050202020403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Factor analysis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84101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Factor analysis: lots of language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12</a:t>
            </a:fld>
            <a:endParaRPr lang="en-GB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96682E0E-C38D-EB49-9A81-9E2CD3772CB6}"/>
                  </a:ext>
                </a:extLst>
              </p14:cNvPr>
              <p14:cNvContentPartPr/>
              <p14:nvPr/>
            </p14:nvContentPartPr>
            <p14:xfrm>
              <a:off x="5586794" y="3632779"/>
              <a:ext cx="605160" cy="32112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96682E0E-C38D-EB49-9A81-9E2CD3772CB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71314" y="3617316"/>
                <a:ext cx="635760" cy="3516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F7FB6ED6-F3D2-244E-90D7-E551DBF319AD}"/>
                  </a:ext>
                </a:extLst>
              </p14:cNvPr>
              <p14:cNvContentPartPr/>
              <p14:nvPr/>
            </p14:nvContentPartPr>
            <p14:xfrm>
              <a:off x="6126434" y="3738259"/>
              <a:ext cx="315720" cy="32256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F7FB6ED6-F3D2-244E-90D7-E551DBF319A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10954" y="3722779"/>
                <a:ext cx="346320" cy="35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1A0B1D55-B7A9-C940-9D3D-2B007EEE183C}"/>
                  </a:ext>
                </a:extLst>
              </p14:cNvPr>
              <p14:cNvContentPartPr/>
              <p14:nvPr/>
            </p14:nvContentPartPr>
            <p14:xfrm>
              <a:off x="6292034" y="3627019"/>
              <a:ext cx="346320" cy="41652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1A0B1D55-B7A9-C940-9D3D-2B007EEE183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76554" y="3611526"/>
                <a:ext cx="376920" cy="44714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FFEE7061-B7E0-B74B-A337-959BC0D52D3A}"/>
                  </a:ext>
                </a:extLst>
              </p14:cNvPr>
              <p14:cNvContentPartPr/>
              <p14:nvPr/>
            </p14:nvContentPartPr>
            <p14:xfrm>
              <a:off x="5093954" y="4034539"/>
              <a:ext cx="1361880" cy="69552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FFEE7061-B7E0-B74B-A337-959BC0D52D3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030954" y="3971539"/>
                <a:ext cx="1487520" cy="82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7EF02E32-4E13-F042-BC14-790DDD2444CB}"/>
                  </a:ext>
                </a:extLst>
              </p14:cNvPr>
              <p14:cNvContentPartPr/>
              <p14:nvPr/>
            </p14:nvContentPartPr>
            <p14:xfrm>
              <a:off x="6190874" y="3610099"/>
              <a:ext cx="862560" cy="40896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7EF02E32-4E13-F042-BC14-790DDD2444CB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127848" y="3547043"/>
                <a:ext cx="988252" cy="5347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1193C78E-3C18-6E43-A2D3-B142B85971A6}"/>
                  </a:ext>
                </a:extLst>
              </p14:cNvPr>
              <p14:cNvContentPartPr/>
              <p14:nvPr/>
            </p14:nvContentPartPr>
            <p14:xfrm>
              <a:off x="5223554" y="3861739"/>
              <a:ext cx="241560" cy="17964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1193C78E-3C18-6E43-A2D3-B142B85971A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187554" y="3825739"/>
                <a:ext cx="313200" cy="25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D9145BF6-9203-2745-ADCB-A1A858A96D01}"/>
                  </a:ext>
                </a:extLst>
              </p14:cNvPr>
              <p14:cNvContentPartPr/>
              <p14:nvPr/>
            </p14:nvContentPartPr>
            <p14:xfrm>
              <a:off x="5917994" y="3543499"/>
              <a:ext cx="378000" cy="8388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D9145BF6-9203-2745-ADCB-A1A858A96D01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881994" y="3507499"/>
                <a:ext cx="449640" cy="15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0A78C026-C6E7-9543-AD5E-D0C70CFC12FC}"/>
                  </a:ext>
                </a:extLst>
              </p14:cNvPr>
              <p14:cNvContentPartPr/>
              <p14:nvPr/>
            </p14:nvContentPartPr>
            <p14:xfrm>
              <a:off x="6376634" y="3614419"/>
              <a:ext cx="920520" cy="66636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0A78C026-C6E7-9543-AD5E-D0C70CFC12FC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340634" y="3578419"/>
                <a:ext cx="992160" cy="73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86457C7C-21BE-364F-B7D0-80D217E6186B}"/>
                  </a:ext>
                </a:extLst>
              </p14:cNvPr>
              <p14:cNvContentPartPr/>
              <p14:nvPr/>
            </p14:nvContentPartPr>
            <p14:xfrm>
              <a:off x="5002874" y="4111219"/>
              <a:ext cx="282240" cy="26856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86457C7C-21BE-364F-B7D0-80D217E6186B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984874" y="4093219"/>
                <a:ext cx="317880" cy="30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0B12FF31-F045-684F-9E84-962C466DD093}"/>
                  </a:ext>
                </a:extLst>
              </p14:cNvPr>
              <p14:cNvContentPartPr/>
              <p14:nvPr/>
            </p14:nvContentPartPr>
            <p14:xfrm>
              <a:off x="4982320" y="3386545"/>
              <a:ext cx="1081800" cy="17316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0B12FF31-F045-684F-9E84-962C466DD093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964320" y="3368545"/>
                <a:ext cx="1117440" cy="20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32AE54BC-066F-1E42-997D-AD40DBCA897C}"/>
                  </a:ext>
                </a:extLst>
              </p14:cNvPr>
              <p14:cNvContentPartPr/>
              <p14:nvPr/>
            </p14:nvContentPartPr>
            <p14:xfrm>
              <a:off x="4951720" y="3375745"/>
              <a:ext cx="280800" cy="5724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32AE54BC-066F-1E42-997D-AD40DBCA897C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933720" y="3357745"/>
                <a:ext cx="316440" cy="9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0EDBF491-4602-A44F-A95C-B412FE736BF2}"/>
                  </a:ext>
                </a:extLst>
              </p14:cNvPr>
              <p14:cNvContentPartPr/>
              <p14:nvPr/>
            </p14:nvContentPartPr>
            <p14:xfrm>
              <a:off x="4910320" y="3445225"/>
              <a:ext cx="38160" cy="82080"/>
            </p14:xfrm>
          </p:contentPart>
        </mc:Choice>
        <mc:Fallback xmlns=""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0EDBF491-4602-A44F-A95C-B412FE736BF2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892149" y="3427225"/>
                <a:ext cx="74139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F30AFCC0-5B0F-1048-9FE0-E7E2BE3C6339}"/>
                  </a:ext>
                </a:extLst>
              </p14:cNvPr>
              <p14:cNvContentPartPr/>
              <p14:nvPr/>
            </p14:nvContentPartPr>
            <p14:xfrm>
              <a:off x="4852360" y="3517945"/>
              <a:ext cx="99360" cy="606960"/>
            </p14:xfrm>
          </p:contentPart>
        </mc:Choice>
        <mc:Fallback xmlns=""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F30AFCC0-5B0F-1048-9FE0-E7E2BE3C6339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834425" y="3499945"/>
                <a:ext cx="134871" cy="64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941CA2CD-4011-5A4A-97AB-F099C7A11448}"/>
                  </a:ext>
                </a:extLst>
              </p14:cNvPr>
              <p14:cNvContentPartPr/>
              <p14:nvPr/>
            </p14:nvContentPartPr>
            <p14:xfrm>
              <a:off x="4970080" y="3659785"/>
              <a:ext cx="628920" cy="489240"/>
            </p14:xfrm>
          </p:contentPart>
        </mc:Choice>
        <mc:Fallback xmlns=""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941CA2CD-4011-5A4A-97AB-F099C7A11448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4952070" y="3641785"/>
                <a:ext cx="664580" cy="52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E665644B-7031-FE42-9885-535534A74172}"/>
                  </a:ext>
                </a:extLst>
              </p14:cNvPr>
              <p14:cNvContentPartPr/>
              <p14:nvPr/>
            </p14:nvContentPartPr>
            <p14:xfrm>
              <a:off x="5610160" y="3502465"/>
              <a:ext cx="446040" cy="15840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E665644B-7031-FE42-9885-535534A74172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5592160" y="3484465"/>
                <a:ext cx="481680" cy="19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F5A26084-915F-F644-8675-E1C09B55C892}"/>
                  </a:ext>
                </a:extLst>
              </p14:cNvPr>
              <p14:cNvContentPartPr/>
              <p14:nvPr/>
            </p14:nvContentPartPr>
            <p14:xfrm>
              <a:off x="5384800" y="3558625"/>
              <a:ext cx="486000" cy="208440"/>
            </p14:xfrm>
          </p:contentPart>
        </mc:Choice>
        <mc:Fallback xmlns=""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F5A26084-915F-F644-8675-E1C09B55C892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5366813" y="3540625"/>
                <a:ext cx="521614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7A8F5015-58E5-8D46-9AAF-8B6B00EF5462}"/>
                  </a:ext>
                </a:extLst>
              </p14:cNvPr>
              <p14:cNvContentPartPr/>
              <p14:nvPr/>
            </p14:nvContentPartPr>
            <p14:xfrm>
              <a:off x="6025960" y="3478345"/>
              <a:ext cx="123840" cy="27000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7A8F5015-58E5-8D46-9AAF-8B6B00EF5462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6016960" y="3469345"/>
                <a:ext cx="141480" cy="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80" name="Ink 79">
                <a:extLst>
                  <a:ext uri="{FF2B5EF4-FFF2-40B4-BE49-F238E27FC236}">
                    <a16:creationId xmlns:a16="http://schemas.microsoft.com/office/drawing/2014/main" id="{5070F31A-31EF-D547-8C97-B9080A15995D}"/>
                  </a:ext>
                </a:extLst>
              </p14:cNvPr>
              <p14:cNvContentPartPr/>
              <p14:nvPr/>
            </p14:nvContentPartPr>
            <p14:xfrm>
              <a:off x="4830530" y="4230390"/>
              <a:ext cx="138600" cy="734760"/>
            </p14:xfrm>
          </p:contentPart>
        </mc:Choice>
        <mc:Fallback xmlns="">
          <p:pic>
            <p:nvPicPr>
              <p:cNvPr id="80" name="Ink 79">
                <a:extLst>
                  <a:ext uri="{FF2B5EF4-FFF2-40B4-BE49-F238E27FC236}">
                    <a16:creationId xmlns:a16="http://schemas.microsoft.com/office/drawing/2014/main" id="{5070F31A-31EF-D547-8C97-B9080A15995D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4821530" y="4221390"/>
                <a:ext cx="156240" cy="75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CCAAFA83-E3B8-F343-9434-CFE86B628000}"/>
                  </a:ext>
                </a:extLst>
              </p14:cNvPr>
              <p14:cNvContentPartPr/>
              <p14:nvPr/>
            </p14:nvContentPartPr>
            <p14:xfrm>
              <a:off x="4958690" y="4224270"/>
              <a:ext cx="1048320" cy="65016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CCAAFA83-E3B8-F343-9434-CFE86B628000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4949690" y="4215270"/>
                <a:ext cx="1065960" cy="66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EB924D8A-86CC-C74C-95C1-78182AD55A59}"/>
                  </a:ext>
                </a:extLst>
              </p14:cNvPr>
              <p14:cNvContentPartPr/>
              <p14:nvPr/>
            </p14:nvContentPartPr>
            <p14:xfrm>
              <a:off x="4983170" y="4249110"/>
              <a:ext cx="1080" cy="2952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EB924D8A-86CC-C74C-95C1-78182AD55A59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4974170" y="4240110"/>
                <a:ext cx="18720" cy="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83" name="Ink 82">
                <a:extLst>
                  <a:ext uri="{FF2B5EF4-FFF2-40B4-BE49-F238E27FC236}">
                    <a16:creationId xmlns:a16="http://schemas.microsoft.com/office/drawing/2014/main" id="{D5CAF03C-D76F-A84F-9222-DED75F7C11AA}"/>
                  </a:ext>
                </a:extLst>
              </p14:cNvPr>
              <p14:cNvContentPartPr/>
              <p14:nvPr/>
            </p14:nvContentPartPr>
            <p14:xfrm>
              <a:off x="4977770" y="4240830"/>
              <a:ext cx="331920" cy="312480"/>
            </p14:xfrm>
          </p:contentPart>
        </mc:Choice>
        <mc:Fallback xmlns="">
          <p:pic>
            <p:nvPicPr>
              <p:cNvPr id="83" name="Ink 82">
                <a:extLst>
                  <a:ext uri="{FF2B5EF4-FFF2-40B4-BE49-F238E27FC236}">
                    <a16:creationId xmlns:a16="http://schemas.microsoft.com/office/drawing/2014/main" id="{D5CAF03C-D76F-A84F-9222-DED75F7C11AA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4968760" y="4231840"/>
                <a:ext cx="349579" cy="3301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185F7C16-094D-6C4E-BF2F-A36FCF32F467}"/>
                  </a:ext>
                </a:extLst>
              </p14:cNvPr>
              <p14:cNvContentPartPr/>
              <p14:nvPr/>
            </p14:nvContentPartPr>
            <p14:xfrm>
              <a:off x="5716490" y="4787670"/>
              <a:ext cx="237960" cy="7596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185F7C16-094D-6C4E-BF2F-A36FCF32F467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5707490" y="4778627"/>
                <a:ext cx="255600" cy="9368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5C216336-7481-8943-9A65-DBAD58507152}"/>
                  </a:ext>
                </a:extLst>
              </p14:cNvPr>
              <p14:cNvContentPartPr/>
              <p14:nvPr/>
            </p14:nvContentPartPr>
            <p14:xfrm>
              <a:off x="4945730" y="4955790"/>
              <a:ext cx="439200" cy="14400"/>
            </p14:xfrm>
          </p:contentPart>
        </mc:Choice>
        <mc:Fallback xmlns=""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5C216336-7481-8943-9A65-DBAD58507152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4936730" y="4946790"/>
                <a:ext cx="456840" cy="3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76A16361-EC12-3741-BB72-66B2F5BD88B0}"/>
                  </a:ext>
                </a:extLst>
              </p14:cNvPr>
              <p14:cNvContentPartPr/>
              <p14:nvPr/>
            </p14:nvContentPartPr>
            <p14:xfrm>
              <a:off x="4860050" y="4276370"/>
              <a:ext cx="121320" cy="652680"/>
            </p14:xfrm>
          </p:contentPart>
        </mc:Choice>
        <mc:Fallback xmlns=""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76A16361-EC12-3741-BB72-66B2F5BD88B0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4842050" y="4258370"/>
                <a:ext cx="156960" cy="68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A7C3734C-9022-CE41-8A03-CB56F91CD2A4}"/>
                  </a:ext>
                </a:extLst>
              </p14:cNvPr>
              <p14:cNvContentPartPr/>
              <p14:nvPr/>
            </p14:nvContentPartPr>
            <p14:xfrm>
              <a:off x="4870130" y="4305890"/>
              <a:ext cx="878760" cy="52704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A7C3734C-9022-CE41-8A03-CB56F91CD2A4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4852137" y="4287890"/>
                <a:ext cx="914385" cy="56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B188B4A7-195C-2749-A88D-F23533A5A42A}"/>
                  </a:ext>
                </a:extLst>
              </p14:cNvPr>
              <p14:cNvContentPartPr/>
              <p14:nvPr/>
            </p14:nvContentPartPr>
            <p14:xfrm>
              <a:off x="6460940" y="3459765"/>
              <a:ext cx="742680" cy="4032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B188B4A7-195C-2749-A88D-F23533A5A42A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6442940" y="3441765"/>
                <a:ext cx="778320" cy="7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3B4092A6-BC66-B242-A1E9-221955FB65A4}"/>
                  </a:ext>
                </a:extLst>
              </p14:cNvPr>
              <p14:cNvContentPartPr/>
              <p14:nvPr/>
            </p14:nvContentPartPr>
            <p14:xfrm>
              <a:off x="7358780" y="3389565"/>
              <a:ext cx="141840" cy="72468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3B4092A6-BC66-B242-A1E9-221955FB65A4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7340780" y="3371565"/>
                <a:ext cx="177480" cy="76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101" name="Ink 100">
                <a:extLst>
                  <a:ext uri="{FF2B5EF4-FFF2-40B4-BE49-F238E27FC236}">
                    <a16:creationId xmlns:a16="http://schemas.microsoft.com/office/drawing/2014/main" id="{62CAA70A-2E91-D546-943C-2CAB91102520}"/>
                  </a:ext>
                </a:extLst>
              </p14:cNvPr>
              <p14:cNvContentPartPr/>
              <p14:nvPr/>
            </p14:nvContentPartPr>
            <p14:xfrm>
              <a:off x="6298940" y="3390285"/>
              <a:ext cx="1106640" cy="693360"/>
            </p14:xfrm>
          </p:contentPart>
        </mc:Choice>
        <mc:Fallback xmlns="">
          <p:pic>
            <p:nvPicPr>
              <p:cNvPr id="101" name="Ink 100">
                <a:extLst>
                  <a:ext uri="{FF2B5EF4-FFF2-40B4-BE49-F238E27FC236}">
                    <a16:creationId xmlns:a16="http://schemas.microsoft.com/office/drawing/2014/main" id="{62CAA70A-2E91-D546-943C-2CAB91102520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6280946" y="3372285"/>
                <a:ext cx="1142268" cy="72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CA04AF84-5A71-4E43-86DB-FEF4E7784B17}"/>
                  </a:ext>
                </a:extLst>
              </p14:cNvPr>
              <p14:cNvContentPartPr/>
              <p14:nvPr/>
            </p14:nvContentPartPr>
            <p14:xfrm>
              <a:off x="6275180" y="3498285"/>
              <a:ext cx="123480" cy="3996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CA04AF84-5A71-4E43-86DB-FEF4E7784B17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6266180" y="3489285"/>
                <a:ext cx="141120" cy="5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791BE979-A8BE-D342-ACBB-D28D09CBF0F6}"/>
                  </a:ext>
                </a:extLst>
              </p14:cNvPr>
              <p14:cNvContentPartPr/>
              <p14:nvPr/>
            </p14:nvContentPartPr>
            <p14:xfrm>
              <a:off x="7317380" y="4093365"/>
              <a:ext cx="57240" cy="4824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791BE979-A8BE-D342-ACBB-D28D09CBF0F6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7308323" y="4084365"/>
                <a:ext cx="74992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0722150C-72A2-CF41-A624-8F492C04522E}"/>
                  </a:ext>
                </a:extLst>
              </p14:cNvPr>
              <p14:cNvContentPartPr/>
              <p14:nvPr/>
            </p14:nvContentPartPr>
            <p14:xfrm>
              <a:off x="7363820" y="4195245"/>
              <a:ext cx="101160" cy="226800"/>
            </p14:xfrm>
          </p:contentPart>
        </mc:Choice>
        <mc:Fallback xmlns=""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0722150C-72A2-CF41-A624-8F492C04522E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7354788" y="4186231"/>
                <a:ext cx="118863" cy="2444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5587AFAB-F422-BE42-A241-E1E6D7B3681B}"/>
                  </a:ext>
                </a:extLst>
              </p14:cNvPr>
              <p14:cNvContentPartPr/>
              <p14:nvPr/>
            </p14:nvContentPartPr>
            <p14:xfrm>
              <a:off x="7359140" y="4402965"/>
              <a:ext cx="112680" cy="581400"/>
            </p14:xfrm>
          </p:contentPart>
        </mc:Choice>
        <mc:Fallback xmlns=""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5587AFAB-F422-BE42-A241-E1E6D7B3681B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7323140" y="4366965"/>
                <a:ext cx="184320" cy="65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">
            <p14:nvContentPartPr>
              <p14:cNvPr id="110" name="Ink 109">
                <a:extLst>
                  <a:ext uri="{FF2B5EF4-FFF2-40B4-BE49-F238E27FC236}">
                    <a16:creationId xmlns:a16="http://schemas.microsoft.com/office/drawing/2014/main" id="{0B6B0598-9018-A94F-88C5-9A30C339DBEE}"/>
                  </a:ext>
                </a:extLst>
              </p14:cNvPr>
              <p14:cNvContentPartPr/>
              <p14:nvPr/>
            </p14:nvContentPartPr>
            <p14:xfrm>
              <a:off x="6450500" y="4363365"/>
              <a:ext cx="940680" cy="627480"/>
            </p14:xfrm>
          </p:contentPart>
        </mc:Choice>
        <mc:Fallback xmlns="">
          <p:pic>
            <p:nvPicPr>
              <p:cNvPr id="110" name="Ink 109">
                <a:extLst>
                  <a:ext uri="{FF2B5EF4-FFF2-40B4-BE49-F238E27FC236}">
                    <a16:creationId xmlns:a16="http://schemas.microsoft.com/office/drawing/2014/main" id="{0B6B0598-9018-A94F-88C5-9A30C339DBEE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6414500" y="4327365"/>
                <a:ext cx="1012320" cy="69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EE402F78-51E9-7E4E-87B2-F140D2CD3916}"/>
                  </a:ext>
                </a:extLst>
              </p14:cNvPr>
              <p14:cNvContentPartPr/>
              <p14:nvPr/>
            </p14:nvContentPartPr>
            <p14:xfrm>
              <a:off x="6917060" y="4219365"/>
              <a:ext cx="442440" cy="358560"/>
            </p14:xfrm>
          </p:contentPart>
        </mc:Choice>
        <mc:Fallback xmlns=""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EE402F78-51E9-7E4E-87B2-F140D2CD3916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6899060" y="4201365"/>
                <a:ext cx="478080" cy="39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">
            <p14:nvContentPartPr>
              <p14:cNvPr id="113" name="Ink 112">
                <a:extLst>
                  <a:ext uri="{FF2B5EF4-FFF2-40B4-BE49-F238E27FC236}">
                    <a16:creationId xmlns:a16="http://schemas.microsoft.com/office/drawing/2014/main" id="{A8D9E046-EE46-5046-BDAB-29F188FDEEDD}"/>
                  </a:ext>
                </a:extLst>
              </p14:cNvPr>
              <p14:cNvContentPartPr/>
              <p14:nvPr/>
            </p14:nvContentPartPr>
            <p14:xfrm>
              <a:off x="6150620" y="4586205"/>
              <a:ext cx="768600" cy="368640"/>
            </p14:xfrm>
          </p:contentPart>
        </mc:Choice>
        <mc:Fallback xmlns="">
          <p:pic>
            <p:nvPicPr>
              <p:cNvPr id="113" name="Ink 112">
                <a:extLst>
                  <a:ext uri="{FF2B5EF4-FFF2-40B4-BE49-F238E27FC236}">
                    <a16:creationId xmlns:a16="http://schemas.microsoft.com/office/drawing/2014/main" id="{A8D9E046-EE46-5046-BDAB-29F188FDEEDD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6132628" y="4568187"/>
                <a:ext cx="804223" cy="4043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E09FE135-7F39-AD4F-9E56-F1A842EDFB56}"/>
                  </a:ext>
                </a:extLst>
              </p14:cNvPr>
              <p14:cNvContentPartPr/>
              <p14:nvPr/>
            </p14:nvContentPartPr>
            <p14:xfrm>
              <a:off x="6468860" y="4576125"/>
              <a:ext cx="461520" cy="180360"/>
            </p14:xfrm>
          </p:contentPart>
        </mc:Choice>
        <mc:Fallback xmlns=""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E09FE135-7F39-AD4F-9E56-F1A842EDFB56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6459860" y="4567125"/>
                <a:ext cx="479160" cy="1980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46C52CA8-E260-EB48-AD7D-78152DCF71AD}"/>
              </a:ext>
            </a:extLst>
          </p:cNvPr>
          <p:cNvSpPr/>
          <p:nvPr/>
        </p:nvSpPr>
        <p:spPr>
          <a:xfrm>
            <a:off x="4396944" y="2910348"/>
            <a:ext cx="3269834" cy="3269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345CC09-0780-504F-AAC6-9987C6F2A267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923" y="2911922"/>
            <a:ext cx="4490477" cy="234833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7CBAE31-3A06-5D49-B8AA-6A0941DC5A77}"/>
              </a:ext>
            </a:extLst>
          </p:cNvPr>
          <p:cNvSpPr txBox="1"/>
          <p:nvPr/>
        </p:nvSpPr>
        <p:spPr>
          <a:xfrm>
            <a:off x="688258" y="2330245"/>
            <a:ext cx="595009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Factor analysis is quite jargon heavy:</a:t>
            </a:r>
          </a:p>
          <a:p>
            <a:endParaRPr lang="en-US" sz="2000" dirty="0"/>
          </a:p>
          <a:p>
            <a:r>
              <a:rPr lang="en-US" sz="2000" dirty="0"/>
              <a:t>Exploratory factor analysis (EFA) and Confirmatory factor analysis (CFA)</a:t>
            </a:r>
          </a:p>
          <a:p>
            <a:endParaRPr lang="en-US" sz="2000" dirty="0"/>
          </a:p>
          <a:p>
            <a:r>
              <a:rPr lang="en-US" sz="2000" dirty="0"/>
              <a:t>Where there is overlap, where variables ”load” onto factors:</a:t>
            </a:r>
          </a:p>
          <a:p>
            <a:endParaRPr lang="en-US" sz="2000" dirty="0"/>
          </a:p>
          <a:p>
            <a:r>
              <a:rPr lang="en-US" sz="2000" dirty="0"/>
              <a:t>The shared variance is called “communality”</a:t>
            </a:r>
          </a:p>
          <a:p>
            <a:endParaRPr lang="en-US" sz="2000" dirty="0"/>
          </a:p>
          <a:p>
            <a:r>
              <a:rPr lang="en-US" sz="2000" dirty="0"/>
              <a:t>And the unshared variance is called “uniqueness”</a:t>
            </a:r>
          </a:p>
        </p:txBody>
      </p:sp>
    </p:spTree>
    <p:extLst>
      <p:ext uri="{BB962C8B-B14F-4D97-AF65-F5344CB8AC3E}">
        <p14:creationId xmlns:p14="http://schemas.microsoft.com/office/powerpoint/2010/main" val="1624692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Factor analysis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13</a:t>
            </a:fld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4453BBB-79AB-7842-AA55-DFCCFE3D46C5}"/>
              </a:ext>
            </a:extLst>
          </p:cNvPr>
          <p:cNvGrpSpPr/>
          <p:nvPr/>
        </p:nvGrpSpPr>
        <p:grpSpPr>
          <a:xfrm>
            <a:off x="2553628" y="2430965"/>
            <a:ext cx="7245448" cy="3479181"/>
            <a:chOff x="9291356" y="4027036"/>
            <a:chExt cx="1884980" cy="140925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E9D5E02-D2FF-6B4B-A7FA-439A0034524F}"/>
                </a:ext>
              </a:extLst>
            </p:cNvPr>
            <p:cNvGrpSpPr/>
            <p:nvPr/>
          </p:nvGrpSpPr>
          <p:grpSpPr>
            <a:xfrm>
              <a:off x="9291356" y="4027036"/>
              <a:ext cx="1294170" cy="1407168"/>
              <a:chOff x="8978206" y="4027036"/>
              <a:chExt cx="1294170" cy="1407168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8FFB379B-093E-2946-BBD7-6634DF1C420E}"/>
                  </a:ext>
                </a:extLst>
              </p:cNvPr>
              <p:cNvSpPr/>
              <p:nvPr/>
            </p:nvSpPr>
            <p:spPr>
              <a:xfrm>
                <a:off x="8978206" y="4027036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10AD16CA-FAE4-DD4D-AC7C-8552CCA0132A}"/>
                  </a:ext>
                </a:extLst>
              </p:cNvPr>
              <p:cNvSpPr/>
              <p:nvPr/>
            </p:nvSpPr>
            <p:spPr>
              <a:xfrm>
                <a:off x="8978206" y="4400102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5F61D87-45BB-8644-9C61-03655C49ADF5}"/>
                </a:ext>
              </a:extLst>
            </p:cNvPr>
            <p:cNvGrpSpPr/>
            <p:nvPr/>
          </p:nvGrpSpPr>
          <p:grpSpPr>
            <a:xfrm>
              <a:off x="9882166" y="4054176"/>
              <a:ext cx="1294170" cy="1382116"/>
              <a:chOff x="9882166" y="4054176"/>
              <a:chExt cx="1294170" cy="1382116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84F4D7E0-12A1-DF45-BD99-3BE0ED7147CF}"/>
                  </a:ext>
                </a:extLst>
              </p:cNvPr>
              <p:cNvSpPr/>
              <p:nvPr/>
            </p:nvSpPr>
            <p:spPr>
              <a:xfrm>
                <a:off x="9882166" y="4054176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E7F5F076-B555-EB42-9F1E-4E1FF7B45E56}"/>
                  </a:ext>
                </a:extLst>
              </p:cNvPr>
              <p:cNvSpPr/>
              <p:nvPr/>
            </p:nvSpPr>
            <p:spPr>
              <a:xfrm>
                <a:off x="9882166" y="4402190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96682E0E-C38D-EB49-9A81-9E2CD3772CB6}"/>
                  </a:ext>
                </a:extLst>
              </p14:cNvPr>
              <p14:cNvContentPartPr/>
              <p14:nvPr/>
            </p14:nvContentPartPr>
            <p14:xfrm>
              <a:off x="5586794" y="3632779"/>
              <a:ext cx="605160" cy="32112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96682E0E-C38D-EB49-9A81-9E2CD3772CB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71314" y="3617299"/>
                <a:ext cx="635400" cy="35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F7FB6ED6-F3D2-244E-90D7-E551DBF319AD}"/>
                  </a:ext>
                </a:extLst>
              </p14:cNvPr>
              <p14:cNvContentPartPr/>
              <p14:nvPr/>
            </p14:nvContentPartPr>
            <p14:xfrm>
              <a:off x="6126434" y="3738259"/>
              <a:ext cx="315720" cy="32256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F7FB6ED6-F3D2-244E-90D7-E551DBF319A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11314" y="3723139"/>
                <a:ext cx="346320" cy="35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1A0B1D55-B7A9-C940-9D3D-2B007EEE183C}"/>
                  </a:ext>
                </a:extLst>
              </p14:cNvPr>
              <p14:cNvContentPartPr/>
              <p14:nvPr/>
            </p14:nvContentPartPr>
            <p14:xfrm>
              <a:off x="6292034" y="3627019"/>
              <a:ext cx="346320" cy="41652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1A0B1D55-B7A9-C940-9D3D-2B007EEE183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76554" y="3611899"/>
                <a:ext cx="376560" cy="44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242EF587-3CFE-5244-8474-0601807E1E2E}"/>
                  </a:ext>
                </a:extLst>
              </p14:cNvPr>
              <p14:cNvContentPartPr/>
              <p14:nvPr/>
            </p14:nvContentPartPr>
            <p14:xfrm>
              <a:off x="5281874" y="3605779"/>
              <a:ext cx="1958760" cy="115992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242EF587-3CFE-5244-8474-0601807E1E2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218874" y="3542779"/>
                <a:ext cx="2084400" cy="128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FFEE7061-B7E0-B74B-A337-959BC0D52D3A}"/>
                  </a:ext>
                </a:extLst>
              </p14:cNvPr>
              <p14:cNvContentPartPr/>
              <p14:nvPr/>
            </p14:nvContentPartPr>
            <p14:xfrm>
              <a:off x="5093954" y="4034539"/>
              <a:ext cx="1361880" cy="69552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FFEE7061-B7E0-B74B-A337-959BC0D52D3A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030954" y="3971899"/>
                <a:ext cx="1487520" cy="82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7EF02E32-4E13-F042-BC14-790DDD2444CB}"/>
                  </a:ext>
                </a:extLst>
              </p14:cNvPr>
              <p14:cNvContentPartPr/>
              <p14:nvPr/>
            </p14:nvContentPartPr>
            <p14:xfrm>
              <a:off x="6190874" y="3610099"/>
              <a:ext cx="862560" cy="40896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7EF02E32-4E13-F042-BC14-790DDD2444CB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128234" y="3547459"/>
                <a:ext cx="988200" cy="53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1193C78E-3C18-6E43-A2D3-B142B85971A6}"/>
                  </a:ext>
                </a:extLst>
              </p14:cNvPr>
              <p14:cNvContentPartPr/>
              <p14:nvPr/>
            </p14:nvContentPartPr>
            <p14:xfrm>
              <a:off x="5223554" y="3861739"/>
              <a:ext cx="241560" cy="17964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1193C78E-3C18-6E43-A2D3-B142B85971A6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187914" y="3825739"/>
                <a:ext cx="313200" cy="25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D9145BF6-9203-2745-ADCB-A1A858A96D01}"/>
                  </a:ext>
                </a:extLst>
              </p14:cNvPr>
              <p14:cNvContentPartPr/>
              <p14:nvPr/>
            </p14:nvContentPartPr>
            <p14:xfrm>
              <a:off x="5917994" y="3543499"/>
              <a:ext cx="378000" cy="8388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D9145BF6-9203-2745-ADCB-A1A858A96D01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882354" y="3507859"/>
                <a:ext cx="449640" cy="15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0A78C026-C6E7-9543-AD5E-D0C70CFC12FC}"/>
                  </a:ext>
                </a:extLst>
              </p14:cNvPr>
              <p14:cNvContentPartPr/>
              <p14:nvPr/>
            </p14:nvContentPartPr>
            <p14:xfrm>
              <a:off x="6376634" y="3614419"/>
              <a:ext cx="920520" cy="66636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0A78C026-C6E7-9543-AD5E-D0C70CFC12FC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340994" y="3578779"/>
                <a:ext cx="992160" cy="73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59" name="Ink 58">
                <a:extLst>
                  <a:ext uri="{FF2B5EF4-FFF2-40B4-BE49-F238E27FC236}">
                    <a16:creationId xmlns:a16="http://schemas.microsoft.com/office/drawing/2014/main" id="{524AA3AF-A626-C54E-B4DD-BD949FFE977F}"/>
                  </a:ext>
                </a:extLst>
              </p14:cNvPr>
              <p14:cNvContentPartPr/>
              <p14:nvPr/>
            </p14:nvContentPartPr>
            <p14:xfrm>
              <a:off x="5365034" y="4002139"/>
              <a:ext cx="1308960" cy="708480"/>
            </p14:xfrm>
          </p:contentPart>
        </mc:Choice>
        <mc:Fallback xmlns="">
          <p:pic>
            <p:nvPicPr>
              <p:cNvPr id="59" name="Ink 58">
                <a:extLst>
                  <a:ext uri="{FF2B5EF4-FFF2-40B4-BE49-F238E27FC236}">
                    <a16:creationId xmlns:a16="http://schemas.microsoft.com/office/drawing/2014/main" id="{524AA3AF-A626-C54E-B4DD-BD949FFE977F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5311394" y="3894139"/>
                <a:ext cx="1416600" cy="9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86457C7C-21BE-364F-B7D0-80D217E6186B}"/>
                  </a:ext>
                </a:extLst>
              </p14:cNvPr>
              <p14:cNvContentPartPr/>
              <p14:nvPr/>
            </p14:nvContentPartPr>
            <p14:xfrm>
              <a:off x="5002874" y="4111219"/>
              <a:ext cx="282240" cy="26856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86457C7C-21BE-364F-B7D0-80D217E6186B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985234" y="4093579"/>
                <a:ext cx="317880" cy="30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A03CFCA9-53BF-9D4F-8F20-0AC33CC41BE0}"/>
                  </a:ext>
                </a:extLst>
              </p14:cNvPr>
              <p14:cNvContentPartPr/>
              <p14:nvPr/>
            </p14:nvContentPartPr>
            <p14:xfrm>
              <a:off x="6526754" y="4153339"/>
              <a:ext cx="801720" cy="31428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A03CFCA9-53BF-9D4F-8F20-0AC33CC41BE0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508754" y="4135339"/>
                <a:ext cx="837360" cy="349920"/>
              </a:xfrm>
              <a:prstGeom prst="rect">
                <a:avLst/>
              </a:prstGeom>
            </p:spPr>
          </p:pic>
        </mc:Fallback>
      </mc:AlternateContent>
      <p:grpSp>
        <p:nvGrpSpPr>
          <p:cNvPr id="66" name="Group 65">
            <a:extLst>
              <a:ext uri="{FF2B5EF4-FFF2-40B4-BE49-F238E27FC236}">
                <a16:creationId xmlns:a16="http://schemas.microsoft.com/office/drawing/2014/main" id="{5295137B-DF5C-D64C-94F1-6235B01CA475}"/>
              </a:ext>
            </a:extLst>
          </p:cNvPr>
          <p:cNvGrpSpPr/>
          <p:nvPr/>
        </p:nvGrpSpPr>
        <p:grpSpPr>
          <a:xfrm>
            <a:off x="5319674" y="3632059"/>
            <a:ext cx="1340640" cy="1213560"/>
            <a:chOff x="5319674" y="3632059"/>
            <a:chExt cx="1340640" cy="1213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CFF3165D-6BB5-1741-B3E2-3CAEFC88069D}"/>
                    </a:ext>
                  </a:extLst>
                </p14:cNvPr>
                <p14:cNvContentPartPr/>
                <p14:nvPr/>
              </p14:nvContentPartPr>
              <p14:xfrm>
                <a:off x="6193754" y="3632059"/>
                <a:ext cx="82800" cy="15696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CFF3165D-6BB5-1741-B3E2-3CAEFC88069D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178634" y="3616939"/>
                  <a:ext cx="113040" cy="18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7569CD52-1B5F-8444-8837-0F809FD32BC6}"/>
                    </a:ext>
                  </a:extLst>
                </p14:cNvPr>
                <p14:cNvContentPartPr/>
                <p14:nvPr/>
              </p14:nvContentPartPr>
              <p14:xfrm>
                <a:off x="6186554" y="3643939"/>
                <a:ext cx="12960" cy="26568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7569CD52-1B5F-8444-8837-0F809FD32BC6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171074" y="3628819"/>
                  <a:ext cx="43560" cy="29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96FD59CD-E634-0C4B-AE2A-305BAE981F94}"/>
                    </a:ext>
                  </a:extLst>
                </p14:cNvPr>
                <p14:cNvContentPartPr/>
                <p14:nvPr/>
              </p14:nvContentPartPr>
              <p14:xfrm>
                <a:off x="6152354" y="3841939"/>
                <a:ext cx="58320" cy="13212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96FD59CD-E634-0C4B-AE2A-305BAE981F94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137234" y="3826459"/>
                  <a:ext cx="8856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38D51FF2-51B9-D146-9C0B-33FA5D018AE6}"/>
                    </a:ext>
                  </a:extLst>
                </p14:cNvPr>
                <p14:cNvContentPartPr/>
                <p14:nvPr/>
              </p14:nvContentPartPr>
              <p14:xfrm>
                <a:off x="6241994" y="3947059"/>
                <a:ext cx="61560" cy="1382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38D51FF2-51B9-D146-9C0B-33FA5D018AE6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6226874" y="3931579"/>
                  <a:ext cx="9216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9A0EA4C2-8523-0442-BCD5-38BCC1B7CBD9}"/>
                    </a:ext>
                  </a:extLst>
                </p14:cNvPr>
                <p14:cNvContentPartPr/>
                <p14:nvPr/>
              </p14:nvContentPartPr>
              <p14:xfrm>
                <a:off x="6280154" y="3856699"/>
                <a:ext cx="23400" cy="1911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9A0EA4C2-8523-0442-BCD5-38BCC1B7CBD9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6264674" y="3841579"/>
                  <a:ext cx="5400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36D18543-57CB-B848-8C82-861E401CA2FE}"/>
                    </a:ext>
                  </a:extLst>
                </p14:cNvPr>
                <p14:cNvContentPartPr/>
                <p14:nvPr/>
              </p14:nvContentPartPr>
              <p14:xfrm>
                <a:off x="6312194" y="3854539"/>
                <a:ext cx="81000" cy="20304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36D18543-57CB-B848-8C82-861E401CA2FE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6296714" y="3839419"/>
                  <a:ext cx="11124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BE4361B1-C1A2-3F4F-89B6-E9C697C61B54}"/>
                    </a:ext>
                  </a:extLst>
                </p14:cNvPr>
                <p14:cNvContentPartPr/>
                <p14:nvPr/>
              </p14:nvContentPartPr>
              <p14:xfrm>
                <a:off x="6181154" y="3841939"/>
                <a:ext cx="228960" cy="26352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BE4361B1-C1A2-3F4F-89B6-E9C697C61B54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6165674" y="3826459"/>
                  <a:ext cx="259560" cy="29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9CDA2A10-71EA-DD4E-AD89-898424D579C5}"/>
                    </a:ext>
                  </a:extLst>
                </p14:cNvPr>
                <p14:cNvContentPartPr/>
                <p14:nvPr/>
              </p14:nvContentPartPr>
              <p14:xfrm>
                <a:off x="5990714" y="3678139"/>
                <a:ext cx="337320" cy="23580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9CDA2A10-71EA-DD4E-AD89-898424D579C5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5975594" y="3662659"/>
                  <a:ext cx="367560" cy="26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ED8CCC4D-BC47-1041-8522-26417023BE14}"/>
                    </a:ext>
                  </a:extLst>
                </p14:cNvPr>
                <p14:cNvContentPartPr/>
                <p14:nvPr/>
              </p14:nvContentPartPr>
              <p14:xfrm>
                <a:off x="6369434" y="3889459"/>
                <a:ext cx="360" cy="3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ED8CCC4D-BC47-1041-8522-26417023BE14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354314" y="3874339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2A58AB7A-C857-824A-99DC-288C299F7500}"/>
                    </a:ext>
                  </a:extLst>
                </p14:cNvPr>
                <p14:cNvContentPartPr/>
                <p14:nvPr/>
              </p14:nvContentPartPr>
              <p14:xfrm>
                <a:off x="6285194" y="3909979"/>
                <a:ext cx="63000" cy="22608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2A58AB7A-C857-824A-99DC-288C299F7500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6270074" y="3894859"/>
                  <a:ext cx="93240" cy="25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B091C732-242F-3448-85B3-7C153A28777E}"/>
                    </a:ext>
                  </a:extLst>
                </p14:cNvPr>
                <p14:cNvContentPartPr/>
                <p14:nvPr/>
              </p14:nvContentPartPr>
              <p14:xfrm>
                <a:off x="6374834" y="3905299"/>
                <a:ext cx="360" cy="3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B091C732-242F-3448-85B3-7C153A28777E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359354" y="3889819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2C8FFDCB-12BF-C241-AE79-44B60963228C}"/>
                    </a:ext>
                  </a:extLst>
                </p14:cNvPr>
                <p14:cNvContentPartPr/>
                <p14:nvPr/>
              </p14:nvContentPartPr>
              <p14:xfrm>
                <a:off x="6351434" y="3906739"/>
                <a:ext cx="360" cy="36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2C8FFDCB-12BF-C241-AE79-44B60963228C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336314" y="3891619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AB9AE406-8951-F04B-B1B5-1BB3E2774D06}"/>
                    </a:ext>
                  </a:extLst>
                </p14:cNvPr>
                <p14:cNvContentPartPr/>
                <p14:nvPr/>
              </p14:nvContentPartPr>
              <p14:xfrm>
                <a:off x="6339554" y="3910339"/>
                <a:ext cx="360" cy="36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AB9AE406-8951-F04B-B1B5-1BB3E2774D06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324434" y="3895219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9BC1E800-A5B0-8E48-96D1-AD1D516FDD64}"/>
                    </a:ext>
                  </a:extLst>
                </p14:cNvPr>
                <p14:cNvContentPartPr/>
                <p14:nvPr/>
              </p14:nvContentPartPr>
              <p14:xfrm>
                <a:off x="5319674" y="4479139"/>
                <a:ext cx="1023840" cy="36648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9BC1E800-A5B0-8E48-96D1-AD1D516FDD64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5302034" y="4461139"/>
                  <a:ext cx="1059480" cy="40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DB3C4E38-B87A-6F4D-9638-DE692145E979}"/>
                    </a:ext>
                  </a:extLst>
                </p14:cNvPr>
                <p14:cNvContentPartPr/>
                <p14:nvPr/>
              </p14:nvContentPartPr>
              <p14:xfrm>
                <a:off x="5416874" y="3966139"/>
                <a:ext cx="1243440" cy="43632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DB3C4E38-B87A-6F4D-9638-DE692145E979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5398874" y="3948499"/>
                  <a:ext cx="1279080" cy="47196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4E59B388-B37C-DA49-8568-91419F2135BB}"/>
              </a:ext>
            </a:extLst>
          </p:cNvPr>
          <p:cNvSpPr txBox="1"/>
          <p:nvPr/>
        </p:nvSpPr>
        <p:spPr>
          <a:xfrm>
            <a:off x="5414714" y="4002139"/>
            <a:ext cx="1299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Factor 1 = 4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0B12FF31-F045-684F-9E84-962C466DD093}"/>
                  </a:ext>
                </a:extLst>
              </p14:cNvPr>
              <p14:cNvContentPartPr/>
              <p14:nvPr/>
            </p14:nvContentPartPr>
            <p14:xfrm>
              <a:off x="4982320" y="3386545"/>
              <a:ext cx="1081800" cy="17316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0B12FF31-F045-684F-9E84-962C466DD093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4964680" y="3368545"/>
                <a:ext cx="1117440" cy="20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32AE54BC-066F-1E42-997D-AD40DBCA897C}"/>
                  </a:ext>
                </a:extLst>
              </p14:cNvPr>
              <p14:cNvContentPartPr/>
              <p14:nvPr/>
            </p14:nvContentPartPr>
            <p14:xfrm>
              <a:off x="4951720" y="3375745"/>
              <a:ext cx="280800" cy="5724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32AE54BC-066F-1E42-997D-AD40DBCA897C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4933720" y="3357745"/>
                <a:ext cx="316440" cy="9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0EDBF491-4602-A44F-A95C-B412FE736BF2}"/>
                  </a:ext>
                </a:extLst>
              </p14:cNvPr>
              <p14:cNvContentPartPr/>
              <p14:nvPr/>
            </p14:nvContentPartPr>
            <p14:xfrm>
              <a:off x="4910320" y="3445225"/>
              <a:ext cx="38160" cy="82080"/>
            </p14:xfrm>
          </p:contentPart>
        </mc:Choice>
        <mc:Fallback xmlns=""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0EDBF491-4602-A44F-A95C-B412FE736BF2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4892680" y="3427585"/>
                <a:ext cx="73800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F30AFCC0-5B0F-1048-9FE0-E7E2BE3C6339}"/>
                  </a:ext>
                </a:extLst>
              </p14:cNvPr>
              <p14:cNvContentPartPr/>
              <p14:nvPr/>
            </p14:nvContentPartPr>
            <p14:xfrm>
              <a:off x="4852360" y="3517945"/>
              <a:ext cx="99360" cy="606960"/>
            </p14:xfrm>
          </p:contentPart>
        </mc:Choice>
        <mc:Fallback xmlns=""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F30AFCC0-5B0F-1048-9FE0-E7E2BE3C6339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4834360" y="3499945"/>
                <a:ext cx="135000" cy="64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941CA2CD-4011-5A4A-97AB-F099C7A11448}"/>
                  </a:ext>
                </a:extLst>
              </p14:cNvPr>
              <p14:cNvContentPartPr/>
              <p14:nvPr/>
            </p14:nvContentPartPr>
            <p14:xfrm>
              <a:off x="4970080" y="3659785"/>
              <a:ext cx="628920" cy="489240"/>
            </p14:xfrm>
          </p:contentPart>
        </mc:Choice>
        <mc:Fallback xmlns=""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941CA2CD-4011-5A4A-97AB-F099C7A11448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4952440" y="3641785"/>
                <a:ext cx="664560" cy="52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E665644B-7031-FE42-9885-535534A74172}"/>
                  </a:ext>
                </a:extLst>
              </p14:cNvPr>
              <p14:cNvContentPartPr/>
              <p14:nvPr/>
            </p14:nvContentPartPr>
            <p14:xfrm>
              <a:off x="5610160" y="3502465"/>
              <a:ext cx="446040" cy="15840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E665644B-7031-FE42-9885-535534A74172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5592520" y="3484825"/>
                <a:ext cx="481680" cy="19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">
            <p14:nvContentPartPr>
              <p14:cNvPr id="74" name="Ink 73">
                <a:extLst>
                  <a:ext uri="{FF2B5EF4-FFF2-40B4-BE49-F238E27FC236}">
                    <a16:creationId xmlns:a16="http://schemas.microsoft.com/office/drawing/2014/main" id="{BC457699-2270-7043-AB69-63253F95B821}"/>
                  </a:ext>
                </a:extLst>
              </p14:cNvPr>
              <p14:cNvContentPartPr/>
              <p14:nvPr/>
            </p14:nvContentPartPr>
            <p14:xfrm>
              <a:off x="5251240" y="3390865"/>
              <a:ext cx="676440" cy="117720"/>
            </p14:xfrm>
          </p:contentPart>
        </mc:Choice>
        <mc:Fallback xmlns="">
          <p:pic>
            <p:nvPicPr>
              <p:cNvPr id="74" name="Ink 73">
                <a:extLst>
                  <a:ext uri="{FF2B5EF4-FFF2-40B4-BE49-F238E27FC236}">
                    <a16:creationId xmlns:a16="http://schemas.microsoft.com/office/drawing/2014/main" id="{BC457699-2270-7043-AB69-63253F95B821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5233240" y="3372865"/>
                <a:ext cx="712080" cy="15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">
            <p14:nvContentPartPr>
              <p14:cNvPr id="75" name="Ink 74">
                <a:extLst>
                  <a:ext uri="{FF2B5EF4-FFF2-40B4-BE49-F238E27FC236}">
                    <a16:creationId xmlns:a16="http://schemas.microsoft.com/office/drawing/2014/main" id="{0C9D77DE-0522-EF4D-ABA9-BCF07F845FE9}"/>
                  </a:ext>
                </a:extLst>
              </p14:cNvPr>
              <p14:cNvContentPartPr/>
              <p14:nvPr/>
            </p14:nvContentPartPr>
            <p14:xfrm>
              <a:off x="4897720" y="3428305"/>
              <a:ext cx="475200" cy="327960"/>
            </p14:xfrm>
          </p:contentPart>
        </mc:Choice>
        <mc:Fallback xmlns="">
          <p:pic>
            <p:nvPicPr>
              <p:cNvPr id="75" name="Ink 74">
                <a:extLst>
                  <a:ext uri="{FF2B5EF4-FFF2-40B4-BE49-F238E27FC236}">
                    <a16:creationId xmlns:a16="http://schemas.microsoft.com/office/drawing/2014/main" id="{0C9D77DE-0522-EF4D-ABA9-BCF07F845FE9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4880080" y="3410305"/>
                <a:ext cx="510840" cy="36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76" name="Ink 75">
                <a:extLst>
                  <a:ext uri="{FF2B5EF4-FFF2-40B4-BE49-F238E27FC236}">
                    <a16:creationId xmlns:a16="http://schemas.microsoft.com/office/drawing/2014/main" id="{8F43D2A3-FEFF-3B4F-A876-D14DFE15F4BA}"/>
                  </a:ext>
                </a:extLst>
              </p14:cNvPr>
              <p14:cNvContentPartPr/>
              <p14:nvPr/>
            </p14:nvContentPartPr>
            <p14:xfrm>
              <a:off x="4877200" y="3381505"/>
              <a:ext cx="825480" cy="769680"/>
            </p14:xfrm>
          </p:contentPart>
        </mc:Choice>
        <mc:Fallback xmlns="">
          <p:pic>
            <p:nvPicPr>
              <p:cNvPr id="76" name="Ink 75">
                <a:extLst>
                  <a:ext uri="{FF2B5EF4-FFF2-40B4-BE49-F238E27FC236}">
                    <a16:creationId xmlns:a16="http://schemas.microsoft.com/office/drawing/2014/main" id="{8F43D2A3-FEFF-3B4F-A876-D14DFE15F4BA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4859200" y="3363505"/>
                <a:ext cx="861120" cy="80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">
            <p14:nvContentPartPr>
              <p14:cNvPr id="77" name="Ink 76">
                <a:extLst>
                  <a:ext uri="{FF2B5EF4-FFF2-40B4-BE49-F238E27FC236}">
                    <a16:creationId xmlns:a16="http://schemas.microsoft.com/office/drawing/2014/main" id="{9A52EE36-E9A5-6841-B591-FB3E6BFE4EDF}"/>
                  </a:ext>
                </a:extLst>
              </p14:cNvPr>
              <p14:cNvContentPartPr/>
              <p14:nvPr/>
            </p14:nvContentPartPr>
            <p14:xfrm>
              <a:off x="5093920" y="3526945"/>
              <a:ext cx="763920" cy="375120"/>
            </p14:xfrm>
          </p:contentPart>
        </mc:Choice>
        <mc:Fallback xmlns="">
          <p:pic>
            <p:nvPicPr>
              <p:cNvPr id="77" name="Ink 76">
                <a:extLst>
                  <a:ext uri="{FF2B5EF4-FFF2-40B4-BE49-F238E27FC236}">
                    <a16:creationId xmlns:a16="http://schemas.microsoft.com/office/drawing/2014/main" id="{9A52EE36-E9A5-6841-B591-FB3E6BFE4EDF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5075920" y="3509305"/>
                <a:ext cx="799560" cy="41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F5A26084-915F-F644-8675-E1C09B55C892}"/>
                  </a:ext>
                </a:extLst>
              </p14:cNvPr>
              <p14:cNvContentPartPr/>
              <p14:nvPr/>
            </p14:nvContentPartPr>
            <p14:xfrm>
              <a:off x="5384800" y="3558625"/>
              <a:ext cx="486000" cy="208440"/>
            </p14:xfrm>
          </p:contentPart>
        </mc:Choice>
        <mc:Fallback xmlns=""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F5A26084-915F-F644-8675-E1C09B55C892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5366800" y="3540985"/>
                <a:ext cx="521640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7A8F5015-58E5-8D46-9AAF-8B6B00EF5462}"/>
                  </a:ext>
                </a:extLst>
              </p14:cNvPr>
              <p14:cNvContentPartPr/>
              <p14:nvPr/>
            </p14:nvContentPartPr>
            <p14:xfrm>
              <a:off x="6025960" y="3478345"/>
              <a:ext cx="123840" cy="27000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7A8F5015-58E5-8D46-9AAF-8B6B00EF5462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6017320" y="3469345"/>
                <a:ext cx="141480" cy="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">
            <p14:nvContentPartPr>
              <p14:cNvPr id="80" name="Ink 79">
                <a:extLst>
                  <a:ext uri="{FF2B5EF4-FFF2-40B4-BE49-F238E27FC236}">
                    <a16:creationId xmlns:a16="http://schemas.microsoft.com/office/drawing/2014/main" id="{5070F31A-31EF-D547-8C97-B9080A15995D}"/>
                  </a:ext>
                </a:extLst>
              </p14:cNvPr>
              <p14:cNvContentPartPr/>
              <p14:nvPr/>
            </p14:nvContentPartPr>
            <p14:xfrm>
              <a:off x="4830530" y="4230390"/>
              <a:ext cx="138600" cy="734760"/>
            </p14:xfrm>
          </p:contentPart>
        </mc:Choice>
        <mc:Fallback xmlns="">
          <p:pic>
            <p:nvPicPr>
              <p:cNvPr id="80" name="Ink 79">
                <a:extLst>
                  <a:ext uri="{FF2B5EF4-FFF2-40B4-BE49-F238E27FC236}">
                    <a16:creationId xmlns:a16="http://schemas.microsoft.com/office/drawing/2014/main" id="{5070F31A-31EF-D547-8C97-B9080A15995D}"/>
                  </a:ext>
                </a:extLst>
              </p:cNvPr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4821890" y="4221390"/>
                <a:ext cx="156240" cy="75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CCAAFA83-E3B8-F343-9434-CFE86B628000}"/>
                  </a:ext>
                </a:extLst>
              </p14:cNvPr>
              <p14:cNvContentPartPr/>
              <p14:nvPr/>
            </p14:nvContentPartPr>
            <p14:xfrm>
              <a:off x="4958690" y="4224270"/>
              <a:ext cx="1048320" cy="65016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CCAAFA83-E3B8-F343-9434-CFE86B628000}"/>
                  </a:ext>
                </a:extLst>
              </p:cNvPr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4949690" y="4215630"/>
                <a:ext cx="1065960" cy="66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EB924D8A-86CC-C74C-95C1-78182AD55A59}"/>
                  </a:ext>
                </a:extLst>
              </p14:cNvPr>
              <p14:cNvContentPartPr/>
              <p14:nvPr/>
            </p14:nvContentPartPr>
            <p14:xfrm>
              <a:off x="4983170" y="4249110"/>
              <a:ext cx="1080" cy="2952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EB924D8A-86CC-C74C-95C1-78182AD55A59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4974170" y="4240110"/>
                <a:ext cx="18720" cy="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">
            <p14:nvContentPartPr>
              <p14:cNvPr id="83" name="Ink 82">
                <a:extLst>
                  <a:ext uri="{FF2B5EF4-FFF2-40B4-BE49-F238E27FC236}">
                    <a16:creationId xmlns:a16="http://schemas.microsoft.com/office/drawing/2014/main" id="{D5CAF03C-D76F-A84F-9222-DED75F7C11AA}"/>
                  </a:ext>
                </a:extLst>
              </p14:cNvPr>
              <p14:cNvContentPartPr/>
              <p14:nvPr/>
            </p14:nvContentPartPr>
            <p14:xfrm>
              <a:off x="4977770" y="4240830"/>
              <a:ext cx="331920" cy="312480"/>
            </p14:xfrm>
          </p:contentPart>
        </mc:Choice>
        <mc:Fallback xmlns="">
          <p:pic>
            <p:nvPicPr>
              <p:cNvPr id="83" name="Ink 82">
                <a:extLst>
                  <a:ext uri="{FF2B5EF4-FFF2-40B4-BE49-F238E27FC236}">
                    <a16:creationId xmlns:a16="http://schemas.microsoft.com/office/drawing/2014/main" id="{D5CAF03C-D76F-A84F-9222-DED75F7C11AA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4969130" y="4231830"/>
                <a:ext cx="349560" cy="330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185F7C16-094D-6C4E-BF2F-A36FCF32F467}"/>
                  </a:ext>
                </a:extLst>
              </p14:cNvPr>
              <p14:cNvContentPartPr/>
              <p14:nvPr/>
            </p14:nvContentPartPr>
            <p14:xfrm>
              <a:off x="5716490" y="4787670"/>
              <a:ext cx="237960" cy="7596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185F7C16-094D-6C4E-BF2F-A36FCF32F467}"/>
                  </a:ext>
                </a:extLst>
              </p:cNvPr>
              <p:cNvPicPr/>
              <p:nvPr/>
            </p:nvPicPr>
            <p:blipFill>
              <a:blip r:embed="rId87"/>
              <a:stretch>
                <a:fillRect/>
              </a:stretch>
            </p:blipFill>
            <p:spPr>
              <a:xfrm>
                <a:off x="5707490" y="4779030"/>
                <a:ext cx="255600" cy="9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8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5C216336-7481-8943-9A65-DBAD58507152}"/>
                  </a:ext>
                </a:extLst>
              </p14:cNvPr>
              <p14:cNvContentPartPr/>
              <p14:nvPr/>
            </p14:nvContentPartPr>
            <p14:xfrm>
              <a:off x="4945730" y="4955790"/>
              <a:ext cx="439200" cy="14400"/>
            </p14:xfrm>
          </p:contentPart>
        </mc:Choice>
        <mc:Fallback xmlns=""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5C216336-7481-8943-9A65-DBAD58507152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4936730" y="4947150"/>
                <a:ext cx="456840" cy="3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76A16361-EC12-3741-BB72-66B2F5BD88B0}"/>
                  </a:ext>
                </a:extLst>
              </p14:cNvPr>
              <p14:cNvContentPartPr/>
              <p14:nvPr/>
            </p14:nvContentPartPr>
            <p14:xfrm>
              <a:off x="4860050" y="4276370"/>
              <a:ext cx="121320" cy="652680"/>
            </p14:xfrm>
          </p:contentPart>
        </mc:Choice>
        <mc:Fallback xmlns=""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76A16361-EC12-3741-BB72-66B2F5BD88B0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4842050" y="4258370"/>
                <a:ext cx="156960" cy="68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2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A7C3734C-9022-CE41-8A03-CB56F91CD2A4}"/>
                  </a:ext>
                </a:extLst>
              </p14:cNvPr>
              <p14:cNvContentPartPr/>
              <p14:nvPr/>
            </p14:nvContentPartPr>
            <p14:xfrm>
              <a:off x="4870130" y="4305890"/>
              <a:ext cx="878760" cy="52704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A7C3734C-9022-CE41-8A03-CB56F91CD2A4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4852130" y="4288250"/>
                <a:ext cx="914400" cy="562680"/>
              </a:xfrm>
              <a:prstGeom prst="rect">
                <a:avLst/>
              </a:prstGeom>
            </p:spPr>
          </p:pic>
        </mc:Fallback>
      </mc:AlternateContent>
      <p:grpSp>
        <p:nvGrpSpPr>
          <p:cNvPr id="97" name="Group 96">
            <a:extLst>
              <a:ext uri="{FF2B5EF4-FFF2-40B4-BE49-F238E27FC236}">
                <a16:creationId xmlns:a16="http://schemas.microsoft.com/office/drawing/2014/main" id="{C5957DD4-9AEC-8646-83D3-2BD20872231B}"/>
              </a:ext>
            </a:extLst>
          </p:cNvPr>
          <p:cNvGrpSpPr/>
          <p:nvPr/>
        </p:nvGrpSpPr>
        <p:grpSpPr>
          <a:xfrm>
            <a:off x="4912250" y="4372130"/>
            <a:ext cx="1056240" cy="591580"/>
            <a:chOff x="4912250" y="4372130"/>
            <a:chExt cx="1056240" cy="5915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7EED3505-BAD7-0645-A21A-049F10435E80}"/>
                    </a:ext>
                  </a:extLst>
                </p14:cNvPr>
                <p14:cNvContentPartPr/>
                <p14:nvPr/>
              </p14:nvContentPartPr>
              <p14:xfrm>
                <a:off x="4931330" y="4873710"/>
                <a:ext cx="1037160" cy="9000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7EED3505-BAD7-0645-A21A-049F10435E80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4922690" y="4864710"/>
                  <a:ext cx="105480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38A220BB-2D34-4F4A-ABF3-DF9BA7D80DB6}"/>
                    </a:ext>
                  </a:extLst>
                </p14:cNvPr>
                <p14:cNvContentPartPr/>
                <p14:nvPr/>
              </p14:nvContentPartPr>
              <p14:xfrm>
                <a:off x="4912250" y="4944990"/>
                <a:ext cx="2880" cy="1512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38A220BB-2D34-4F4A-ABF3-DF9BA7D80DB6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4903250" y="4936350"/>
                  <a:ext cx="2052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4DF4E954-E725-9C45-B001-B710B90582A9}"/>
                    </a:ext>
                  </a:extLst>
                </p14:cNvPr>
                <p14:cNvContentPartPr/>
                <p14:nvPr/>
              </p14:nvContentPartPr>
              <p14:xfrm>
                <a:off x="4912610" y="4372130"/>
                <a:ext cx="963360" cy="56484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4DF4E954-E725-9C45-B001-B710B90582A9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4894610" y="4354490"/>
                  <a:ext cx="999000" cy="60048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3CDE3705-C955-294B-8707-AB1CFA5EEB90}"/>
              </a:ext>
            </a:extLst>
          </p:cNvPr>
          <p:cNvSpPr txBox="1"/>
          <p:nvPr/>
        </p:nvSpPr>
        <p:spPr>
          <a:xfrm>
            <a:off x="4786120" y="3478345"/>
            <a:ext cx="916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Factor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0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B188B4A7-195C-2749-A88D-F23533A5A42A}"/>
                  </a:ext>
                </a:extLst>
              </p14:cNvPr>
              <p14:cNvContentPartPr/>
              <p14:nvPr/>
            </p14:nvContentPartPr>
            <p14:xfrm>
              <a:off x="6460940" y="3459765"/>
              <a:ext cx="742680" cy="4032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B188B4A7-195C-2749-A88D-F23533A5A42A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6443300" y="3441765"/>
                <a:ext cx="778320" cy="7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2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3B4092A6-BC66-B242-A1E9-221955FB65A4}"/>
                  </a:ext>
                </a:extLst>
              </p14:cNvPr>
              <p14:cNvContentPartPr/>
              <p14:nvPr/>
            </p14:nvContentPartPr>
            <p14:xfrm>
              <a:off x="7358780" y="3389565"/>
              <a:ext cx="141840" cy="72468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3B4092A6-BC66-B242-A1E9-221955FB65A4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7341140" y="3371925"/>
                <a:ext cx="177480" cy="76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4">
            <p14:nvContentPartPr>
              <p14:cNvPr id="101" name="Ink 100">
                <a:extLst>
                  <a:ext uri="{FF2B5EF4-FFF2-40B4-BE49-F238E27FC236}">
                    <a16:creationId xmlns:a16="http://schemas.microsoft.com/office/drawing/2014/main" id="{62CAA70A-2E91-D546-943C-2CAB91102520}"/>
                  </a:ext>
                </a:extLst>
              </p14:cNvPr>
              <p14:cNvContentPartPr/>
              <p14:nvPr/>
            </p14:nvContentPartPr>
            <p14:xfrm>
              <a:off x="6298940" y="3390285"/>
              <a:ext cx="1106640" cy="693360"/>
            </p14:xfrm>
          </p:contentPart>
        </mc:Choice>
        <mc:Fallback xmlns="">
          <p:pic>
            <p:nvPicPr>
              <p:cNvPr id="101" name="Ink 100">
                <a:extLst>
                  <a:ext uri="{FF2B5EF4-FFF2-40B4-BE49-F238E27FC236}">
                    <a16:creationId xmlns:a16="http://schemas.microsoft.com/office/drawing/2014/main" id="{62CAA70A-2E91-D546-943C-2CAB91102520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6280940" y="3372285"/>
                <a:ext cx="1142280" cy="72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6">
            <p14:nvContentPartPr>
              <p14:cNvPr id="102" name="Ink 101">
                <a:extLst>
                  <a:ext uri="{FF2B5EF4-FFF2-40B4-BE49-F238E27FC236}">
                    <a16:creationId xmlns:a16="http://schemas.microsoft.com/office/drawing/2014/main" id="{6A70EFA3-5EB5-1244-A18B-CD6D8ECC3426}"/>
                  </a:ext>
                </a:extLst>
              </p14:cNvPr>
              <p14:cNvContentPartPr/>
              <p14:nvPr/>
            </p14:nvContentPartPr>
            <p14:xfrm>
              <a:off x="6429620" y="3432045"/>
              <a:ext cx="1048320" cy="608400"/>
            </p14:xfrm>
          </p:contentPart>
        </mc:Choice>
        <mc:Fallback xmlns="">
          <p:pic>
            <p:nvPicPr>
              <p:cNvPr id="102" name="Ink 101">
                <a:extLst>
                  <a:ext uri="{FF2B5EF4-FFF2-40B4-BE49-F238E27FC236}">
                    <a16:creationId xmlns:a16="http://schemas.microsoft.com/office/drawing/2014/main" id="{6A70EFA3-5EB5-1244-A18B-CD6D8ECC3426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6411620" y="3414045"/>
                <a:ext cx="1083960" cy="644040"/>
              </a:xfrm>
              <a:prstGeom prst="rect">
                <a:avLst/>
              </a:prstGeom>
            </p:spPr>
          </p:pic>
        </mc:Fallback>
      </mc:AlternateContent>
      <p:grpSp>
        <p:nvGrpSpPr>
          <p:cNvPr id="105" name="Group 104">
            <a:extLst>
              <a:ext uri="{FF2B5EF4-FFF2-40B4-BE49-F238E27FC236}">
                <a16:creationId xmlns:a16="http://schemas.microsoft.com/office/drawing/2014/main" id="{C57B8ED6-DF3C-6F42-9778-37F4088AEF3D}"/>
              </a:ext>
            </a:extLst>
          </p:cNvPr>
          <p:cNvGrpSpPr/>
          <p:nvPr/>
        </p:nvGrpSpPr>
        <p:grpSpPr>
          <a:xfrm>
            <a:off x="6246020" y="3492525"/>
            <a:ext cx="1045800" cy="531720"/>
            <a:chOff x="6246020" y="3492525"/>
            <a:chExt cx="1045800" cy="531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87F0C594-6223-3E4B-9A2C-DF8E20887AF3}"/>
                    </a:ext>
                  </a:extLst>
                </p14:cNvPr>
                <p14:cNvContentPartPr/>
                <p14:nvPr/>
              </p14:nvContentPartPr>
              <p14:xfrm>
                <a:off x="6246020" y="3492525"/>
                <a:ext cx="1045800" cy="53172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87F0C594-6223-3E4B-9A2C-DF8E20887AF3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6237380" y="3483525"/>
                  <a:ext cx="1063440" cy="54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523D6D56-839C-E549-9348-6A489933A6F0}"/>
                    </a:ext>
                  </a:extLst>
                </p14:cNvPr>
                <p14:cNvContentPartPr/>
                <p14:nvPr/>
              </p14:nvContentPartPr>
              <p14:xfrm>
                <a:off x="6940100" y="3549405"/>
                <a:ext cx="219960" cy="29988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523D6D56-839C-E549-9348-6A489933A6F0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6931100" y="3540405"/>
                  <a:ext cx="237600" cy="317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2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CA04AF84-5A71-4E43-86DB-FEF4E7784B17}"/>
                  </a:ext>
                </a:extLst>
              </p14:cNvPr>
              <p14:cNvContentPartPr/>
              <p14:nvPr/>
            </p14:nvContentPartPr>
            <p14:xfrm>
              <a:off x="6275180" y="3498285"/>
              <a:ext cx="123480" cy="3996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CA04AF84-5A71-4E43-86DB-FEF4E7784B17}"/>
                  </a:ext>
                </a:extLst>
              </p:cNvPr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6266180" y="3489645"/>
                <a:ext cx="141120" cy="5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4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791BE979-A8BE-D342-ACBB-D28D09CBF0F6}"/>
                  </a:ext>
                </a:extLst>
              </p14:cNvPr>
              <p14:cNvContentPartPr/>
              <p14:nvPr/>
            </p14:nvContentPartPr>
            <p14:xfrm>
              <a:off x="7317380" y="4093365"/>
              <a:ext cx="57240" cy="4824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791BE979-A8BE-D342-ACBB-D28D09CBF0F6}"/>
                  </a:ext>
                </a:extLst>
              </p:cNvPr>
              <p:cNvPicPr/>
              <p:nvPr/>
            </p:nvPicPr>
            <p:blipFill>
              <a:blip r:embed="rId115"/>
              <a:stretch>
                <a:fillRect/>
              </a:stretch>
            </p:blipFill>
            <p:spPr>
              <a:xfrm>
                <a:off x="7308740" y="4084365"/>
                <a:ext cx="74880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6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0722150C-72A2-CF41-A624-8F492C04522E}"/>
                  </a:ext>
                </a:extLst>
              </p14:cNvPr>
              <p14:cNvContentPartPr/>
              <p14:nvPr/>
            </p14:nvContentPartPr>
            <p14:xfrm>
              <a:off x="7363820" y="4195245"/>
              <a:ext cx="101160" cy="226800"/>
            </p14:xfrm>
          </p:contentPart>
        </mc:Choice>
        <mc:Fallback xmlns=""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0722150C-72A2-CF41-A624-8F492C04522E}"/>
                  </a:ext>
                </a:extLst>
              </p:cNvPr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7355180" y="4186605"/>
                <a:ext cx="118800" cy="24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8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5587AFAB-F422-BE42-A241-E1E6D7B3681B}"/>
                  </a:ext>
                </a:extLst>
              </p14:cNvPr>
              <p14:cNvContentPartPr/>
              <p14:nvPr/>
            </p14:nvContentPartPr>
            <p14:xfrm>
              <a:off x="7359140" y="4402965"/>
              <a:ext cx="112680" cy="581400"/>
            </p14:xfrm>
          </p:contentPart>
        </mc:Choice>
        <mc:Fallback xmlns=""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5587AFAB-F422-BE42-A241-E1E6D7B3681B}"/>
                  </a:ext>
                </a:extLst>
              </p:cNvPr>
              <p:cNvPicPr/>
              <p:nvPr/>
            </p:nvPicPr>
            <p:blipFill>
              <a:blip r:embed="rId119"/>
              <a:stretch>
                <a:fillRect/>
              </a:stretch>
            </p:blipFill>
            <p:spPr>
              <a:xfrm>
                <a:off x="7323500" y="4367325"/>
                <a:ext cx="184320" cy="65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0">
            <p14:nvContentPartPr>
              <p14:cNvPr id="110" name="Ink 109">
                <a:extLst>
                  <a:ext uri="{FF2B5EF4-FFF2-40B4-BE49-F238E27FC236}">
                    <a16:creationId xmlns:a16="http://schemas.microsoft.com/office/drawing/2014/main" id="{0B6B0598-9018-A94F-88C5-9A30C339DBEE}"/>
                  </a:ext>
                </a:extLst>
              </p14:cNvPr>
              <p14:cNvContentPartPr/>
              <p14:nvPr/>
            </p14:nvContentPartPr>
            <p14:xfrm>
              <a:off x="6450500" y="4363365"/>
              <a:ext cx="940680" cy="627480"/>
            </p14:xfrm>
          </p:contentPart>
        </mc:Choice>
        <mc:Fallback xmlns="">
          <p:pic>
            <p:nvPicPr>
              <p:cNvPr id="110" name="Ink 109">
                <a:extLst>
                  <a:ext uri="{FF2B5EF4-FFF2-40B4-BE49-F238E27FC236}">
                    <a16:creationId xmlns:a16="http://schemas.microsoft.com/office/drawing/2014/main" id="{0B6B0598-9018-A94F-88C5-9A30C339DBEE}"/>
                  </a:ext>
                </a:extLst>
              </p:cNvPr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6414860" y="4327365"/>
                <a:ext cx="1012320" cy="69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2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EE402F78-51E9-7E4E-87B2-F140D2CD3916}"/>
                  </a:ext>
                </a:extLst>
              </p14:cNvPr>
              <p14:cNvContentPartPr/>
              <p14:nvPr/>
            </p14:nvContentPartPr>
            <p14:xfrm>
              <a:off x="6917060" y="4219365"/>
              <a:ext cx="442440" cy="358560"/>
            </p14:xfrm>
          </p:contentPart>
        </mc:Choice>
        <mc:Fallback xmlns=""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EE402F78-51E9-7E4E-87B2-F140D2CD3916}"/>
                  </a:ext>
                </a:extLst>
              </p:cNvPr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6899060" y="4201725"/>
                <a:ext cx="478080" cy="39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4">
            <p14:nvContentPartPr>
              <p14:cNvPr id="113" name="Ink 112">
                <a:extLst>
                  <a:ext uri="{FF2B5EF4-FFF2-40B4-BE49-F238E27FC236}">
                    <a16:creationId xmlns:a16="http://schemas.microsoft.com/office/drawing/2014/main" id="{A8D9E046-EE46-5046-BDAB-29F188FDEEDD}"/>
                  </a:ext>
                </a:extLst>
              </p14:cNvPr>
              <p14:cNvContentPartPr/>
              <p14:nvPr/>
            </p14:nvContentPartPr>
            <p14:xfrm>
              <a:off x="6150620" y="4586205"/>
              <a:ext cx="768600" cy="368640"/>
            </p14:xfrm>
          </p:contentPart>
        </mc:Choice>
        <mc:Fallback xmlns="">
          <p:pic>
            <p:nvPicPr>
              <p:cNvPr id="113" name="Ink 112">
                <a:extLst>
                  <a:ext uri="{FF2B5EF4-FFF2-40B4-BE49-F238E27FC236}">
                    <a16:creationId xmlns:a16="http://schemas.microsoft.com/office/drawing/2014/main" id="{A8D9E046-EE46-5046-BDAB-29F188FDEEDD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6132620" y="4568565"/>
                <a:ext cx="804240" cy="40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6">
            <p14:nvContentPartPr>
              <p14:cNvPr id="114" name="Ink 113">
                <a:extLst>
                  <a:ext uri="{FF2B5EF4-FFF2-40B4-BE49-F238E27FC236}">
                    <a16:creationId xmlns:a16="http://schemas.microsoft.com/office/drawing/2014/main" id="{532ADB1C-6C16-2242-9F2A-038BA99656CC}"/>
                  </a:ext>
                </a:extLst>
              </p14:cNvPr>
              <p14:cNvContentPartPr/>
              <p14:nvPr/>
            </p14:nvContentPartPr>
            <p14:xfrm>
              <a:off x="6911300" y="4245645"/>
              <a:ext cx="515160" cy="404280"/>
            </p14:xfrm>
          </p:contentPart>
        </mc:Choice>
        <mc:Fallback xmlns="">
          <p:pic>
            <p:nvPicPr>
              <p:cNvPr id="114" name="Ink 113">
                <a:extLst>
                  <a:ext uri="{FF2B5EF4-FFF2-40B4-BE49-F238E27FC236}">
                    <a16:creationId xmlns:a16="http://schemas.microsoft.com/office/drawing/2014/main" id="{532ADB1C-6C16-2242-9F2A-038BA99656CC}"/>
                  </a:ext>
                </a:extLst>
              </p:cNvPr>
              <p:cNvPicPr/>
              <p:nvPr/>
            </p:nvPicPr>
            <p:blipFill>
              <a:blip r:embed="rId127"/>
              <a:stretch>
                <a:fillRect/>
              </a:stretch>
            </p:blipFill>
            <p:spPr>
              <a:xfrm>
                <a:off x="6893300" y="4228005"/>
                <a:ext cx="550800" cy="43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8">
            <p14:nvContentPartPr>
              <p14:cNvPr id="116" name="Ink 115">
                <a:extLst>
                  <a:ext uri="{FF2B5EF4-FFF2-40B4-BE49-F238E27FC236}">
                    <a16:creationId xmlns:a16="http://schemas.microsoft.com/office/drawing/2014/main" id="{7667FFD3-7277-8D4B-85B0-300EA93E5149}"/>
                  </a:ext>
                </a:extLst>
              </p14:cNvPr>
              <p14:cNvContentPartPr/>
              <p14:nvPr/>
            </p14:nvContentPartPr>
            <p14:xfrm>
              <a:off x="6243860" y="4467765"/>
              <a:ext cx="1171080" cy="483120"/>
            </p14:xfrm>
          </p:contentPart>
        </mc:Choice>
        <mc:Fallback xmlns="">
          <p:pic>
            <p:nvPicPr>
              <p:cNvPr id="116" name="Ink 115">
                <a:extLst>
                  <a:ext uri="{FF2B5EF4-FFF2-40B4-BE49-F238E27FC236}">
                    <a16:creationId xmlns:a16="http://schemas.microsoft.com/office/drawing/2014/main" id="{7667FFD3-7277-8D4B-85B0-300EA93E5149}"/>
                  </a:ext>
                </a:extLst>
              </p:cNvPr>
              <p:cNvPicPr/>
              <p:nvPr/>
            </p:nvPicPr>
            <p:blipFill>
              <a:blip r:embed="rId129"/>
              <a:stretch>
                <a:fillRect/>
              </a:stretch>
            </p:blipFill>
            <p:spPr>
              <a:xfrm>
                <a:off x="6226220" y="4449765"/>
                <a:ext cx="1206720" cy="51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0">
            <p14:nvContentPartPr>
              <p14:cNvPr id="117" name="Ink 116">
                <a:extLst>
                  <a:ext uri="{FF2B5EF4-FFF2-40B4-BE49-F238E27FC236}">
                    <a16:creationId xmlns:a16="http://schemas.microsoft.com/office/drawing/2014/main" id="{DE3C16FC-A4B4-914F-AE44-58929BA1B719}"/>
                  </a:ext>
                </a:extLst>
              </p14:cNvPr>
              <p14:cNvContentPartPr/>
              <p14:nvPr/>
            </p14:nvContentPartPr>
            <p14:xfrm>
              <a:off x="6078260" y="4320525"/>
              <a:ext cx="1425600" cy="713160"/>
            </p14:xfrm>
          </p:contentPart>
        </mc:Choice>
        <mc:Fallback xmlns="">
          <p:pic>
            <p:nvPicPr>
              <p:cNvPr id="117" name="Ink 116">
                <a:extLst>
                  <a:ext uri="{FF2B5EF4-FFF2-40B4-BE49-F238E27FC236}">
                    <a16:creationId xmlns:a16="http://schemas.microsoft.com/office/drawing/2014/main" id="{DE3C16FC-A4B4-914F-AE44-58929BA1B719}"/>
                  </a:ext>
                </a:extLst>
              </p:cNvPr>
              <p:cNvPicPr/>
              <p:nvPr/>
            </p:nvPicPr>
            <p:blipFill>
              <a:blip r:embed="rId131"/>
              <a:stretch>
                <a:fillRect/>
              </a:stretch>
            </p:blipFill>
            <p:spPr>
              <a:xfrm>
                <a:off x="6069620" y="4311885"/>
                <a:ext cx="1443240" cy="73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2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E09FE135-7F39-AD4F-9E56-F1A842EDFB56}"/>
                  </a:ext>
                </a:extLst>
              </p14:cNvPr>
              <p14:cNvContentPartPr/>
              <p14:nvPr/>
            </p14:nvContentPartPr>
            <p14:xfrm>
              <a:off x="6468860" y="4576125"/>
              <a:ext cx="461520" cy="180360"/>
            </p14:xfrm>
          </p:contentPart>
        </mc:Choice>
        <mc:Fallback xmlns=""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E09FE135-7F39-AD4F-9E56-F1A842EDFB56}"/>
                  </a:ext>
                </a:extLst>
              </p:cNvPr>
              <p:cNvPicPr/>
              <p:nvPr/>
            </p:nvPicPr>
            <p:blipFill>
              <a:blip r:embed="rId133"/>
              <a:stretch>
                <a:fillRect/>
              </a:stretch>
            </p:blipFill>
            <p:spPr>
              <a:xfrm>
                <a:off x="6460220" y="4567125"/>
                <a:ext cx="479160" cy="198000"/>
              </a:xfrm>
              <a:prstGeom prst="rect">
                <a:avLst/>
              </a:prstGeom>
            </p:spPr>
          </p:pic>
        </mc:Fallback>
      </mc:AlternateContent>
      <p:sp>
        <p:nvSpPr>
          <p:cNvPr id="119" name="TextBox 118">
            <a:extLst>
              <a:ext uri="{FF2B5EF4-FFF2-40B4-BE49-F238E27FC236}">
                <a16:creationId xmlns:a16="http://schemas.microsoft.com/office/drawing/2014/main" id="{4E77F1ED-DEED-E540-A0F4-EF64E429243C}"/>
              </a:ext>
            </a:extLst>
          </p:cNvPr>
          <p:cNvSpPr txBox="1"/>
          <p:nvPr/>
        </p:nvSpPr>
        <p:spPr>
          <a:xfrm>
            <a:off x="6880042" y="4524437"/>
            <a:ext cx="847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Factor</a:t>
            </a:r>
          </a:p>
        </p:txBody>
      </p: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47BB4F3B-A555-BE45-920D-4CC31CBB6908}"/>
              </a:ext>
            </a:extLst>
          </p:cNvPr>
          <p:cNvCxnSpPr/>
          <p:nvPr/>
        </p:nvCxnSpPr>
        <p:spPr>
          <a:xfrm>
            <a:off x="6025960" y="1966452"/>
            <a:ext cx="30240" cy="20076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>
            <a:extLst>
              <a:ext uri="{FF2B5EF4-FFF2-40B4-BE49-F238E27FC236}">
                <a16:creationId xmlns:a16="http://schemas.microsoft.com/office/drawing/2014/main" id="{75A07CF4-D29F-3347-97DB-DBAB01E34E58}"/>
              </a:ext>
            </a:extLst>
          </p:cNvPr>
          <p:cNvSpPr txBox="1"/>
          <p:nvPr/>
        </p:nvSpPr>
        <p:spPr>
          <a:xfrm>
            <a:off x="5871708" y="1660691"/>
            <a:ext cx="28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31FC7656-3A05-6B4F-9FE8-3573304CA6B6}"/>
              </a:ext>
            </a:extLst>
          </p:cNvPr>
          <p:cNvSpPr txBox="1"/>
          <p:nvPr/>
        </p:nvSpPr>
        <p:spPr>
          <a:xfrm>
            <a:off x="432619" y="1966452"/>
            <a:ext cx="2359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 overlapping variables is good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B40BF128-4A11-6F40-8633-81A77C86748E}"/>
              </a:ext>
            </a:extLst>
          </p:cNvPr>
          <p:cNvSpPr txBox="1"/>
          <p:nvPr/>
        </p:nvSpPr>
        <p:spPr>
          <a:xfrm>
            <a:off x="432619" y="5581825"/>
            <a:ext cx="2359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factor must have at least three “loadings”</a:t>
            </a:r>
          </a:p>
        </p:txBody>
      </p:sp>
    </p:spTree>
    <p:extLst>
      <p:ext uri="{BB962C8B-B14F-4D97-AF65-F5344CB8AC3E}">
        <p14:creationId xmlns:p14="http://schemas.microsoft.com/office/powerpoint/2010/main" val="3694421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Factor analysis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14</a:t>
            </a:fld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4453BBB-79AB-7842-AA55-DFCCFE3D46C5}"/>
              </a:ext>
            </a:extLst>
          </p:cNvPr>
          <p:cNvGrpSpPr/>
          <p:nvPr/>
        </p:nvGrpSpPr>
        <p:grpSpPr>
          <a:xfrm>
            <a:off x="2553628" y="2430965"/>
            <a:ext cx="7245448" cy="3479181"/>
            <a:chOff x="9291356" y="4027036"/>
            <a:chExt cx="1884980" cy="140925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E9D5E02-D2FF-6B4B-A7FA-439A0034524F}"/>
                </a:ext>
              </a:extLst>
            </p:cNvPr>
            <p:cNvGrpSpPr/>
            <p:nvPr/>
          </p:nvGrpSpPr>
          <p:grpSpPr>
            <a:xfrm>
              <a:off x="9291356" y="4027036"/>
              <a:ext cx="1294170" cy="1407168"/>
              <a:chOff x="8978206" y="4027036"/>
              <a:chExt cx="1294170" cy="1407168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8FFB379B-093E-2946-BBD7-6634DF1C420E}"/>
                  </a:ext>
                </a:extLst>
              </p:cNvPr>
              <p:cNvSpPr/>
              <p:nvPr/>
            </p:nvSpPr>
            <p:spPr>
              <a:xfrm>
                <a:off x="8978206" y="4027036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10AD16CA-FAE4-DD4D-AC7C-8552CCA0132A}"/>
                  </a:ext>
                </a:extLst>
              </p:cNvPr>
              <p:cNvSpPr/>
              <p:nvPr/>
            </p:nvSpPr>
            <p:spPr>
              <a:xfrm>
                <a:off x="8978206" y="4400102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5F61D87-45BB-8644-9C61-03655C49ADF5}"/>
                </a:ext>
              </a:extLst>
            </p:cNvPr>
            <p:cNvGrpSpPr/>
            <p:nvPr/>
          </p:nvGrpSpPr>
          <p:grpSpPr>
            <a:xfrm>
              <a:off x="9882166" y="4054176"/>
              <a:ext cx="1294170" cy="1382116"/>
              <a:chOff x="9882166" y="4054176"/>
              <a:chExt cx="1294170" cy="1382116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84F4D7E0-12A1-DF45-BD99-3BE0ED7147CF}"/>
                  </a:ext>
                </a:extLst>
              </p:cNvPr>
              <p:cNvSpPr/>
              <p:nvPr/>
            </p:nvSpPr>
            <p:spPr>
              <a:xfrm>
                <a:off x="9882166" y="4054176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E7F5F076-B555-EB42-9F1E-4E1FF7B45E56}"/>
                  </a:ext>
                </a:extLst>
              </p:cNvPr>
              <p:cNvSpPr/>
              <p:nvPr/>
            </p:nvSpPr>
            <p:spPr>
              <a:xfrm>
                <a:off x="9882166" y="4402190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96682E0E-C38D-EB49-9A81-9E2CD3772CB6}"/>
                  </a:ext>
                </a:extLst>
              </p14:cNvPr>
              <p14:cNvContentPartPr/>
              <p14:nvPr/>
            </p14:nvContentPartPr>
            <p14:xfrm>
              <a:off x="5586794" y="3632779"/>
              <a:ext cx="605160" cy="32112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96682E0E-C38D-EB49-9A81-9E2CD3772CB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71314" y="3617316"/>
                <a:ext cx="635760" cy="3516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F7FB6ED6-F3D2-244E-90D7-E551DBF319AD}"/>
                  </a:ext>
                </a:extLst>
              </p14:cNvPr>
              <p14:cNvContentPartPr/>
              <p14:nvPr/>
            </p14:nvContentPartPr>
            <p14:xfrm>
              <a:off x="6126434" y="3738259"/>
              <a:ext cx="315720" cy="32256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F7FB6ED6-F3D2-244E-90D7-E551DBF319A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10954" y="3722779"/>
                <a:ext cx="346320" cy="35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1A0B1D55-B7A9-C940-9D3D-2B007EEE183C}"/>
                  </a:ext>
                </a:extLst>
              </p14:cNvPr>
              <p14:cNvContentPartPr/>
              <p14:nvPr/>
            </p14:nvContentPartPr>
            <p14:xfrm>
              <a:off x="6292034" y="3627019"/>
              <a:ext cx="346320" cy="41652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1A0B1D55-B7A9-C940-9D3D-2B007EEE183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76554" y="3611526"/>
                <a:ext cx="376920" cy="44714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242EF587-3CFE-5244-8474-0601807E1E2E}"/>
                  </a:ext>
                </a:extLst>
              </p14:cNvPr>
              <p14:cNvContentPartPr/>
              <p14:nvPr/>
            </p14:nvContentPartPr>
            <p14:xfrm>
              <a:off x="5281874" y="3605779"/>
              <a:ext cx="1958760" cy="115992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242EF587-3CFE-5244-8474-0601807E1E2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218886" y="3542799"/>
                <a:ext cx="2084377" cy="128552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FFEE7061-B7E0-B74B-A337-959BC0D52D3A}"/>
                  </a:ext>
                </a:extLst>
              </p14:cNvPr>
              <p14:cNvContentPartPr/>
              <p14:nvPr/>
            </p14:nvContentPartPr>
            <p14:xfrm>
              <a:off x="5093954" y="4034539"/>
              <a:ext cx="1361880" cy="69552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FFEE7061-B7E0-B74B-A337-959BC0D52D3A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030954" y="3971539"/>
                <a:ext cx="1487520" cy="82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7EF02E32-4E13-F042-BC14-790DDD2444CB}"/>
                  </a:ext>
                </a:extLst>
              </p14:cNvPr>
              <p14:cNvContentPartPr/>
              <p14:nvPr/>
            </p14:nvContentPartPr>
            <p14:xfrm>
              <a:off x="6190874" y="3610099"/>
              <a:ext cx="862560" cy="40896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7EF02E32-4E13-F042-BC14-790DDD2444CB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127848" y="3547043"/>
                <a:ext cx="988252" cy="5347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1193C78E-3C18-6E43-A2D3-B142B85971A6}"/>
                  </a:ext>
                </a:extLst>
              </p14:cNvPr>
              <p14:cNvContentPartPr/>
              <p14:nvPr/>
            </p14:nvContentPartPr>
            <p14:xfrm>
              <a:off x="5223554" y="3861739"/>
              <a:ext cx="241560" cy="17964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1193C78E-3C18-6E43-A2D3-B142B85971A6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187554" y="3825739"/>
                <a:ext cx="313200" cy="25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D9145BF6-9203-2745-ADCB-A1A858A96D01}"/>
                  </a:ext>
                </a:extLst>
              </p14:cNvPr>
              <p14:cNvContentPartPr/>
              <p14:nvPr/>
            </p14:nvContentPartPr>
            <p14:xfrm>
              <a:off x="5917994" y="3543499"/>
              <a:ext cx="378000" cy="8388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D9145BF6-9203-2745-ADCB-A1A858A96D01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881994" y="3507499"/>
                <a:ext cx="449640" cy="15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0A78C026-C6E7-9543-AD5E-D0C70CFC12FC}"/>
                  </a:ext>
                </a:extLst>
              </p14:cNvPr>
              <p14:cNvContentPartPr/>
              <p14:nvPr/>
            </p14:nvContentPartPr>
            <p14:xfrm>
              <a:off x="6376634" y="3614419"/>
              <a:ext cx="920520" cy="66636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0A78C026-C6E7-9543-AD5E-D0C70CFC12FC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340634" y="3578419"/>
                <a:ext cx="992160" cy="73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59" name="Ink 58">
                <a:extLst>
                  <a:ext uri="{FF2B5EF4-FFF2-40B4-BE49-F238E27FC236}">
                    <a16:creationId xmlns:a16="http://schemas.microsoft.com/office/drawing/2014/main" id="{524AA3AF-A626-C54E-B4DD-BD949FFE977F}"/>
                  </a:ext>
                </a:extLst>
              </p14:cNvPr>
              <p14:cNvContentPartPr/>
              <p14:nvPr/>
            </p14:nvContentPartPr>
            <p14:xfrm>
              <a:off x="5365034" y="4002139"/>
              <a:ext cx="1308960" cy="708480"/>
            </p14:xfrm>
          </p:contentPart>
        </mc:Choice>
        <mc:Fallback xmlns="">
          <p:pic>
            <p:nvPicPr>
              <p:cNvPr id="59" name="Ink 58">
                <a:extLst>
                  <a:ext uri="{FF2B5EF4-FFF2-40B4-BE49-F238E27FC236}">
                    <a16:creationId xmlns:a16="http://schemas.microsoft.com/office/drawing/2014/main" id="{524AA3AF-A626-C54E-B4DD-BD949FFE977F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5311034" y="3894139"/>
                <a:ext cx="1416600" cy="9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86457C7C-21BE-364F-B7D0-80D217E6186B}"/>
                  </a:ext>
                </a:extLst>
              </p14:cNvPr>
              <p14:cNvContentPartPr/>
              <p14:nvPr/>
            </p14:nvContentPartPr>
            <p14:xfrm>
              <a:off x="5002874" y="4111219"/>
              <a:ext cx="282240" cy="26856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86457C7C-21BE-364F-B7D0-80D217E6186B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984874" y="4093219"/>
                <a:ext cx="317880" cy="30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A03CFCA9-53BF-9D4F-8F20-0AC33CC41BE0}"/>
                  </a:ext>
                </a:extLst>
              </p14:cNvPr>
              <p14:cNvContentPartPr/>
              <p14:nvPr/>
            </p14:nvContentPartPr>
            <p14:xfrm>
              <a:off x="6526754" y="4153339"/>
              <a:ext cx="801720" cy="31428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A03CFCA9-53BF-9D4F-8F20-0AC33CC41BE0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508754" y="4135339"/>
                <a:ext cx="837360" cy="349920"/>
              </a:xfrm>
              <a:prstGeom prst="rect">
                <a:avLst/>
              </a:prstGeom>
            </p:spPr>
          </p:pic>
        </mc:Fallback>
      </mc:AlternateContent>
      <p:grpSp>
        <p:nvGrpSpPr>
          <p:cNvPr id="66" name="Group 65">
            <a:extLst>
              <a:ext uri="{FF2B5EF4-FFF2-40B4-BE49-F238E27FC236}">
                <a16:creationId xmlns:a16="http://schemas.microsoft.com/office/drawing/2014/main" id="{5295137B-DF5C-D64C-94F1-6235B01CA475}"/>
              </a:ext>
            </a:extLst>
          </p:cNvPr>
          <p:cNvGrpSpPr/>
          <p:nvPr/>
        </p:nvGrpSpPr>
        <p:grpSpPr>
          <a:xfrm>
            <a:off x="5319674" y="3632059"/>
            <a:ext cx="1340640" cy="1213560"/>
            <a:chOff x="5319674" y="3632059"/>
            <a:chExt cx="1340640" cy="1213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CFF3165D-6BB5-1741-B3E2-3CAEFC88069D}"/>
                    </a:ext>
                  </a:extLst>
                </p14:cNvPr>
                <p14:cNvContentPartPr/>
                <p14:nvPr/>
              </p14:nvContentPartPr>
              <p14:xfrm>
                <a:off x="6193754" y="3632059"/>
                <a:ext cx="82800" cy="15696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CFF3165D-6BB5-1741-B3E2-3CAEFC88069D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178274" y="3616579"/>
                  <a:ext cx="11340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7569CD52-1B5F-8444-8837-0F809FD32BC6}"/>
                    </a:ext>
                  </a:extLst>
                </p14:cNvPr>
                <p14:cNvContentPartPr/>
                <p14:nvPr/>
              </p14:nvContentPartPr>
              <p14:xfrm>
                <a:off x="6186554" y="3643939"/>
                <a:ext cx="12960" cy="26568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7569CD52-1B5F-8444-8837-0F809FD32BC6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171074" y="3628459"/>
                  <a:ext cx="43560" cy="29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96FD59CD-E634-0C4B-AE2A-305BAE981F94}"/>
                    </a:ext>
                  </a:extLst>
                </p14:cNvPr>
                <p14:cNvContentPartPr/>
                <p14:nvPr/>
              </p14:nvContentPartPr>
              <p14:xfrm>
                <a:off x="6152354" y="3841939"/>
                <a:ext cx="58320" cy="13212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96FD59CD-E634-0C4B-AE2A-305BAE981F94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136778" y="3826459"/>
                  <a:ext cx="8911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38D51FF2-51B9-D146-9C0B-33FA5D018AE6}"/>
                    </a:ext>
                  </a:extLst>
                </p14:cNvPr>
                <p14:cNvContentPartPr/>
                <p14:nvPr/>
              </p14:nvContentPartPr>
              <p14:xfrm>
                <a:off x="6241994" y="3947059"/>
                <a:ext cx="61560" cy="1382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38D51FF2-51B9-D146-9C0B-33FA5D018AE6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6226514" y="3931579"/>
                  <a:ext cx="9216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9A0EA4C2-8523-0442-BCD5-38BCC1B7CBD9}"/>
                    </a:ext>
                  </a:extLst>
                </p14:cNvPr>
                <p14:cNvContentPartPr/>
                <p14:nvPr/>
              </p14:nvContentPartPr>
              <p14:xfrm>
                <a:off x="6280154" y="3856699"/>
                <a:ext cx="23400" cy="1911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9A0EA4C2-8523-0442-BCD5-38BCC1B7CBD9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6264674" y="3841219"/>
                  <a:ext cx="5400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36D18543-57CB-B848-8C82-861E401CA2FE}"/>
                    </a:ext>
                  </a:extLst>
                </p14:cNvPr>
                <p14:cNvContentPartPr/>
                <p14:nvPr/>
              </p14:nvContentPartPr>
              <p14:xfrm>
                <a:off x="6312194" y="3854539"/>
                <a:ext cx="81000" cy="20304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36D18543-57CB-B848-8C82-861E401CA2FE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6296714" y="3839059"/>
                  <a:ext cx="11160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BE4361B1-C1A2-3F4F-89B6-E9C697C61B54}"/>
                    </a:ext>
                  </a:extLst>
                </p14:cNvPr>
                <p14:cNvContentPartPr/>
                <p14:nvPr/>
              </p14:nvContentPartPr>
              <p14:xfrm>
                <a:off x="6181154" y="3841939"/>
                <a:ext cx="228960" cy="26352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BE4361B1-C1A2-3F4F-89B6-E9C697C61B54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6165674" y="3826459"/>
                  <a:ext cx="259560" cy="29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9CDA2A10-71EA-DD4E-AD89-898424D579C5}"/>
                    </a:ext>
                  </a:extLst>
                </p14:cNvPr>
                <p14:cNvContentPartPr/>
                <p14:nvPr/>
              </p14:nvContentPartPr>
              <p14:xfrm>
                <a:off x="5990714" y="3678139"/>
                <a:ext cx="337320" cy="23580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9CDA2A10-71EA-DD4E-AD89-898424D579C5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5975217" y="3662659"/>
                  <a:ext cx="367953" cy="26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ED8CCC4D-BC47-1041-8522-26417023BE14}"/>
                    </a:ext>
                  </a:extLst>
                </p14:cNvPr>
                <p14:cNvContentPartPr/>
                <p14:nvPr/>
              </p14:nvContentPartPr>
              <p14:xfrm>
                <a:off x="6369434" y="3889459"/>
                <a:ext cx="360" cy="3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ED8CCC4D-BC47-1041-8522-26417023BE14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353954" y="3873979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2A58AB7A-C857-824A-99DC-288C299F7500}"/>
                    </a:ext>
                  </a:extLst>
                </p14:cNvPr>
                <p14:cNvContentPartPr/>
                <p14:nvPr/>
              </p14:nvContentPartPr>
              <p14:xfrm>
                <a:off x="6285194" y="3909979"/>
                <a:ext cx="63000" cy="22608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2A58AB7A-C857-824A-99DC-288C299F7500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6269625" y="3894474"/>
                  <a:ext cx="93776" cy="25672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B091C732-242F-3448-85B3-7C153A28777E}"/>
                    </a:ext>
                  </a:extLst>
                </p14:cNvPr>
                <p14:cNvContentPartPr/>
                <p14:nvPr/>
              </p14:nvContentPartPr>
              <p14:xfrm>
                <a:off x="6374834" y="3905299"/>
                <a:ext cx="360" cy="3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B091C732-242F-3448-85B3-7C153A28777E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359354" y="3889819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2C8FFDCB-12BF-C241-AE79-44B60963228C}"/>
                    </a:ext>
                  </a:extLst>
                </p14:cNvPr>
                <p14:cNvContentPartPr/>
                <p14:nvPr/>
              </p14:nvContentPartPr>
              <p14:xfrm>
                <a:off x="6351434" y="3906739"/>
                <a:ext cx="360" cy="36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2C8FFDCB-12BF-C241-AE79-44B60963228C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335954" y="3891259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AB9AE406-8951-F04B-B1B5-1BB3E2774D06}"/>
                    </a:ext>
                  </a:extLst>
                </p14:cNvPr>
                <p14:cNvContentPartPr/>
                <p14:nvPr/>
              </p14:nvContentPartPr>
              <p14:xfrm>
                <a:off x="6339554" y="3910339"/>
                <a:ext cx="360" cy="36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AB9AE406-8951-F04B-B1B5-1BB3E2774D06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324074" y="3894859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9BC1E800-A5B0-8E48-96D1-AD1D516FDD64}"/>
                    </a:ext>
                  </a:extLst>
                </p14:cNvPr>
                <p14:cNvContentPartPr/>
                <p14:nvPr/>
              </p14:nvContentPartPr>
              <p14:xfrm>
                <a:off x="5319674" y="4479139"/>
                <a:ext cx="1023840" cy="36648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9BC1E800-A5B0-8E48-96D1-AD1D516FDD64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5301674" y="4461157"/>
                  <a:ext cx="1059480" cy="40208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DB3C4E38-B87A-6F4D-9638-DE692145E979}"/>
                    </a:ext>
                  </a:extLst>
                </p14:cNvPr>
                <p14:cNvContentPartPr/>
                <p14:nvPr/>
              </p14:nvContentPartPr>
              <p14:xfrm>
                <a:off x="5416874" y="3966139"/>
                <a:ext cx="1243440" cy="43632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DB3C4E38-B87A-6F4D-9638-DE692145E979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5398874" y="3948139"/>
                  <a:ext cx="1279080" cy="47196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4E59B388-B37C-DA49-8568-91419F2135BB}"/>
              </a:ext>
            </a:extLst>
          </p:cNvPr>
          <p:cNvSpPr txBox="1"/>
          <p:nvPr/>
        </p:nvSpPr>
        <p:spPr>
          <a:xfrm>
            <a:off x="5414714" y="4002139"/>
            <a:ext cx="1299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Factor 1 = 4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0B12FF31-F045-684F-9E84-962C466DD093}"/>
                  </a:ext>
                </a:extLst>
              </p14:cNvPr>
              <p14:cNvContentPartPr/>
              <p14:nvPr/>
            </p14:nvContentPartPr>
            <p14:xfrm>
              <a:off x="4982320" y="3386545"/>
              <a:ext cx="1081800" cy="17316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0B12FF31-F045-684F-9E84-962C466DD093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4964320" y="3368545"/>
                <a:ext cx="1117440" cy="20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32AE54BC-066F-1E42-997D-AD40DBCA897C}"/>
                  </a:ext>
                </a:extLst>
              </p14:cNvPr>
              <p14:cNvContentPartPr/>
              <p14:nvPr/>
            </p14:nvContentPartPr>
            <p14:xfrm>
              <a:off x="4951720" y="3375745"/>
              <a:ext cx="280800" cy="5724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32AE54BC-066F-1E42-997D-AD40DBCA897C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4933720" y="3357745"/>
                <a:ext cx="316440" cy="9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0EDBF491-4602-A44F-A95C-B412FE736BF2}"/>
                  </a:ext>
                </a:extLst>
              </p14:cNvPr>
              <p14:cNvContentPartPr/>
              <p14:nvPr/>
            </p14:nvContentPartPr>
            <p14:xfrm>
              <a:off x="4910320" y="3445225"/>
              <a:ext cx="38160" cy="82080"/>
            </p14:xfrm>
          </p:contentPart>
        </mc:Choice>
        <mc:Fallback xmlns=""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0EDBF491-4602-A44F-A95C-B412FE736BF2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4892149" y="3427225"/>
                <a:ext cx="74139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F30AFCC0-5B0F-1048-9FE0-E7E2BE3C6339}"/>
                  </a:ext>
                </a:extLst>
              </p14:cNvPr>
              <p14:cNvContentPartPr/>
              <p14:nvPr/>
            </p14:nvContentPartPr>
            <p14:xfrm>
              <a:off x="4852360" y="3517945"/>
              <a:ext cx="99360" cy="606960"/>
            </p14:xfrm>
          </p:contentPart>
        </mc:Choice>
        <mc:Fallback xmlns=""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F30AFCC0-5B0F-1048-9FE0-E7E2BE3C6339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4834425" y="3499945"/>
                <a:ext cx="134871" cy="64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941CA2CD-4011-5A4A-97AB-F099C7A11448}"/>
                  </a:ext>
                </a:extLst>
              </p14:cNvPr>
              <p14:cNvContentPartPr/>
              <p14:nvPr/>
            </p14:nvContentPartPr>
            <p14:xfrm>
              <a:off x="4970080" y="3659785"/>
              <a:ext cx="628920" cy="489240"/>
            </p14:xfrm>
          </p:contentPart>
        </mc:Choice>
        <mc:Fallback xmlns=""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941CA2CD-4011-5A4A-97AB-F099C7A11448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4952070" y="3641785"/>
                <a:ext cx="664580" cy="52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E665644B-7031-FE42-9885-535534A74172}"/>
                  </a:ext>
                </a:extLst>
              </p14:cNvPr>
              <p14:cNvContentPartPr/>
              <p14:nvPr/>
            </p14:nvContentPartPr>
            <p14:xfrm>
              <a:off x="5610160" y="3502465"/>
              <a:ext cx="446040" cy="15840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E665644B-7031-FE42-9885-535534A74172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5592160" y="3484465"/>
                <a:ext cx="481680" cy="19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">
            <p14:nvContentPartPr>
              <p14:cNvPr id="74" name="Ink 73">
                <a:extLst>
                  <a:ext uri="{FF2B5EF4-FFF2-40B4-BE49-F238E27FC236}">
                    <a16:creationId xmlns:a16="http://schemas.microsoft.com/office/drawing/2014/main" id="{BC457699-2270-7043-AB69-63253F95B821}"/>
                  </a:ext>
                </a:extLst>
              </p14:cNvPr>
              <p14:cNvContentPartPr/>
              <p14:nvPr/>
            </p14:nvContentPartPr>
            <p14:xfrm>
              <a:off x="5251240" y="3390865"/>
              <a:ext cx="676440" cy="117720"/>
            </p14:xfrm>
          </p:contentPart>
        </mc:Choice>
        <mc:Fallback xmlns="">
          <p:pic>
            <p:nvPicPr>
              <p:cNvPr id="74" name="Ink 73">
                <a:extLst>
                  <a:ext uri="{FF2B5EF4-FFF2-40B4-BE49-F238E27FC236}">
                    <a16:creationId xmlns:a16="http://schemas.microsoft.com/office/drawing/2014/main" id="{BC457699-2270-7043-AB69-63253F95B821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5233240" y="3372920"/>
                <a:ext cx="712080" cy="15325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">
            <p14:nvContentPartPr>
              <p14:cNvPr id="75" name="Ink 74">
                <a:extLst>
                  <a:ext uri="{FF2B5EF4-FFF2-40B4-BE49-F238E27FC236}">
                    <a16:creationId xmlns:a16="http://schemas.microsoft.com/office/drawing/2014/main" id="{0C9D77DE-0522-EF4D-ABA9-BCF07F845FE9}"/>
                  </a:ext>
                </a:extLst>
              </p14:cNvPr>
              <p14:cNvContentPartPr/>
              <p14:nvPr/>
            </p14:nvContentPartPr>
            <p14:xfrm>
              <a:off x="4897720" y="3428305"/>
              <a:ext cx="475200" cy="327960"/>
            </p14:xfrm>
          </p:contentPart>
        </mc:Choice>
        <mc:Fallback xmlns="">
          <p:pic>
            <p:nvPicPr>
              <p:cNvPr id="75" name="Ink 74">
                <a:extLst>
                  <a:ext uri="{FF2B5EF4-FFF2-40B4-BE49-F238E27FC236}">
                    <a16:creationId xmlns:a16="http://schemas.microsoft.com/office/drawing/2014/main" id="{0C9D77DE-0522-EF4D-ABA9-BCF07F845FE9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4879720" y="3410305"/>
                <a:ext cx="510840" cy="36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76" name="Ink 75">
                <a:extLst>
                  <a:ext uri="{FF2B5EF4-FFF2-40B4-BE49-F238E27FC236}">
                    <a16:creationId xmlns:a16="http://schemas.microsoft.com/office/drawing/2014/main" id="{8F43D2A3-FEFF-3B4F-A876-D14DFE15F4BA}"/>
                  </a:ext>
                </a:extLst>
              </p14:cNvPr>
              <p14:cNvContentPartPr/>
              <p14:nvPr/>
            </p14:nvContentPartPr>
            <p14:xfrm>
              <a:off x="4877200" y="3381505"/>
              <a:ext cx="825480" cy="769680"/>
            </p14:xfrm>
          </p:contentPart>
        </mc:Choice>
        <mc:Fallback xmlns="">
          <p:pic>
            <p:nvPicPr>
              <p:cNvPr id="76" name="Ink 75">
                <a:extLst>
                  <a:ext uri="{FF2B5EF4-FFF2-40B4-BE49-F238E27FC236}">
                    <a16:creationId xmlns:a16="http://schemas.microsoft.com/office/drawing/2014/main" id="{8F43D2A3-FEFF-3B4F-A876-D14DFE15F4BA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4859208" y="3363505"/>
                <a:ext cx="861104" cy="80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">
            <p14:nvContentPartPr>
              <p14:cNvPr id="77" name="Ink 76">
                <a:extLst>
                  <a:ext uri="{FF2B5EF4-FFF2-40B4-BE49-F238E27FC236}">
                    <a16:creationId xmlns:a16="http://schemas.microsoft.com/office/drawing/2014/main" id="{9A52EE36-E9A5-6841-B591-FB3E6BFE4EDF}"/>
                  </a:ext>
                </a:extLst>
              </p14:cNvPr>
              <p14:cNvContentPartPr/>
              <p14:nvPr/>
            </p14:nvContentPartPr>
            <p14:xfrm>
              <a:off x="5093920" y="3526945"/>
              <a:ext cx="763920" cy="375120"/>
            </p14:xfrm>
          </p:contentPart>
        </mc:Choice>
        <mc:Fallback xmlns="">
          <p:pic>
            <p:nvPicPr>
              <p:cNvPr id="77" name="Ink 76">
                <a:extLst>
                  <a:ext uri="{FF2B5EF4-FFF2-40B4-BE49-F238E27FC236}">
                    <a16:creationId xmlns:a16="http://schemas.microsoft.com/office/drawing/2014/main" id="{9A52EE36-E9A5-6841-B591-FB3E6BFE4EDF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5075928" y="3508945"/>
                <a:ext cx="799543" cy="41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F5A26084-915F-F644-8675-E1C09B55C892}"/>
                  </a:ext>
                </a:extLst>
              </p14:cNvPr>
              <p14:cNvContentPartPr/>
              <p14:nvPr/>
            </p14:nvContentPartPr>
            <p14:xfrm>
              <a:off x="5384800" y="3558625"/>
              <a:ext cx="486000" cy="208440"/>
            </p14:xfrm>
          </p:contentPart>
        </mc:Choice>
        <mc:Fallback xmlns=""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F5A26084-915F-F644-8675-E1C09B55C892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5366813" y="3540625"/>
                <a:ext cx="521614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7A8F5015-58E5-8D46-9AAF-8B6B00EF5462}"/>
                  </a:ext>
                </a:extLst>
              </p14:cNvPr>
              <p14:cNvContentPartPr/>
              <p14:nvPr/>
            </p14:nvContentPartPr>
            <p14:xfrm>
              <a:off x="6025960" y="3478345"/>
              <a:ext cx="123840" cy="27000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7A8F5015-58E5-8D46-9AAF-8B6B00EF5462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6016960" y="3469345"/>
                <a:ext cx="141480" cy="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">
            <p14:nvContentPartPr>
              <p14:cNvPr id="80" name="Ink 79">
                <a:extLst>
                  <a:ext uri="{FF2B5EF4-FFF2-40B4-BE49-F238E27FC236}">
                    <a16:creationId xmlns:a16="http://schemas.microsoft.com/office/drawing/2014/main" id="{5070F31A-31EF-D547-8C97-B9080A15995D}"/>
                  </a:ext>
                </a:extLst>
              </p14:cNvPr>
              <p14:cNvContentPartPr/>
              <p14:nvPr/>
            </p14:nvContentPartPr>
            <p14:xfrm>
              <a:off x="4830530" y="4230390"/>
              <a:ext cx="138600" cy="734760"/>
            </p14:xfrm>
          </p:contentPart>
        </mc:Choice>
        <mc:Fallback xmlns="">
          <p:pic>
            <p:nvPicPr>
              <p:cNvPr id="80" name="Ink 79">
                <a:extLst>
                  <a:ext uri="{FF2B5EF4-FFF2-40B4-BE49-F238E27FC236}">
                    <a16:creationId xmlns:a16="http://schemas.microsoft.com/office/drawing/2014/main" id="{5070F31A-31EF-D547-8C97-B9080A15995D}"/>
                  </a:ext>
                </a:extLst>
              </p:cNvPr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4821530" y="4221390"/>
                <a:ext cx="156240" cy="75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CCAAFA83-E3B8-F343-9434-CFE86B628000}"/>
                  </a:ext>
                </a:extLst>
              </p14:cNvPr>
              <p14:cNvContentPartPr/>
              <p14:nvPr/>
            </p14:nvContentPartPr>
            <p14:xfrm>
              <a:off x="4958690" y="4224270"/>
              <a:ext cx="1048320" cy="65016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CCAAFA83-E3B8-F343-9434-CFE86B628000}"/>
                  </a:ext>
                </a:extLst>
              </p:cNvPr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4949690" y="4215270"/>
                <a:ext cx="1065960" cy="66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EB924D8A-86CC-C74C-95C1-78182AD55A59}"/>
                  </a:ext>
                </a:extLst>
              </p14:cNvPr>
              <p14:cNvContentPartPr/>
              <p14:nvPr/>
            </p14:nvContentPartPr>
            <p14:xfrm>
              <a:off x="4983170" y="4249110"/>
              <a:ext cx="1080" cy="2952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EB924D8A-86CC-C74C-95C1-78182AD55A59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4974170" y="4240110"/>
                <a:ext cx="18720" cy="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">
            <p14:nvContentPartPr>
              <p14:cNvPr id="83" name="Ink 82">
                <a:extLst>
                  <a:ext uri="{FF2B5EF4-FFF2-40B4-BE49-F238E27FC236}">
                    <a16:creationId xmlns:a16="http://schemas.microsoft.com/office/drawing/2014/main" id="{D5CAF03C-D76F-A84F-9222-DED75F7C11AA}"/>
                  </a:ext>
                </a:extLst>
              </p14:cNvPr>
              <p14:cNvContentPartPr/>
              <p14:nvPr/>
            </p14:nvContentPartPr>
            <p14:xfrm>
              <a:off x="4977770" y="4240830"/>
              <a:ext cx="331920" cy="312480"/>
            </p14:xfrm>
          </p:contentPart>
        </mc:Choice>
        <mc:Fallback xmlns="">
          <p:pic>
            <p:nvPicPr>
              <p:cNvPr id="83" name="Ink 82">
                <a:extLst>
                  <a:ext uri="{FF2B5EF4-FFF2-40B4-BE49-F238E27FC236}">
                    <a16:creationId xmlns:a16="http://schemas.microsoft.com/office/drawing/2014/main" id="{D5CAF03C-D76F-A84F-9222-DED75F7C11AA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4968760" y="4231840"/>
                <a:ext cx="349579" cy="3301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185F7C16-094D-6C4E-BF2F-A36FCF32F467}"/>
                  </a:ext>
                </a:extLst>
              </p14:cNvPr>
              <p14:cNvContentPartPr/>
              <p14:nvPr/>
            </p14:nvContentPartPr>
            <p14:xfrm>
              <a:off x="5716490" y="4787670"/>
              <a:ext cx="237960" cy="7596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185F7C16-094D-6C4E-BF2F-A36FCF32F467}"/>
                  </a:ext>
                </a:extLst>
              </p:cNvPr>
              <p:cNvPicPr/>
              <p:nvPr/>
            </p:nvPicPr>
            <p:blipFill>
              <a:blip r:embed="rId87"/>
              <a:stretch>
                <a:fillRect/>
              </a:stretch>
            </p:blipFill>
            <p:spPr>
              <a:xfrm>
                <a:off x="5707490" y="4778627"/>
                <a:ext cx="255600" cy="9368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8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5C216336-7481-8943-9A65-DBAD58507152}"/>
                  </a:ext>
                </a:extLst>
              </p14:cNvPr>
              <p14:cNvContentPartPr/>
              <p14:nvPr/>
            </p14:nvContentPartPr>
            <p14:xfrm>
              <a:off x="4945730" y="4955790"/>
              <a:ext cx="439200" cy="14400"/>
            </p14:xfrm>
          </p:contentPart>
        </mc:Choice>
        <mc:Fallback xmlns=""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5C216336-7481-8943-9A65-DBAD58507152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4936730" y="4946790"/>
                <a:ext cx="456840" cy="3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76A16361-EC12-3741-BB72-66B2F5BD88B0}"/>
                  </a:ext>
                </a:extLst>
              </p14:cNvPr>
              <p14:cNvContentPartPr/>
              <p14:nvPr/>
            </p14:nvContentPartPr>
            <p14:xfrm>
              <a:off x="4860050" y="4276370"/>
              <a:ext cx="121320" cy="652680"/>
            </p14:xfrm>
          </p:contentPart>
        </mc:Choice>
        <mc:Fallback xmlns=""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76A16361-EC12-3741-BB72-66B2F5BD88B0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4842050" y="4258370"/>
                <a:ext cx="156960" cy="68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2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A7C3734C-9022-CE41-8A03-CB56F91CD2A4}"/>
                  </a:ext>
                </a:extLst>
              </p14:cNvPr>
              <p14:cNvContentPartPr/>
              <p14:nvPr/>
            </p14:nvContentPartPr>
            <p14:xfrm>
              <a:off x="4870130" y="4305890"/>
              <a:ext cx="878760" cy="52704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A7C3734C-9022-CE41-8A03-CB56F91CD2A4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4852137" y="4287890"/>
                <a:ext cx="914385" cy="562680"/>
              </a:xfrm>
              <a:prstGeom prst="rect">
                <a:avLst/>
              </a:prstGeom>
            </p:spPr>
          </p:pic>
        </mc:Fallback>
      </mc:AlternateContent>
      <p:grpSp>
        <p:nvGrpSpPr>
          <p:cNvPr id="97" name="Group 96">
            <a:extLst>
              <a:ext uri="{FF2B5EF4-FFF2-40B4-BE49-F238E27FC236}">
                <a16:creationId xmlns:a16="http://schemas.microsoft.com/office/drawing/2014/main" id="{C5957DD4-9AEC-8646-83D3-2BD20872231B}"/>
              </a:ext>
            </a:extLst>
          </p:cNvPr>
          <p:cNvGrpSpPr/>
          <p:nvPr/>
        </p:nvGrpSpPr>
        <p:grpSpPr>
          <a:xfrm>
            <a:off x="4912250" y="4372130"/>
            <a:ext cx="1056240" cy="591580"/>
            <a:chOff x="4912250" y="4372130"/>
            <a:chExt cx="1056240" cy="5915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7EED3505-BAD7-0645-A21A-049F10435E80}"/>
                    </a:ext>
                  </a:extLst>
                </p14:cNvPr>
                <p14:cNvContentPartPr/>
                <p14:nvPr/>
              </p14:nvContentPartPr>
              <p14:xfrm>
                <a:off x="4931330" y="4873710"/>
                <a:ext cx="1037160" cy="9000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7EED3505-BAD7-0645-A21A-049F10435E80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4922330" y="4864710"/>
                  <a:ext cx="105480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38A220BB-2D34-4F4A-ABF3-DF9BA7D80DB6}"/>
                    </a:ext>
                  </a:extLst>
                </p14:cNvPr>
                <p14:cNvContentPartPr/>
                <p14:nvPr/>
              </p14:nvContentPartPr>
              <p14:xfrm>
                <a:off x="4912250" y="4944990"/>
                <a:ext cx="2880" cy="1512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38A220BB-2D34-4F4A-ABF3-DF9BA7D80DB6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4903250" y="4935990"/>
                  <a:ext cx="2052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4DF4E954-E725-9C45-B001-B710B90582A9}"/>
                    </a:ext>
                  </a:extLst>
                </p14:cNvPr>
                <p14:cNvContentPartPr/>
                <p14:nvPr/>
              </p14:nvContentPartPr>
              <p14:xfrm>
                <a:off x="4912610" y="4372130"/>
                <a:ext cx="963360" cy="56484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4DF4E954-E725-9C45-B001-B710B90582A9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4894610" y="4354119"/>
                  <a:ext cx="999000" cy="600503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3CDE3705-C955-294B-8707-AB1CFA5EEB90}"/>
              </a:ext>
            </a:extLst>
          </p:cNvPr>
          <p:cNvSpPr txBox="1"/>
          <p:nvPr/>
        </p:nvSpPr>
        <p:spPr>
          <a:xfrm>
            <a:off x="4786120" y="3478345"/>
            <a:ext cx="916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Factor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0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B188B4A7-195C-2749-A88D-F23533A5A42A}"/>
                  </a:ext>
                </a:extLst>
              </p14:cNvPr>
              <p14:cNvContentPartPr/>
              <p14:nvPr/>
            </p14:nvContentPartPr>
            <p14:xfrm>
              <a:off x="6460940" y="3459765"/>
              <a:ext cx="742680" cy="4032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B188B4A7-195C-2749-A88D-F23533A5A42A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6442940" y="3441765"/>
                <a:ext cx="778320" cy="7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2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3B4092A6-BC66-B242-A1E9-221955FB65A4}"/>
                  </a:ext>
                </a:extLst>
              </p14:cNvPr>
              <p14:cNvContentPartPr/>
              <p14:nvPr/>
            </p14:nvContentPartPr>
            <p14:xfrm>
              <a:off x="7358780" y="3389565"/>
              <a:ext cx="141840" cy="72468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3B4092A6-BC66-B242-A1E9-221955FB65A4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7340780" y="3371565"/>
                <a:ext cx="177480" cy="76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4">
            <p14:nvContentPartPr>
              <p14:cNvPr id="101" name="Ink 100">
                <a:extLst>
                  <a:ext uri="{FF2B5EF4-FFF2-40B4-BE49-F238E27FC236}">
                    <a16:creationId xmlns:a16="http://schemas.microsoft.com/office/drawing/2014/main" id="{62CAA70A-2E91-D546-943C-2CAB91102520}"/>
                  </a:ext>
                </a:extLst>
              </p14:cNvPr>
              <p14:cNvContentPartPr/>
              <p14:nvPr/>
            </p14:nvContentPartPr>
            <p14:xfrm>
              <a:off x="6298940" y="3390285"/>
              <a:ext cx="1106640" cy="693360"/>
            </p14:xfrm>
          </p:contentPart>
        </mc:Choice>
        <mc:Fallback xmlns="">
          <p:pic>
            <p:nvPicPr>
              <p:cNvPr id="101" name="Ink 100">
                <a:extLst>
                  <a:ext uri="{FF2B5EF4-FFF2-40B4-BE49-F238E27FC236}">
                    <a16:creationId xmlns:a16="http://schemas.microsoft.com/office/drawing/2014/main" id="{62CAA70A-2E91-D546-943C-2CAB91102520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6280946" y="3372285"/>
                <a:ext cx="1142268" cy="72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6">
            <p14:nvContentPartPr>
              <p14:cNvPr id="102" name="Ink 101">
                <a:extLst>
                  <a:ext uri="{FF2B5EF4-FFF2-40B4-BE49-F238E27FC236}">
                    <a16:creationId xmlns:a16="http://schemas.microsoft.com/office/drawing/2014/main" id="{6A70EFA3-5EB5-1244-A18B-CD6D8ECC3426}"/>
                  </a:ext>
                </a:extLst>
              </p14:cNvPr>
              <p14:cNvContentPartPr/>
              <p14:nvPr/>
            </p14:nvContentPartPr>
            <p14:xfrm>
              <a:off x="6429620" y="3432045"/>
              <a:ext cx="1048320" cy="608400"/>
            </p14:xfrm>
          </p:contentPart>
        </mc:Choice>
        <mc:Fallback xmlns="">
          <p:pic>
            <p:nvPicPr>
              <p:cNvPr id="102" name="Ink 101">
                <a:extLst>
                  <a:ext uri="{FF2B5EF4-FFF2-40B4-BE49-F238E27FC236}">
                    <a16:creationId xmlns:a16="http://schemas.microsoft.com/office/drawing/2014/main" id="{6A70EFA3-5EB5-1244-A18B-CD6D8ECC3426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6411626" y="3414045"/>
                <a:ext cx="1083948" cy="644040"/>
              </a:xfrm>
              <a:prstGeom prst="rect">
                <a:avLst/>
              </a:prstGeom>
            </p:spPr>
          </p:pic>
        </mc:Fallback>
      </mc:AlternateContent>
      <p:grpSp>
        <p:nvGrpSpPr>
          <p:cNvPr id="105" name="Group 104">
            <a:extLst>
              <a:ext uri="{FF2B5EF4-FFF2-40B4-BE49-F238E27FC236}">
                <a16:creationId xmlns:a16="http://schemas.microsoft.com/office/drawing/2014/main" id="{C57B8ED6-DF3C-6F42-9778-37F4088AEF3D}"/>
              </a:ext>
            </a:extLst>
          </p:cNvPr>
          <p:cNvGrpSpPr/>
          <p:nvPr/>
        </p:nvGrpSpPr>
        <p:grpSpPr>
          <a:xfrm>
            <a:off x="6246020" y="3492525"/>
            <a:ext cx="1045800" cy="531720"/>
            <a:chOff x="6246020" y="3492525"/>
            <a:chExt cx="1045800" cy="531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87F0C594-6223-3E4B-9A2C-DF8E20887AF3}"/>
                    </a:ext>
                  </a:extLst>
                </p14:cNvPr>
                <p14:cNvContentPartPr/>
                <p14:nvPr/>
              </p14:nvContentPartPr>
              <p14:xfrm>
                <a:off x="6246020" y="3492525"/>
                <a:ext cx="1045800" cy="53172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87F0C594-6223-3E4B-9A2C-DF8E20887AF3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6237020" y="3483525"/>
                  <a:ext cx="1063440" cy="54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523D6D56-839C-E549-9348-6A489933A6F0}"/>
                    </a:ext>
                  </a:extLst>
                </p14:cNvPr>
                <p14:cNvContentPartPr/>
                <p14:nvPr/>
              </p14:nvContentPartPr>
              <p14:xfrm>
                <a:off x="6940100" y="3549405"/>
                <a:ext cx="219960" cy="29988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523D6D56-839C-E549-9348-6A489933A6F0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6931100" y="3540405"/>
                  <a:ext cx="237600" cy="317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2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CA04AF84-5A71-4E43-86DB-FEF4E7784B17}"/>
                  </a:ext>
                </a:extLst>
              </p14:cNvPr>
              <p14:cNvContentPartPr/>
              <p14:nvPr/>
            </p14:nvContentPartPr>
            <p14:xfrm>
              <a:off x="6275180" y="3498285"/>
              <a:ext cx="123480" cy="3996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CA04AF84-5A71-4E43-86DB-FEF4E7784B17}"/>
                  </a:ext>
                </a:extLst>
              </p:cNvPr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6266180" y="3489285"/>
                <a:ext cx="141120" cy="5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4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791BE979-A8BE-D342-ACBB-D28D09CBF0F6}"/>
                  </a:ext>
                </a:extLst>
              </p14:cNvPr>
              <p14:cNvContentPartPr/>
              <p14:nvPr/>
            </p14:nvContentPartPr>
            <p14:xfrm>
              <a:off x="7317380" y="4093365"/>
              <a:ext cx="57240" cy="4824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791BE979-A8BE-D342-ACBB-D28D09CBF0F6}"/>
                  </a:ext>
                </a:extLst>
              </p:cNvPr>
              <p:cNvPicPr/>
              <p:nvPr/>
            </p:nvPicPr>
            <p:blipFill>
              <a:blip r:embed="rId115"/>
              <a:stretch>
                <a:fillRect/>
              </a:stretch>
            </p:blipFill>
            <p:spPr>
              <a:xfrm>
                <a:off x="7308323" y="4084365"/>
                <a:ext cx="74992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6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0722150C-72A2-CF41-A624-8F492C04522E}"/>
                  </a:ext>
                </a:extLst>
              </p14:cNvPr>
              <p14:cNvContentPartPr/>
              <p14:nvPr/>
            </p14:nvContentPartPr>
            <p14:xfrm>
              <a:off x="7363820" y="4195245"/>
              <a:ext cx="101160" cy="226800"/>
            </p14:xfrm>
          </p:contentPart>
        </mc:Choice>
        <mc:Fallback xmlns=""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0722150C-72A2-CF41-A624-8F492C04522E}"/>
                  </a:ext>
                </a:extLst>
              </p:cNvPr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7354788" y="4186231"/>
                <a:ext cx="118863" cy="2444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8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5587AFAB-F422-BE42-A241-E1E6D7B3681B}"/>
                  </a:ext>
                </a:extLst>
              </p14:cNvPr>
              <p14:cNvContentPartPr/>
              <p14:nvPr/>
            </p14:nvContentPartPr>
            <p14:xfrm>
              <a:off x="7359140" y="4402965"/>
              <a:ext cx="112680" cy="581400"/>
            </p14:xfrm>
          </p:contentPart>
        </mc:Choice>
        <mc:Fallback xmlns=""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5587AFAB-F422-BE42-A241-E1E6D7B3681B}"/>
                  </a:ext>
                </a:extLst>
              </p:cNvPr>
              <p:cNvPicPr/>
              <p:nvPr/>
            </p:nvPicPr>
            <p:blipFill>
              <a:blip r:embed="rId119"/>
              <a:stretch>
                <a:fillRect/>
              </a:stretch>
            </p:blipFill>
            <p:spPr>
              <a:xfrm>
                <a:off x="7323140" y="4366965"/>
                <a:ext cx="184320" cy="65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0">
            <p14:nvContentPartPr>
              <p14:cNvPr id="110" name="Ink 109">
                <a:extLst>
                  <a:ext uri="{FF2B5EF4-FFF2-40B4-BE49-F238E27FC236}">
                    <a16:creationId xmlns:a16="http://schemas.microsoft.com/office/drawing/2014/main" id="{0B6B0598-9018-A94F-88C5-9A30C339DBEE}"/>
                  </a:ext>
                </a:extLst>
              </p14:cNvPr>
              <p14:cNvContentPartPr/>
              <p14:nvPr/>
            </p14:nvContentPartPr>
            <p14:xfrm>
              <a:off x="6450500" y="4363365"/>
              <a:ext cx="940680" cy="627480"/>
            </p14:xfrm>
          </p:contentPart>
        </mc:Choice>
        <mc:Fallback xmlns="">
          <p:pic>
            <p:nvPicPr>
              <p:cNvPr id="110" name="Ink 109">
                <a:extLst>
                  <a:ext uri="{FF2B5EF4-FFF2-40B4-BE49-F238E27FC236}">
                    <a16:creationId xmlns:a16="http://schemas.microsoft.com/office/drawing/2014/main" id="{0B6B0598-9018-A94F-88C5-9A30C339DBEE}"/>
                  </a:ext>
                </a:extLst>
              </p:cNvPr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6414500" y="4327365"/>
                <a:ext cx="1012320" cy="69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2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EE402F78-51E9-7E4E-87B2-F140D2CD3916}"/>
                  </a:ext>
                </a:extLst>
              </p14:cNvPr>
              <p14:cNvContentPartPr/>
              <p14:nvPr/>
            </p14:nvContentPartPr>
            <p14:xfrm>
              <a:off x="6917060" y="4219365"/>
              <a:ext cx="442440" cy="358560"/>
            </p14:xfrm>
          </p:contentPart>
        </mc:Choice>
        <mc:Fallback xmlns=""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EE402F78-51E9-7E4E-87B2-F140D2CD3916}"/>
                  </a:ext>
                </a:extLst>
              </p:cNvPr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6899060" y="4201365"/>
                <a:ext cx="478080" cy="39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4">
            <p14:nvContentPartPr>
              <p14:cNvPr id="113" name="Ink 112">
                <a:extLst>
                  <a:ext uri="{FF2B5EF4-FFF2-40B4-BE49-F238E27FC236}">
                    <a16:creationId xmlns:a16="http://schemas.microsoft.com/office/drawing/2014/main" id="{A8D9E046-EE46-5046-BDAB-29F188FDEEDD}"/>
                  </a:ext>
                </a:extLst>
              </p14:cNvPr>
              <p14:cNvContentPartPr/>
              <p14:nvPr/>
            </p14:nvContentPartPr>
            <p14:xfrm>
              <a:off x="6150620" y="4586205"/>
              <a:ext cx="768600" cy="368640"/>
            </p14:xfrm>
          </p:contentPart>
        </mc:Choice>
        <mc:Fallback xmlns="">
          <p:pic>
            <p:nvPicPr>
              <p:cNvPr id="113" name="Ink 112">
                <a:extLst>
                  <a:ext uri="{FF2B5EF4-FFF2-40B4-BE49-F238E27FC236}">
                    <a16:creationId xmlns:a16="http://schemas.microsoft.com/office/drawing/2014/main" id="{A8D9E046-EE46-5046-BDAB-29F188FDEEDD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6132628" y="4568187"/>
                <a:ext cx="804223" cy="4043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6">
            <p14:nvContentPartPr>
              <p14:cNvPr id="114" name="Ink 113">
                <a:extLst>
                  <a:ext uri="{FF2B5EF4-FFF2-40B4-BE49-F238E27FC236}">
                    <a16:creationId xmlns:a16="http://schemas.microsoft.com/office/drawing/2014/main" id="{532ADB1C-6C16-2242-9F2A-038BA99656CC}"/>
                  </a:ext>
                </a:extLst>
              </p14:cNvPr>
              <p14:cNvContentPartPr/>
              <p14:nvPr/>
            </p14:nvContentPartPr>
            <p14:xfrm>
              <a:off x="6911300" y="4245645"/>
              <a:ext cx="515160" cy="404280"/>
            </p14:xfrm>
          </p:contentPart>
        </mc:Choice>
        <mc:Fallback xmlns="">
          <p:pic>
            <p:nvPicPr>
              <p:cNvPr id="114" name="Ink 113">
                <a:extLst>
                  <a:ext uri="{FF2B5EF4-FFF2-40B4-BE49-F238E27FC236}">
                    <a16:creationId xmlns:a16="http://schemas.microsoft.com/office/drawing/2014/main" id="{532ADB1C-6C16-2242-9F2A-038BA99656CC}"/>
                  </a:ext>
                </a:extLst>
              </p:cNvPr>
              <p:cNvPicPr/>
              <p:nvPr/>
            </p:nvPicPr>
            <p:blipFill>
              <a:blip r:embed="rId127"/>
              <a:stretch>
                <a:fillRect/>
              </a:stretch>
            </p:blipFill>
            <p:spPr>
              <a:xfrm>
                <a:off x="6893300" y="4227645"/>
                <a:ext cx="550800" cy="43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8">
            <p14:nvContentPartPr>
              <p14:cNvPr id="116" name="Ink 115">
                <a:extLst>
                  <a:ext uri="{FF2B5EF4-FFF2-40B4-BE49-F238E27FC236}">
                    <a16:creationId xmlns:a16="http://schemas.microsoft.com/office/drawing/2014/main" id="{7667FFD3-7277-8D4B-85B0-300EA93E5149}"/>
                  </a:ext>
                </a:extLst>
              </p14:cNvPr>
              <p14:cNvContentPartPr/>
              <p14:nvPr/>
            </p14:nvContentPartPr>
            <p14:xfrm>
              <a:off x="6243860" y="4467765"/>
              <a:ext cx="1171080" cy="483120"/>
            </p14:xfrm>
          </p:contentPart>
        </mc:Choice>
        <mc:Fallback xmlns="">
          <p:pic>
            <p:nvPicPr>
              <p:cNvPr id="116" name="Ink 115">
                <a:extLst>
                  <a:ext uri="{FF2B5EF4-FFF2-40B4-BE49-F238E27FC236}">
                    <a16:creationId xmlns:a16="http://schemas.microsoft.com/office/drawing/2014/main" id="{7667FFD3-7277-8D4B-85B0-300EA93E5149}"/>
                  </a:ext>
                </a:extLst>
              </p:cNvPr>
              <p:cNvPicPr/>
              <p:nvPr/>
            </p:nvPicPr>
            <p:blipFill>
              <a:blip r:embed="rId129"/>
              <a:stretch>
                <a:fillRect/>
              </a:stretch>
            </p:blipFill>
            <p:spPr>
              <a:xfrm>
                <a:off x="6225854" y="4449765"/>
                <a:ext cx="1206731" cy="51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0">
            <p14:nvContentPartPr>
              <p14:cNvPr id="117" name="Ink 116">
                <a:extLst>
                  <a:ext uri="{FF2B5EF4-FFF2-40B4-BE49-F238E27FC236}">
                    <a16:creationId xmlns:a16="http://schemas.microsoft.com/office/drawing/2014/main" id="{DE3C16FC-A4B4-914F-AE44-58929BA1B719}"/>
                  </a:ext>
                </a:extLst>
              </p14:cNvPr>
              <p14:cNvContentPartPr/>
              <p14:nvPr/>
            </p14:nvContentPartPr>
            <p14:xfrm>
              <a:off x="6078260" y="4320525"/>
              <a:ext cx="1425600" cy="713160"/>
            </p14:xfrm>
          </p:contentPart>
        </mc:Choice>
        <mc:Fallback xmlns="">
          <p:pic>
            <p:nvPicPr>
              <p:cNvPr id="117" name="Ink 116">
                <a:extLst>
                  <a:ext uri="{FF2B5EF4-FFF2-40B4-BE49-F238E27FC236}">
                    <a16:creationId xmlns:a16="http://schemas.microsoft.com/office/drawing/2014/main" id="{DE3C16FC-A4B4-914F-AE44-58929BA1B719}"/>
                  </a:ext>
                </a:extLst>
              </p:cNvPr>
              <p:cNvPicPr/>
              <p:nvPr/>
            </p:nvPicPr>
            <p:blipFill>
              <a:blip r:embed="rId131"/>
              <a:stretch>
                <a:fillRect/>
              </a:stretch>
            </p:blipFill>
            <p:spPr>
              <a:xfrm>
                <a:off x="6069260" y="4311525"/>
                <a:ext cx="1443240" cy="73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2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E09FE135-7F39-AD4F-9E56-F1A842EDFB56}"/>
                  </a:ext>
                </a:extLst>
              </p14:cNvPr>
              <p14:cNvContentPartPr/>
              <p14:nvPr/>
            </p14:nvContentPartPr>
            <p14:xfrm>
              <a:off x="6468860" y="4576125"/>
              <a:ext cx="461520" cy="180360"/>
            </p14:xfrm>
          </p:contentPart>
        </mc:Choice>
        <mc:Fallback xmlns=""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E09FE135-7F39-AD4F-9E56-F1A842EDFB56}"/>
                  </a:ext>
                </a:extLst>
              </p:cNvPr>
              <p:cNvPicPr/>
              <p:nvPr/>
            </p:nvPicPr>
            <p:blipFill>
              <a:blip r:embed="rId133"/>
              <a:stretch>
                <a:fillRect/>
              </a:stretch>
            </p:blipFill>
            <p:spPr>
              <a:xfrm>
                <a:off x="6459860" y="4567125"/>
                <a:ext cx="479160" cy="198000"/>
              </a:xfrm>
              <a:prstGeom prst="rect">
                <a:avLst/>
              </a:prstGeom>
            </p:spPr>
          </p:pic>
        </mc:Fallback>
      </mc:AlternateContent>
      <p:sp>
        <p:nvSpPr>
          <p:cNvPr id="119" name="TextBox 118">
            <a:extLst>
              <a:ext uri="{FF2B5EF4-FFF2-40B4-BE49-F238E27FC236}">
                <a16:creationId xmlns:a16="http://schemas.microsoft.com/office/drawing/2014/main" id="{4E77F1ED-DEED-E540-A0F4-EF64E429243C}"/>
              </a:ext>
            </a:extLst>
          </p:cNvPr>
          <p:cNvSpPr txBox="1"/>
          <p:nvPr/>
        </p:nvSpPr>
        <p:spPr>
          <a:xfrm>
            <a:off x="6880042" y="4524437"/>
            <a:ext cx="847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Factor</a:t>
            </a:r>
          </a:p>
        </p:txBody>
      </p: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47BB4F3B-A555-BE45-920D-4CC31CBB6908}"/>
              </a:ext>
            </a:extLst>
          </p:cNvPr>
          <p:cNvCxnSpPr/>
          <p:nvPr/>
        </p:nvCxnSpPr>
        <p:spPr>
          <a:xfrm>
            <a:off x="6025960" y="1966452"/>
            <a:ext cx="30240" cy="20076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BC98D963-638D-7542-AD0B-674034C2C495}"/>
              </a:ext>
            </a:extLst>
          </p:cNvPr>
          <p:cNvCxnSpPr>
            <a:endCxn id="98" idx="0"/>
          </p:cNvCxnSpPr>
          <p:nvPr/>
        </p:nvCxnSpPr>
        <p:spPr>
          <a:xfrm>
            <a:off x="3716594" y="2232132"/>
            <a:ext cx="1527806" cy="12462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FF0A5483-787D-6844-BA51-E22A8752FBDC}"/>
              </a:ext>
            </a:extLst>
          </p:cNvPr>
          <p:cNvCxnSpPr>
            <a:endCxn id="119" idx="2"/>
          </p:cNvCxnSpPr>
          <p:nvPr/>
        </p:nvCxnSpPr>
        <p:spPr>
          <a:xfrm flipH="1" flipV="1">
            <a:off x="7303975" y="4862991"/>
            <a:ext cx="1871037" cy="1042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>
            <a:extLst>
              <a:ext uri="{FF2B5EF4-FFF2-40B4-BE49-F238E27FC236}">
                <a16:creationId xmlns:a16="http://schemas.microsoft.com/office/drawing/2014/main" id="{75A07CF4-D29F-3347-97DB-DBAB01E34E58}"/>
              </a:ext>
            </a:extLst>
          </p:cNvPr>
          <p:cNvSpPr txBox="1"/>
          <p:nvPr/>
        </p:nvSpPr>
        <p:spPr>
          <a:xfrm>
            <a:off x="5871708" y="1660691"/>
            <a:ext cx="28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A2AB3F58-8E1D-B14C-8EB2-15B687C62D5E}"/>
              </a:ext>
            </a:extLst>
          </p:cNvPr>
          <p:cNvSpPr txBox="1"/>
          <p:nvPr/>
        </p:nvSpPr>
        <p:spPr>
          <a:xfrm>
            <a:off x="3528656" y="1964173"/>
            <a:ext cx="28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742CE4A4-9EA4-4841-87E8-B7974EAC74E9}"/>
              </a:ext>
            </a:extLst>
          </p:cNvPr>
          <p:cNvSpPr txBox="1"/>
          <p:nvPr/>
        </p:nvSpPr>
        <p:spPr>
          <a:xfrm>
            <a:off x="9122414" y="5708862"/>
            <a:ext cx="28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2D0825-141F-2344-BF36-66638A8E5849}"/>
              </a:ext>
            </a:extLst>
          </p:cNvPr>
          <p:cNvSpPr txBox="1"/>
          <p:nvPr/>
        </p:nvSpPr>
        <p:spPr>
          <a:xfrm>
            <a:off x="294968" y="1964173"/>
            <a:ext cx="33057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yellow and blue are also eligible here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6DEB7579-5BB4-114A-8473-A6857630DE39}"/>
              </a:ext>
            </a:extLst>
          </p:cNvPr>
          <p:cNvSpPr txBox="1"/>
          <p:nvPr/>
        </p:nvSpPr>
        <p:spPr>
          <a:xfrm>
            <a:off x="290051" y="5695524"/>
            <a:ext cx="37018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But if they load on the yellow, they shouldn’t load on the red or the blue</a:t>
            </a:r>
          </a:p>
        </p:txBody>
      </p:sp>
    </p:spTree>
    <p:extLst>
      <p:ext uri="{BB962C8B-B14F-4D97-AF65-F5344CB8AC3E}">
        <p14:creationId xmlns:p14="http://schemas.microsoft.com/office/powerpoint/2010/main" val="3215695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Factor analysis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15</a:t>
            </a:fld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4453BBB-79AB-7842-AA55-DFCCFE3D46C5}"/>
              </a:ext>
            </a:extLst>
          </p:cNvPr>
          <p:cNvGrpSpPr/>
          <p:nvPr/>
        </p:nvGrpSpPr>
        <p:grpSpPr>
          <a:xfrm>
            <a:off x="2553628" y="2430965"/>
            <a:ext cx="7245448" cy="3479181"/>
            <a:chOff x="9291356" y="4027036"/>
            <a:chExt cx="1884980" cy="140925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E9D5E02-D2FF-6B4B-A7FA-439A0034524F}"/>
                </a:ext>
              </a:extLst>
            </p:cNvPr>
            <p:cNvGrpSpPr/>
            <p:nvPr/>
          </p:nvGrpSpPr>
          <p:grpSpPr>
            <a:xfrm>
              <a:off x="9291356" y="4027036"/>
              <a:ext cx="1294170" cy="1407168"/>
              <a:chOff x="8978206" y="4027036"/>
              <a:chExt cx="1294170" cy="1407168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8FFB379B-093E-2946-BBD7-6634DF1C420E}"/>
                  </a:ext>
                </a:extLst>
              </p:cNvPr>
              <p:cNvSpPr/>
              <p:nvPr/>
            </p:nvSpPr>
            <p:spPr>
              <a:xfrm>
                <a:off x="8978206" y="4027036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10AD16CA-FAE4-DD4D-AC7C-8552CCA0132A}"/>
                  </a:ext>
                </a:extLst>
              </p:cNvPr>
              <p:cNvSpPr/>
              <p:nvPr/>
            </p:nvSpPr>
            <p:spPr>
              <a:xfrm>
                <a:off x="8978206" y="4400102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5F61D87-45BB-8644-9C61-03655C49ADF5}"/>
                </a:ext>
              </a:extLst>
            </p:cNvPr>
            <p:cNvGrpSpPr/>
            <p:nvPr/>
          </p:nvGrpSpPr>
          <p:grpSpPr>
            <a:xfrm>
              <a:off x="9882166" y="4054176"/>
              <a:ext cx="1294170" cy="1382116"/>
              <a:chOff x="9882166" y="4054176"/>
              <a:chExt cx="1294170" cy="1382116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84F4D7E0-12A1-DF45-BD99-3BE0ED7147CF}"/>
                  </a:ext>
                </a:extLst>
              </p:cNvPr>
              <p:cNvSpPr/>
              <p:nvPr/>
            </p:nvSpPr>
            <p:spPr>
              <a:xfrm>
                <a:off x="9882166" y="4054176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E7F5F076-B555-EB42-9F1E-4E1FF7B45E56}"/>
                  </a:ext>
                </a:extLst>
              </p:cNvPr>
              <p:cNvSpPr/>
              <p:nvPr/>
            </p:nvSpPr>
            <p:spPr>
              <a:xfrm>
                <a:off x="9882166" y="4402190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96682E0E-C38D-EB49-9A81-9E2CD3772CB6}"/>
                  </a:ext>
                </a:extLst>
              </p14:cNvPr>
              <p14:cNvContentPartPr/>
              <p14:nvPr/>
            </p14:nvContentPartPr>
            <p14:xfrm>
              <a:off x="5586794" y="3632779"/>
              <a:ext cx="605160" cy="32112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96682E0E-C38D-EB49-9A81-9E2CD3772CB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71314" y="3617316"/>
                <a:ext cx="635760" cy="3516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F7FB6ED6-F3D2-244E-90D7-E551DBF319AD}"/>
                  </a:ext>
                </a:extLst>
              </p14:cNvPr>
              <p14:cNvContentPartPr/>
              <p14:nvPr/>
            </p14:nvContentPartPr>
            <p14:xfrm>
              <a:off x="6126434" y="3738259"/>
              <a:ext cx="315720" cy="32256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F7FB6ED6-F3D2-244E-90D7-E551DBF319A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10954" y="3722779"/>
                <a:ext cx="346320" cy="35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1A0B1D55-B7A9-C940-9D3D-2B007EEE183C}"/>
                  </a:ext>
                </a:extLst>
              </p14:cNvPr>
              <p14:cNvContentPartPr/>
              <p14:nvPr/>
            </p14:nvContentPartPr>
            <p14:xfrm>
              <a:off x="6292034" y="3627019"/>
              <a:ext cx="346320" cy="41652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1A0B1D55-B7A9-C940-9D3D-2B007EEE183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76554" y="3611526"/>
                <a:ext cx="376920" cy="44714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242EF587-3CFE-5244-8474-0601807E1E2E}"/>
                  </a:ext>
                </a:extLst>
              </p14:cNvPr>
              <p14:cNvContentPartPr/>
              <p14:nvPr/>
            </p14:nvContentPartPr>
            <p14:xfrm>
              <a:off x="5281874" y="3605779"/>
              <a:ext cx="1958760" cy="115992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242EF587-3CFE-5244-8474-0601807E1E2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218886" y="3542799"/>
                <a:ext cx="2084377" cy="128552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FFEE7061-B7E0-B74B-A337-959BC0D52D3A}"/>
                  </a:ext>
                </a:extLst>
              </p14:cNvPr>
              <p14:cNvContentPartPr/>
              <p14:nvPr/>
            </p14:nvContentPartPr>
            <p14:xfrm>
              <a:off x="5093954" y="4034539"/>
              <a:ext cx="1361880" cy="69552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FFEE7061-B7E0-B74B-A337-959BC0D52D3A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030954" y="3971539"/>
                <a:ext cx="1487520" cy="82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7EF02E32-4E13-F042-BC14-790DDD2444CB}"/>
                  </a:ext>
                </a:extLst>
              </p14:cNvPr>
              <p14:cNvContentPartPr/>
              <p14:nvPr/>
            </p14:nvContentPartPr>
            <p14:xfrm>
              <a:off x="6190874" y="3610099"/>
              <a:ext cx="862560" cy="40896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7EF02E32-4E13-F042-BC14-790DDD2444CB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127848" y="3547043"/>
                <a:ext cx="988252" cy="5347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1193C78E-3C18-6E43-A2D3-B142B85971A6}"/>
                  </a:ext>
                </a:extLst>
              </p14:cNvPr>
              <p14:cNvContentPartPr/>
              <p14:nvPr/>
            </p14:nvContentPartPr>
            <p14:xfrm>
              <a:off x="5223554" y="3861739"/>
              <a:ext cx="241560" cy="17964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1193C78E-3C18-6E43-A2D3-B142B85971A6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187554" y="3825739"/>
                <a:ext cx="313200" cy="25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D9145BF6-9203-2745-ADCB-A1A858A96D01}"/>
                  </a:ext>
                </a:extLst>
              </p14:cNvPr>
              <p14:cNvContentPartPr/>
              <p14:nvPr/>
            </p14:nvContentPartPr>
            <p14:xfrm>
              <a:off x="5917994" y="3543499"/>
              <a:ext cx="378000" cy="8388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D9145BF6-9203-2745-ADCB-A1A858A96D01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881994" y="3507499"/>
                <a:ext cx="449640" cy="15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0A78C026-C6E7-9543-AD5E-D0C70CFC12FC}"/>
                  </a:ext>
                </a:extLst>
              </p14:cNvPr>
              <p14:cNvContentPartPr/>
              <p14:nvPr/>
            </p14:nvContentPartPr>
            <p14:xfrm>
              <a:off x="6376634" y="3614419"/>
              <a:ext cx="920520" cy="66636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0A78C026-C6E7-9543-AD5E-D0C70CFC12FC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340634" y="3578419"/>
                <a:ext cx="992160" cy="73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59" name="Ink 58">
                <a:extLst>
                  <a:ext uri="{FF2B5EF4-FFF2-40B4-BE49-F238E27FC236}">
                    <a16:creationId xmlns:a16="http://schemas.microsoft.com/office/drawing/2014/main" id="{524AA3AF-A626-C54E-B4DD-BD949FFE977F}"/>
                  </a:ext>
                </a:extLst>
              </p14:cNvPr>
              <p14:cNvContentPartPr/>
              <p14:nvPr/>
            </p14:nvContentPartPr>
            <p14:xfrm>
              <a:off x="5365034" y="4002139"/>
              <a:ext cx="1308960" cy="708480"/>
            </p14:xfrm>
          </p:contentPart>
        </mc:Choice>
        <mc:Fallback xmlns="">
          <p:pic>
            <p:nvPicPr>
              <p:cNvPr id="59" name="Ink 58">
                <a:extLst>
                  <a:ext uri="{FF2B5EF4-FFF2-40B4-BE49-F238E27FC236}">
                    <a16:creationId xmlns:a16="http://schemas.microsoft.com/office/drawing/2014/main" id="{524AA3AF-A626-C54E-B4DD-BD949FFE977F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5311034" y="3894139"/>
                <a:ext cx="1416600" cy="9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86457C7C-21BE-364F-B7D0-80D217E6186B}"/>
                  </a:ext>
                </a:extLst>
              </p14:cNvPr>
              <p14:cNvContentPartPr/>
              <p14:nvPr/>
            </p14:nvContentPartPr>
            <p14:xfrm>
              <a:off x="5002874" y="4111219"/>
              <a:ext cx="282240" cy="26856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86457C7C-21BE-364F-B7D0-80D217E6186B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984874" y="4093219"/>
                <a:ext cx="317880" cy="30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A03CFCA9-53BF-9D4F-8F20-0AC33CC41BE0}"/>
                  </a:ext>
                </a:extLst>
              </p14:cNvPr>
              <p14:cNvContentPartPr/>
              <p14:nvPr/>
            </p14:nvContentPartPr>
            <p14:xfrm>
              <a:off x="6526754" y="4153339"/>
              <a:ext cx="801720" cy="31428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A03CFCA9-53BF-9D4F-8F20-0AC33CC41BE0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508754" y="4135339"/>
                <a:ext cx="837360" cy="349920"/>
              </a:xfrm>
              <a:prstGeom prst="rect">
                <a:avLst/>
              </a:prstGeom>
            </p:spPr>
          </p:pic>
        </mc:Fallback>
      </mc:AlternateContent>
      <p:grpSp>
        <p:nvGrpSpPr>
          <p:cNvPr id="66" name="Group 65">
            <a:extLst>
              <a:ext uri="{FF2B5EF4-FFF2-40B4-BE49-F238E27FC236}">
                <a16:creationId xmlns:a16="http://schemas.microsoft.com/office/drawing/2014/main" id="{5295137B-DF5C-D64C-94F1-6235B01CA475}"/>
              </a:ext>
            </a:extLst>
          </p:cNvPr>
          <p:cNvGrpSpPr/>
          <p:nvPr/>
        </p:nvGrpSpPr>
        <p:grpSpPr>
          <a:xfrm>
            <a:off x="5319674" y="3632059"/>
            <a:ext cx="1340640" cy="1213560"/>
            <a:chOff x="5319674" y="3632059"/>
            <a:chExt cx="1340640" cy="1213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CFF3165D-6BB5-1741-B3E2-3CAEFC88069D}"/>
                    </a:ext>
                  </a:extLst>
                </p14:cNvPr>
                <p14:cNvContentPartPr/>
                <p14:nvPr/>
              </p14:nvContentPartPr>
              <p14:xfrm>
                <a:off x="6193754" y="3632059"/>
                <a:ext cx="82800" cy="15696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CFF3165D-6BB5-1741-B3E2-3CAEFC88069D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178274" y="3616579"/>
                  <a:ext cx="11340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7569CD52-1B5F-8444-8837-0F809FD32BC6}"/>
                    </a:ext>
                  </a:extLst>
                </p14:cNvPr>
                <p14:cNvContentPartPr/>
                <p14:nvPr/>
              </p14:nvContentPartPr>
              <p14:xfrm>
                <a:off x="6186554" y="3643939"/>
                <a:ext cx="12960" cy="26568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7569CD52-1B5F-8444-8837-0F809FD32BC6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171074" y="3628459"/>
                  <a:ext cx="43560" cy="29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96FD59CD-E634-0C4B-AE2A-305BAE981F94}"/>
                    </a:ext>
                  </a:extLst>
                </p14:cNvPr>
                <p14:cNvContentPartPr/>
                <p14:nvPr/>
              </p14:nvContentPartPr>
              <p14:xfrm>
                <a:off x="6152354" y="3841939"/>
                <a:ext cx="58320" cy="13212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96FD59CD-E634-0C4B-AE2A-305BAE981F94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136778" y="3826459"/>
                  <a:ext cx="8911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38D51FF2-51B9-D146-9C0B-33FA5D018AE6}"/>
                    </a:ext>
                  </a:extLst>
                </p14:cNvPr>
                <p14:cNvContentPartPr/>
                <p14:nvPr/>
              </p14:nvContentPartPr>
              <p14:xfrm>
                <a:off x="6241994" y="3947059"/>
                <a:ext cx="61560" cy="1382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38D51FF2-51B9-D146-9C0B-33FA5D018AE6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6226514" y="3931579"/>
                  <a:ext cx="9216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9A0EA4C2-8523-0442-BCD5-38BCC1B7CBD9}"/>
                    </a:ext>
                  </a:extLst>
                </p14:cNvPr>
                <p14:cNvContentPartPr/>
                <p14:nvPr/>
              </p14:nvContentPartPr>
              <p14:xfrm>
                <a:off x="6280154" y="3856699"/>
                <a:ext cx="23400" cy="1911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9A0EA4C2-8523-0442-BCD5-38BCC1B7CBD9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6264674" y="3841219"/>
                  <a:ext cx="5400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36D18543-57CB-B848-8C82-861E401CA2FE}"/>
                    </a:ext>
                  </a:extLst>
                </p14:cNvPr>
                <p14:cNvContentPartPr/>
                <p14:nvPr/>
              </p14:nvContentPartPr>
              <p14:xfrm>
                <a:off x="6312194" y="3854539"/>
                <a:ext cx="81000" cy="20304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36D18543-57CB-B848-8C82-861E401CA2FE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6296714" y="3839059"/>
                  <a:ext cx="11160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BE4361B1-C1A2-3F4F-89B6-E9C697C61B54}"/>
                    </a:ext>
                  </a:extLst>
                </p14:cNvPr>
                <p14:cNvContentPartPr/>
                <p14:nvPr/>
              </p14:nvContentPartPr>
              <p14:xfrm>
                <a:off x="6181154" y="3841939"/>
                <a:ext cx="228960" cy="26352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BE4361B1-C1A2-3F4F-89B6-E9C697C61B54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6165674" y="3826459"/>
                  <a:ext cx="259560" cy="29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9CDA2A10-71EA-DD4E-AD89-898424D579C5}"/>
                    </a:ext>
                  </a:extLst>
                </p14:cNvPr>
                <p14:cNvContentPartPr/>
                <p14:nvPr/>
              </p14:nvContentPartPr>
              <p14:xfrm>
                <a:off x="5990714" y="3678139"/>
                <a:ext cx="337320" cy="23580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9CDA2A10-71EA-DD4E-AD89-898424D579C5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5975217" y="3662659"/>
                  <a:ext cx="367953" cy="26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ED8CCC4D-BC47-1041-8522-26417023BE14}"/>
                    </a:ext>
                  </a:extLst>
                </p14:cNvPr>
                <p14:cNvContentPartPr/>
                <p14:nvPr/>
              </p14:nvContentPartPr>
              <p14:xfrm>
                <a:off x="6369434" y="3889459"/>
                <a:ext cx="360" cy="3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ED8CCC4D-BC47-1041-8522-26417023BE14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353954" y="3873979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2A58AB7A-C857-824A-99DC-288C299F7500}"/>
                    </a:ext>
                  </a:extLst>
                </p14:cNvPr>
                <p14:cNvContentPartPr/>
                <p14:nvPr/>
              </p14:nvContentPartPr>
              <p14:xfrm>
                <a:off x="6285194" y="3909979"/>
                <a:ext cx="63000" cy="22608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2A58AB7A-C857-824A-99DC-288C299F7500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6269625" y="3894474"/>
                  <a:ext cx="93776" cy="25672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B091C732-242F-3448-85B3-7C153A28777E}"/>
                    </a:ext>
                  </a:extLst>
                </p14:cNvPr>
                <p14:cNvContentPartPr/>
                <p14:nvPr/>
              </p14:nvContentPartPr>
              <p14:xfrm>
                <a:off x="6374834" y="3905299"/>
                <a:ext cx="360" cy="3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B091C732-242F-3448-85B3-7C153A28777E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359354" y="3889819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2C8FFDCB-12BF-C241-AE79-44B60963228C}"/>
                    </a:ext>
                  </a:extLst>
                </p14:cNvPr>
                <p14:cNvContentPartPr/>
                <p14:nvPr/>
              </p14:nvContentPartPr>
              <p14:xfrm>
                <a:off x="6351434" y="3906739"/>
                <a:ext cx="360" cy="36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2C8FFDCB-12BF-C241-AE79-44B60963228C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335954" y="3891259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AB9AE406-8951-F04B-B1B5-1BB3E2774D06}"/>
                    </a:ext>
                  </a:extLst>
                </p14:cNvPr>
                <p14:cNvContentPartPr/>
                <p14:nvPr/>
              </p14:nvContentPartPr>
              <p14:xfrm>
                <a:off x="6339554" y="3910339"/>
                <a:ext cx="360" cy="36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AB9AE406-8951-F04B-B1B5-1BB3E2774D06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324074" y="3894859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9BC1E800-A5B0-8E48-96D1-AD1D516FDD64}"/>
                    </a:ext>
                  </a:extLst>
                </p14:cNvPr>
                <p14:cNvContentPartPr/>
                <p14:nvPr/>
              </p14:nvContentPartPr>
              <p14:xfrm>
                <a:off x="5319674" y="4479139"/>
                <a:ext cx="1023840" cy="36648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9BC1E800-A5B0-8E48-96D1-AD1D516FDD64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5301674" y="4461157"/>
                  <a:ext cx="1059480" cy="40208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DB3C4E38-B87A-6F4D-9638-DE692145E979}"/>
                    </a:ext>
                  </a:extLst>
                </p14:cNvPr>
                <p14:cNvContentPartPr/>
                <p14:nvPr/>
              </p14:nvContentPartPr>
              <p14:xfrm>
                <a:off x="5416874" y="3966139"/>
                <a:ext cx="1243440" cy="43632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DB3C4E38-B87A-6F4D-9638-DE692145E979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5398874" y="3948139"/>
                  <a:ext cx="1279080" cy="47196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4E59B388-B37C-DA49-8568-91419F2135BB}"/>
              </a:ext>
            </a:extLst>
          </p:cNvPr>
          <p:cNvSpPr txBox="1"/>
          <p:nvPr/>
        </p:nvSpPr>
        <p:spPr>
          <a:xfrm>
            <a:off x="5414714" y="4002139"/>
            <a:ext cx="1299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Factor 1 = 4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0B12FF31-F045-684F-9E84-962C466DD093}"/>
                  </a:ext>
                </a:extLst>
              </p14:cNvPr>
              <p14:cNvContentPartPr/>
              <p14:nvPr/>
            </p14:nvContentPartPr>
            <p14:xfrm>
              <a:off x="4982320" y="3386545"/>
              <a:ext cx="1081800" cy="17316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0B12FF31-F045-684F-9E84-962C466DD093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4964320" y="3368545"/>
                <a:ext cx="1117440" cy="20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32AE54BC-066F-1E42-997D-AD40DBCA897C}"/>
                  </a:ext>
                </a:extLst>
              </p14:cNvPr>
              <p14:cNvContentPartPr/>
              <p14:nvPr/>
            </p14:nvContentPartPr>
            <p14:xfrm>
              <a:off x="4951720" y="3375745"/>
              <a:ext cx="280800" cy="5724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32AE54BC-066F-1E42-997D-AD40DBCA897C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4933720" y="3357745"/>
                <a:ext cx="316440" cy="9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0EDBF491-4602-A44F-A95C-B412FE736BF2}"/>
                  </a:ext>
                </a:extLst>
              </p14:cNvPr>
              <p14:cNvContentPartPr/>
              <p14:nvPr/>
            </p14:nvContentPartPr>
            <p14:xfrm>
              <a:off x="4910320" y="3445225"/>
              <a:ext cx="38160" cy="82080"/>
            </p14:xfrm>
          </p:contentPart>
        </mc:Choice>
        <mc:Fallback xmlns=""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0EDBF491-4602-A44F-A95C-B412FE736BF2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4892149" y="3427225"/>
                <a:ext cx="74139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F30AFCC0-5B0F-1048-9FE0-E7E2BE3C6339}"/>
                  </a:ext>
                </a:extLst>
              </p14:cNvPr>
              <p14:cNvContentPartPr/>
              <p14:nvPr/>
            </p14:nvContentPartPr>
            <p14:xfrm>
              <a:off x="4852360" y="3517945"/>
              <a:ext cx="99360" cy="606960"/>
            </p14:xfrm>
          </p:contentPart>
        </mc:Choice>
        <mc:Fallback xmlns=""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F30AFCC0-5B0F-1048-9FE0-E7E2BE3C6339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4834425" y="3499945"/>
                <a:ext cx="134871" cy="64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941CA2CD-4011-5A4A-97AB-F099C7A11448}"/>
                  </a:ext>
                </a:extLst>
              </p14:cNvPr>
              <p14:cNvContentPartPr/>
              <p14:nvPr/>
            </p14:nvContentPartPr>
            <p14:xfrm>
              <a:off x="4970080" y="3659785"/>
              <a:ext cx="628920" cy="489240"/>
            </p14:xfrm>
          </p:contentPart>
        </mc:Choice>
        <mc:Fallback xmlns=""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941CA2CD-4011-5A4A-97AB-F099C7A11448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4952070" y="3641785"/>
                <a:ext cx="664580" cy="52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E665644B-7031-FE42-9885-535534A74172}"/>
                  </a:ext>
                </a:extLst>
              </p14:cNvPr>
              <p14:cNvContentPartPr/>
              <p14:nvPr/>
            </p14:nvContentPartPr>
            <p14:xfrm>
              <a:off x="5610160" y="3502465"/>
              <a:ext cx="446040" cy="15840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E665644B-7031-FE42-9885-535534A74172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5592160" y="3484465"/>
                <a:ext cx="481680" cy="19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">
            <p14:nvContentPartPr>
              <p14:cNvPr id="74" name="Ink 73">
                <a:extLst>
                  <a:ext uri="{FF2B5EF4-FFF2-40B4-BE49-F238E27FC236}">
                    <a16:creationId xmlns:a16="http://schemas.microsoft.com/office/drawing/2014/main" id="{BC457699-2270-7043-AB69-63253F95B821}"/>
                  </a:ext>
                </a:extLst>
              </p14:cNvPr>
              <p14:cNvContentPartPr/>
              <p14:nvPr/>
            </p14:nvContentPartPr>
            <p14:xfrm>
              <a:off x="5251240" y="3390865"/>
              <a:ext cx="676440" cy="117720"/>
            </p14:xfrm>
          </p:contentPart>
        </mc:Choice>
        <mc:Fallback xmlns="">
          <p:pic>
            <p:nvPicPr>
              <p:cNvPr id="74" name="Ink 73">
                <a:extLst>
                  <a:ext uri="{FF2B5EF4-FFF2-40B4-BE49-F238E27FC236}">
                    <a16:creationId xmlns:a16="http://schemas.microsoft.com/office/drawing/2014/main" id="{BC457699-2270-7043-AB69-63253F95B821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5233240" y="3372920"/>
                <a:ext cx="712080" cy="15325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">
            <p14:nvContentPartPr>
              <p14:cNvPr id="75" name="Ink 74">
                <a:extLst>
                  <a:ext uri="{FF2B5EF4-FFF2-40B4-BE49-F238E27FC236}">
                    <a16:creationId xmlns:a16="http://schemas.microsoft.com/office/drawing/2014/main" id="{0C9D77DE-0522-EF4D-ABA9-BCF07F845FE9}"/>
                  </a:ext>
                </a:extLst>
              </p14:cNvPr>
              <p14:cNvContentPartPr/>
              <p14:nvPr/>
            </p14:nvContentPartPr>
            <p14:xfrm>
              <a:off x="4897720" y="3428305"/>
              <a:ext cx="475200" cy="327960"/>
            </p14:xfrm>
          </p:contentPart>
        </mc:Choice>
        <mc:Fallback xmlns="">
          <p:pic>
            <p:nvPicPr>
              <p:cNvPr id="75" name="Ink 74">
                <a:extLst>
                  <a:ext uri="{FF2B5EF4-FFF2-40B4-BE49-F238E27FC236}">
                    <a16:creationId xmlns:a16="http://schemas.microsoft.com/office/drawing/2014/main" id="{0C9D77DE-0522-EF4D-ABA9-BCF07F845FE9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4879720" y="3410305"/>
                <a:ext cx="510840" cy="36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76" name="Ink 75">
                <a:extLst>
                  <a:ext uri="{FF2B5EF4-FFF2-40B4-BE49-F238E27FC236}">
                    <a16:creationId xmlns:a16="http://schemas.microsoft.com/office/drawing/2014/main" id="{8F43D2A3-FEFF-3B4F-A876-D14DFE15F4BA}"/>
                  </a:ext>
                </a:extLst>
              </p14:cNvPr>
              <p14:cNvContentPartPr/>
              <p14:nvPr/>
            </p14:nvContentPartPr>
            <p14:xfrm>
              <a:off x="4877200" y="3381505"/>
              <a:ext cx="825480" cy="769680"/>
            </p14:xfrm>
          </p:contentPart>
        </mc:Choice>
        <mc:Fallback xmlns="">
          <p:pic>
            <p:nvPicPr>
              <p:cNvPr id="76" name="Ink 75">
                <a:extLst>
                  <a:ext uri="{FF2B5EF4-FFF2-40B4-BE49-F238E27FC236}">
                    <a16:creationId xmlns:a16="http://schemas.microsoft.com/office/drawing/2014/main" id="{8F43D2A3-FEFF-3B4F-A876-D14DFE15F4BA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4859208" y="3363505"/>
                <a:ext cx="861104" cy="80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">
            <p14:nvContentPartPr>
              <p14:cNvPr id="77" name="Ink 76">
                <a:extLst>
                  <a:ext uri="{FF2B5EF4-FFF2-40B4-BE49-F238E27FC236}">
                    <a16:creationId xmlns:a16="http://schemas.microsoft.com/office/drawing/2014/main" id="{9A52EE36-E9A5-6841-B591-FB3E6BFE4EDF}"/>
                  </a:ext>
                </a:extLst>
              </p14:cNvPr>
              <p14:cNvContentPartPr/>
              <p14:nvPr/>
            </p14:nvContentPartPr>
            <p14:xfrm>
              <a:off x="5093920" y="3526945"/>
              <a:ext cx="763920" cy="375120"/>
            </p14:xfrm>
          </p:contentPart>
        </mc:Choice>
        <mc:Fallback xmlns="">
          <p:pic>
            <p:nvPicPr>
              <p:cNvPr id="77" name="Ink 76">
                <a:extLst>
                  <a:ext uri="{FF2B5EF4-FFF2-40B4-BE49-F238E27FC236}">
                    <a16:creationId xmlns:a16="http://schemas.microsoft.com/office/drawing/2014/main" id="{9A52EE36-E9A5-6841-B591-FB3E6BFE4EDF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5075928" y="3508945"/>
                <a:ext cx="799543" cy="41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F5A26084-915F-F644-8675-E1C09B55C892}"/>
                  </a:ext>
                </a:extLst>
              </p14:cNvPr>
              <p14:cNvContentPartPr/>
              <p14:nvPr/>
            </p14:nvContentPartPr>
            <p14:xfrm>
              <a:off x="5384800" y="3558625"/>
              <a:ext cx="486000" cy="208440"/>
            </p14:xfrm>
          </p:contentPart>
        </mc:Choice>
        <mc:Fallback xmlns=""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F5A26084-915F-F644-8675-E1C09B55C892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5366813" y="3540625"/>
                <a:ext cx="521614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7A8F5015-58E5-8D46-9AAF-8B6B00EF5462}"/>
                  </a:ext>
                </a:extLst>
              </p14:cNvPr>
              <p14:cNvContentPartPr/>
              <p14:nvPr/>
            </p14:nvContentPartPr>
            <p14:xfrm>
              <a:off x="6025960" y="3478345"/>
              <a:ext cx="123840" cy="27000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7A8F5015-58E5-8D46-9AAF-8B6B00EF5462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6016960" y="3469345"/>
                <a:ext cx="141480" cy="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">
            <p14:nvContentPartPr>
              <p14:cNvPr id="80" name="Ink 79">
                <a:extLst>
                  <a:ext uri="{FF2B5EF4-FFF2-40B4-BE49-F238E27FC236}">
                    <a16:creationId xmlns:a16="http://schemas.microsoft.com/office/drawing/2014/main" id="{5070F31A-31EF-D547-8C97-B9080A15995D}"/>
                  </a:ext>
                </a:extLst>
              </p14:cNvPr>
              <p14:cNvContentPartPr/>
              <p14:nvPr/>
            </p14:nvContentPartPr>
            <p14:xfrm>
              <a:off x="4830530" y="4230390"/>
              <a:ext cx="138600" cy="734760"/>
            </p14:xfrm>
          </p:contentPart>
        </mc:Choice>
        <mc:Fallback xmlns="">
          <p:pic>
            <p:nvPicPr>
              <p:cNvPr id="80" name="Ink 79">
                <a:extLst>
                  <a:ext uri="{FF2B5EF4-FFF2-40B4-BE49-F238E27FC236}">
                    <a16:creationId xmlns:a16="http://schemas.microsoft.com/office/drawing/2014/main" id="{5070F31A-31EF-D547-8C97-B9080A15995D}"/>
                  </a:ext>
                </a:extLst>
              </p:cNvPr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4821530" y="4221390"/>
                <a:ext cx="156240" cy="75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CCAAFA83-E3B8-F343-9434-CFE86B628000}"/>
                  </a:ext>
                </a:extLst>
              </p14:cNvPr>
              <p14:cNvContentPartPr/>
              <p14:nvPr/>
            </p14:nvContentPartPr>
            <p14:xfrm>
              <a:off x="4958690" y="4224270"/>
              <a:ext cx="1048320" cy="65016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CCAAFA83-E3B8-F343-9434-CFE86B628000}"/>
                  </a:ext>
                </a:extLst>
              </p:cNvPr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4949690" y="4215270"/>
                <a:ext cx="1065960" cy="66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EB924D8A-86CC-C74C-95C1-78182AD55A59}"/>
                  </a:ext>
                </a:extLst>
              </p14:cNvPr>
              <p14:cNvContentPartPr/>
              <p14:nvPr/>
            </p14:nvContentPartPr>
            <p14:xfrm>
              <a:off x="4983170" y="4249110"/>
              <a:ext cx="1080" cy="2952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EB924D8A-86CC-C74C-95C1-78182AD55A59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4974170" y="4240110"/>
                <a:ext cx="18720" cy="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">
            <p14:nvContentPartPr>
              <p14:cNvPr id="83" name="Ink 82">
                <a:extLst>
                  <a:ext uri="{FF2B5EF4-FFF2-40B4-BE49-F238E27FC236}">
                    <a16:creationId xmlns:a16="http://schemas.microsoft.com/office/drawing/2014/main" id="{D5CAF03C-D76F-A84F-9222-DED75F7C11AA}"/>
                  </a:ext>
                </a:extLst>
              </p14:cNvPr>
              <p14:cNvContentPartPr/>
              <p14:nvPr/>
            </p14:nvContentPartPr>
            <p14:xfrm>
              <a:off x="4977770" y="4240830"/>
              <a:ext cx="331920" cy="312480"/>
            </p14:xfrm>
          </p:contentPart>
        </mc:Choice>
        <mc:Fallback xmlns="">
          <p:pic>
            <p:nvPicPr>
              <p:cNvPr id="83" name="Ink 82">
                <a:extLst>
                  <a:ext uri="{FF2B5EF4-FFF2-40B4-BE49-F238E27FC236}">
                    <a16:creationId xmlns:a16="http://schemas.microsoft.com/office/drawing/2014/main" id="{D5CAF03C-D76F-A84F-9222-DED75F7C11AA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4968760" y="4231840"/>
                <a:ext cx="349579" cy="3301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185F7C16-094D-6C4E-BF2F-A36FCF32F467}"/>
                  </a:ext>
                </a:extLst>
              </p14:cNvPr>
              <p14:cNvContentPartPr/>
              <p14:nvPr/>
            </p14:nvContentPartPr>
            <p14:xfrm>
              <a:off x="5716490" y="4787670"/>
              <a:ext cx="237960" cy="7596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185F7C16-094D-6C4E-BF2F-A36FCF32F467}"/>
                  </a:ext>
                </a:extLst>
              </p:cNvPr>
              <p:cNvPicPr/>
              <p:nvPr/>
            </p:nvPicPr>
            <p:blipFill>
              <a:blip r:embed="rId87"/>
              <a:stretch>
                <a:fillRect/>
              </a:stretch>
            </p:blipFill>
            <p:spPr>
              <a:xfrm>
                <a:off x="5707490" y="4778627"/>
                <a:ext cx="255600" cy="9368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8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5C216336-7481-8943-9A65-DBAD58507152}"/>
                  </a:ext>
                </a:extLst>
              </p14:cNvPr>
              <p14:cNvContentPartPr/>
              <p14:nvPr/>
            </p14:nvContentPartPr>
            <p14:xfrm>
              <a:off x="4945730" y="4955790"/>
              <a:ext cx="439200" cy="14400"/>
            </p14:xfrm>
          </p:contentPart>
        </mc:Choice>
        <mc:Fallback xmlns=""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5C216336-7481-8943-9A65-DBAD58507152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4936730" y="4946790"/>
                <a:ext cx="456840" cy="3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76A16361-EC12-3741-BB72-66B2F5BD88B0}"/>
                  </a:ext>
                </a:extLst>
              </p14:cNvPr>
              <p14:cNvContentPartPr/>
              <p14:nvPr/>
            </p14:nvContentPartPr>
            <p14:xfrm>
              <a:off x="4860050" y="4276370"/>
              <a:ext cx="121320" cy="652680"/>
            </p14:xfrm>
          </p:contentPart>
        </mc:Choice>
        <mc:Fallback xmlns=""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76A16361-EC12-3741-BB72-66B2F5BD88B0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4842050" y="4258370"/>
                <a:ext cx="156960" cy="68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2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A7C3734C-9022-CE41-8A03-CB56F91CD2A4}"/>
                  </a:ext>
                </a:extLst>
              </p14:cNvPr>
              <p14:cNvContentPartPr/>
              <p14:nvPr/>
            </p14:nvContentPartPr>
            <p14:xfrm>
              <a:off x="4870130" y="4305890"/>
              <a:ext cx="878760" cy="52704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A7C3734C-9022-CE41-8A03-CB56F91CD2A4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4852137" y="4287890"/>
                <a:ext cx="914385" cy="562680"/>
              </a:xfrm>
              <a:prstGeom prst="rect">
                <a:avLst/>
              </a:prstGeom>
            </p:spPr>
          </p:pic>
        </mc:Fallback>
      </mc:AlternateContent>
      <p:grpSp>
        <p:nvGrpSpPr>
          <p:cNvPr id="97" name="Group 96">
            <a:extLst>
              <a:ext uri="{FF2B5EF4-FFF2-40B4-BE49-F238E27FC236}">
                <a16:creationId xmlns:a16="http://schemas.microsoft.com/office/drawing/2014/main" id="{C5957DD4-9AEC-8646-83D3-2BD20872231B}"/>
              </a:ext>
            </a:extLst>
          </p:cNvPr>
          <p:cNvGrpSpPr/>
          <p:nvPr/>
        </p:nvGrpSpPr>
        <p:grpSpPr>
          <a:xfrm>
            <a:off x="4912250" y="4372130"/>
            <a:ext cx="1056240" cy="591580"/>
            <a:chOff x="4912250" y="4372130"/>
            <a:chExt cx="1056240" cy="5915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7EED3505-BAD7-0645-A21A-049F10435E80}"/>
                    </a:ext>
                  </a:extLst>
                </p14:cNvPr>
                <p14:cNvContentPartPr/>
                <p14:nvPr/>
              </p14:nvContentPartPr>
              <p14:xfrm>
                <a:off x="4931330" y="4873710"/>
                <a:ext cx="1037160" cy="9000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7EED3505-BAD7-0645-A21A-049F10435E80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4922330" y="4864710"/>
                  <a:ext cx="105480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38A220BB-2D34-4F4A-ABF3-DF9BA7D80DB6}"/>
                    </a:ext>
                  </a:extLst>
                </p14:cNvPr>
                <p14:cNvContentPartPr/>
                <p14:nvPr/>
              </p14:nvContentPartPr>
              <p14:xfrm>
                <a:off x="4912250" y="4944990"/>
                <a:ext cx="2880" cy="1512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38A220BB-2D34-4F4A-ABF3-DF9BA7D80DB6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4903250" y="4935990"/>
                  <a:ext cx="2052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4DF4E954-E725-9C45-B001-B710B90582A9}"/>
                    </a:ext>
                  </a:extLst>
                </p14:cNvPr>
                <p14:cNvContentPartPr/>
                <p14:nvPr/>
              </p14:nvContentPartPr>
              <p14:xfrm>
                <a:off x="4912610" y="4372130"/>
                <a:ext cx="963360" cy="56484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4DF4E954-E725-9C45-B001-B710B90582A9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4894610" y="4354119"/>
                  <a:ext cx="999000" cy="600503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3CDE3705-C955-294B-8707-AB1CFA5EEB90}"/>
              </a:ext>
            </a:extLst>
          </p:cNvPr>
          <p:cNvSpPr txBox="1"/>
          <p:nvPr/>
        </p:nvSpPr>
        <p:spPr>
          <a:xfrm>
            <a:off x="4786120" y="3478345"/>
            <a:ext cx="916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Factor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0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B188B4A7-195C-2749-A88D-F23533A5A42A}"/>
                  </a:ext>
                </a:extLst>
              </p14:cNvPr>
              <p14:cNvContentPartPr/>
              <p14:nvPr/>
            </p14:nvContentPartPr>
            <p14:xfrm>
              <a:off x="6460940" y="3459765"/>
              <a:ext cx="742680" cy="4032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B188B4A7-195C-2749-A88D-F23533A5A42A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6442940" y="3441765"/>
                <a:ext cx="778320" cy="7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2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3B4092A6-BC66-B242-A1E9-221955FB65A4}"/>
                  </a:ext>
                </a:extLst>
              </p14:cNvPr>
              <p14:cNvContentPartPr/>
              <p14:nvPr/>
            </p14:nvContentPartPr>
            <p14:xfrm>
              <a:off x="7358780" y="3389565"/>
              <a:ext cx="141840" cy="72468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3B4092A6-BC66-B242-A1E9-221955FB65A4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7340780" y="3371565"/>
                <a:ext cx="177480" cy="76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4">
            <p14:nvContentPartPr>
              <p14:cNvPr id="101" name="Ink 100">
                <a:extLst>
                  <a:ext uri="{FF2B5EF4-FFF2-40B4-BE49-F238E27FC236}">
                    <a16:creationId xmlns:a16="http://schemas.microsoft.com/office/drawing/2014/main" id="{62CAA70A-2E91-D546-943C-2CAB91102520}"/>
                  </a:ext>
                </a:extLst>
              </p14:cNvPr>
              <p14:cNvContentPartPr/>
              <p14:nvPr/>
            </p14:nvContentPartPr>
            <p14:xfrm>
              <a:off x="6298940" y="3390285"/>
              <a:ext cx="1106640" cy="693360"/>
            </p14:xfrm>
          </p:contentPart>
        </mc:Choice>
        <mc:Fallback xmlns="">
          <p:pic>
            <p:nvPicPr>
              <p:cNvPr id="101" name="Ink 100">
                <a:extLst>
                  <a:ext uri="{FF2B5EF4-FFF2-40B4-BE49-F238E27FC236}">
                    <a16:creationId xmlns:a16="http://schemas.microsoft.com/office/drawing/2014/main" id="{62CAA70A-2E91-D546-943C-2CAB91102520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6280946" y="3372285"/>
                <a:ext cx="1142268" cy="72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6">
            <p14:nvContentPartPr>
              <p14:cNvPr id="102" name="Ink 101">
                <a:extLst>
                  <a:ext uri="{FF2B5EF4-FFF2-40B4-BE49-F238E27FC236}">
                    <a16:creationId xmlns:a16="http://schemas.microsoft.com/office/drawing/2014/main" id="{6A70EFA3-5EB5-1244-A18B-CD6D8ECC3426}"/>
                  </a:ext>
                </a:extLst>
              </p14:cNvPr>
              <p14:cNvContentPartPr/>
              <p14:nvPr/>
            </p14:nvContentPartPr>
            <p14:xfrm>
              <a:off x="6429620" y="3432045"/>
              <a:ext cx="1048320" cy="608400"/>
            </p14:xfrm>
          </p:contentPart>
        </mc:Choice>
        <mc:Fallback xmlns="">
          <p:pic>
            <p:nvPicPr>
              <p:cNvPr id="102" name="Ink 101">
                <a:extLst>
                  <a:ext uri="{FF2B5EF4-FFF2-40B4-BE49-F238E27FC236}">
                    <a16:creationId xmlns:a16="http://schemas.microsoft.com/office/drawing/2014/main" id="{6A70EFA3-5EB5-1244-A18B-CD6D8ECC3426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6411626" y="3414045"/>
                <a:ext cx="1083948" cy="644040"/>
              </a:xfrm>
              <a:prstGeom prst="rect">
                <a:avLst/>
              </a:prstGeom>
            </p:spPr>
          </p:pic>
        </mc:Fallback>
      </mc:AlternateContent>
      <p:grpSp>
        <p:nvGrpSpPr>
          <p:cNvPr id="105" name="Group 104">
            <a:extLst>
              <a:ext uri="{FF2B5EF4-FFF2-40B4-BE49-F238E27FC236}">
                <a16:creationId xmlns:a16="http://schemas.microsoft.com/office/drawing/2014/main" id="{C57B8ED6-DF3C-6F42-9778-37F4088AEF3D}"/>
              </a:ext>
            </a:extLst>
          </p:cNvPr>
          <p:cNvGrpSpPr/>
          <p:nvPr/>
        </p:nvGrpSpPr>
        <p:grpSpPr>
          <a:xfrm>
            <a:off x="6246020" y="3492525"/>
            <a:ext cx="1045800" cy="531720"/>
            <a:chOff x="6246020" y="3492525"/>
            <a:chExt cx="1045800" cy="531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87F0C594-6223-3E4B-9A2C-DF8E20887AF3}"/>
                    </a:ext>
                  </a:extLst>
                </p14:cNvPr>
                <p14:cNvContentPartPr/>
                <p14:nvPr/>
              </p14:nvContentPartPr>
              <p14:xfrm>
                <a:off x="6246020" y="3492525"/>
                <a:ext cx="1045800" cy="53172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87F0C594-6223-3E4B-9A2C-DF8E20887AF3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6237020" y="3483525"/>
                  <a:ext cx="1063440" cy="54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523D6D56-839C-E549-9348-6A489933A6F0}"/>
                    </a:ext>
                  </a:extLst>
                </p14:cNvPr>
                <p14:cNvContentPartPr/>
                <p14:nvPr/>
              </p14:nvContentPartPr>
              <p14:xfrm>
                <a:off x="6940100" y="3549405"/>
                <a:ext cx="219960" cy="29988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523D6D56-839C-E549-9348-6A489933A6F0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6931100" y="3540405"/>
                  <a:ext cx="237600" cy="317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2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CA04AF84-5A71-4E43-86DB-FEF4E7784B17}"/>
                  </a:ext>
                </a:extLst>
              </p14:cNvPr>
              <p14:cNvContentPartPr/>
              <p14:nvPr/>
            </p14:nvContentPartPr>
            <p14:xfrm>
              <a:off x="6275180" y="3498285"/>
              <a:ext cx="123480" cy="3996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CA04AF84-5A71-4E43-86DB-FEF4E7784B17}"/>
                  </a:ext>
                </a:extLst>
              </p:cNvPr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6266180" y="3489285"/>
                <a:ext cx="141120" cy="5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4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791BE979-A8BE-D342-ACBB-D28D09CBF0F6}"/>
                  </a:ext>
                </a:extLst>
              </p14:cNvPr>
              <p14:cNvContentPartPr/>
              <p14:nvPr/>
            </p14:nvContentPartPr>
            <p14:xfrm>
              <a:off x="7317380" y="4093365"/>
              <a:ext cx="57240" cy="4824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791BE979-A8BE-D342-ACBB-D28D09CBF0F6}"/>
                  </a:ext>
                </a:extLst>
              </p:cNvPr>
              <p:cNvPicPr/>
              <p:nvPr/>
            </p:nvPicPr>
            <p:blipFill>
              <a:blip r:embed="rId115"/>
              <a:stretch>
                <a:fillRect/>
              </a:stretch>
            </p:blipFill>
            <p:spPr>
              <a:xfrm>
                <a:off x="7308323" y="4084365"/>
                <a:ext cx="74992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6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0722150C-72A2-CF41-A624-8F492C04522E}"/>
                  </a:ext>
                </a:extLst>
              </p14:cNvPr>
              <p14:cNvContentPartPr/>
              <p14:nvPr/>
            </p14:nvContentPartPr>
            <p14:xfrm>
              <a:off x="7363820" y="4195245"/>
              <a:ext cx="101160" cy="226800"/>
            </p14:xfrm>
          </p:contentPart>
        </mc:Choice>
        <mc:Fallback xmlns=""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0722150C-72A2-CF41-A624-8F492C04522E}"/>
                  </a:ext>
                </a:extLst>
              </p:cNvPr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7354788" y="4186231"/>
                <a:ext cx="118863" cy="2444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8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5587AFAB-F422-BE42-A241-E1E6D7B3681B}"/>
                  </a:ext>
                </a:extLst>
              </p14:cNvPr>
              <p14:cNvContentPartPr/>
              <p14:nvPr/>
            </p14:nvContentPartPr>
            <p14:xfrm>
              <a:off x="7359140" y="4402965"/>
              <a:ext cx="112680" cy="581400"/>
            </p14:xfrm>
          </p:contentPart>
        </mc:Choice>
        <mc:Fallback xmlns=""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5587AFAB-F422-BE42-A241-E1E6D7B3681B}"/>
                  </a:ext>
                </a:extLst>
              </p:cNvPr>
              <p:cNvPicPr/>
              <p:nvPr/>
            </p:nvPicPr>
            <p:blipFill>
              <a:blip r:embed="rId119"/>
              <a:stretch>
                <a:fillRect/>
              </a:stretch>
            </p:blipFill>
            <p:spPr>
              <a:xfrm>
                <a:off x="7323140" y="4366965"/>
                <a:ext cx="184320" cy="65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0">
            <p14:nvContentPartPr>
              <p14:cNvPr id="110" name="Ink 109">
                <a:extLst>
                  <a:ext uri="{FF2B5EF4-FFF2-40B4-BE49-F238E27FC236}">
                    <a16:creationId xmlns:a16="http://schemas.microsoft.com/office/drawing/2014/main" id="{0B6B0598-9018-A94F-88C5-9A30C339DBEE}"/>
                  </a:ext>
                </a:extLst>
              </p14:cNvPr>
              <p14:cNvContentPartPr/>
              <p14:nvPr/>
            </p14:nvContentPartPr>
            <p14:xfrm>
              <a:off x="6450500" y="4363365"/>
              <a:ext cx="940680" cy="627480"/>
            </p14:xfrm>
          </p:contentPart>
        </mc:Choice>
        <mc:Fallback xmlns="">
          <p:pic>
            <p:nvPicPr>
              <p:cNvPr id="110" name="Ink 109">
                <a:extLst>
                  <a:ext uri="{FF2B5EF4-FFF2-40B4-BE49-F238E27FC236}">
                    <a16:creationId xmlns:a16="http://schemas.microsoft.com/office/drawing/2014/main" id="{0B6B0598-9018-A94F-88C5-9A30C339DBEE}"/>
                  </a:ext>
                </a:extLst>
              </p:cNvPr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6414500" y="4327365"/>
                <a:ext cx="1012320" cy="69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2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EE402F78-51E9-7E4E-87B2-F140D2CD3916}"/>
                  </a:ext>
                </a:extLst>
              </p14:cNvPr>
              <p14:cNvContentPartPr/>
              <p14:nvPr/>
            </p14:nvContentPartPr>
            <p14:xfrm>
              <a:off x="6917060" y="4219365"/>
              <a:ext cx="442440" cy="358560"/>
            </p14:xfrm>
          </p:contentPart>
        </mc:Choice>
        <mc:Fallback xmlns=""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EE402F78-51E9-7E4E-87B2-F140D2CD3916}"/>
                  </a:ext>
                </a:extLst>
              </p:cNvPr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6899060" y="4201365"/>
                <a:ext cx="478080" cy="39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4">
            <p14:nvContentPartPr>
              <p14:cNvPr id="113" name="Ink 112">
                <a:extLst>
                  <a:ext uri="{FF2B5EF4-FFF2-40B4-BE49-F238E27FC236}">
                    <a16:creationId xmlns:a16="http://schemas.microsoft.com/office/drawing/2014/main" id="{A8D9E046-EE46-5046-BDAB-29F188FDEEDD}"/>
                  </a:ext>
                </a:extLst>
              </p14:cNvPr>
              <p14:cNvContentPartPr/>
              <p14:nvPr/>
            </p14:nvContentPartPr>
            <p14:xfrm>
              <a:off x="6150620" y="4586205"/>
              <a:ext cx="768600" cy="368640"/>
            </p14:xfrm>
          </p:contentPart>
        </mc:Choice>
        <mc:Fallback xmlns="">
          <p:pic>
            <p:nvPicPr>
              <p:cNvPr id="113" name="Ink 112">
                <a:extLst>
                  <a:ext uri="{FF2B5EF4-FFF2-40B4-BE49-F238E27FC236}">
                    <a16:creationId xmlns:a16="http://schemas.microsoft.com/office/drawing/2014/main" id="{A8D9E046-EE46-5046-BDAB-29F188FDEEDD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6132628" y="4568187"/>
                <a:ext cx="804223" cy="4043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6">
            <p14:nvContentPartPr>
              <p14:cNvPr id="114" name="Ink 113">
                <a:extLst>
                  <a:ext uri="{FF2B5EF4-FFF2-40B4-BE49-F238E27FC236}">
                    <a16:creationId xmlns:a16="http://schemas.microsoft.com/office/drawing/2014/main" id="{532ADB1C-6C16-2242-9F2A-038BA99656CC}"/>
                  </a:ext>
                </a:extLst>
              </p14:cNvPr>
              <p14:cNvContentPartPr/>
              <p14:nvPr/>
            </p14:nvContentPartPr>
            <p14:xfrm>
              <a:off x="6911300" y="4245645"/>
              <a:ext cx="515160" cy="404280"/>
            </p14:xfrm>
          </p:contentPart>
        </mc:Choice>
        <mc:Fallback xmlns="">
          <p:pic>
            <p:nvPicPr>
              <p:cNvPr id="114" name="Ink 113">
                <a:extLst>
                  <a:ext uri="{FF2B5EF4-FFF2-40B4-BE49-F238E27FC236}">
                    <a16:creationId xmlns:a16="http://schemas.microsoft.com/office/drawing/2014/main" id="{532ADB1C-6C16-2242-9F2A-038BA99656CC}"/>
                  </a:ext>
                </a:extLst>
              </p:cNvPr>
              <p:cNvPicPr/>
              <p:nvPr/>
            </p:nvPicPr>
            <p:blipFill>
              <a:blip r:embed="rId127"/>
              <a:stretch>
                <a:fillRect/>
              </a:stretch>
            </p:blipFill>
            <p:spPr>
              <a:xfrm>
                <a:off x="6893300" y="4227645"/>
                <a:ext cx="550800" cy="43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8">
            <p14:nvContentPartPr>
              <p14:cNvPr id="116" name="Ink 115">
                <a:extLst>
                  <a:ext uri="{FF2B5EF4-FFF2-40B4-BE49-F238E27FC236}">
                    <a16:creationId xmlns:a16="http://schemas.microsoft.com/office/drawing/2014/main" id="{7667FFD3-7277-8D4B-85B0-300EA93E5149}"/>
                  </a:ext>
                </a:extLst>
              </p14:cNvPr>
              <p14:cNvContentPartPr/>
              <p14:nvPr/>
            </p14:nvContentPartPr>
            <p14:xfrm>
              <a:off x="6243860" y="4467765"/>
              <a:ext cx="1171080" cy="483120"/>
            </p14:xfrm>
          </p:contentPart>
        </mc:Choice>
        <mc:Fallback xmlns="">
          <p:pic>
            <p:nvPicPr>
              <p:cNvPr id="116" name="Ink 115">
                <a:extLst>
                  <a:ext uri="{FF2B5EF4-FFF2-40B4-BE49-F238E27FC236}">
                    <a16:creationId xmlns:a16="http://schemas.microsoft.com/office/drawing/2014/main" id="{7667FFD3-7277-8D4B-85B0-300EA93E5149}"/>
                  </a:ext>
                </a:extLst>
              </p:cNvPr>
              <p:cNvPicPr/>
              <p:nvPr/>
            </p:nvPicPr>
            <p:blipFill>
              <a:blip r:embed="rId129"/>
              <a:stretch>
                <a:fillRect/>
              </a:stretch>
            </p:blipFill>
            <p:spPr>
              <a:xfrm>
                <a:off x="6225854" y="4449765"/>
                <a:ext cx="1206731" cy="51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0">
            <p14:nvContentPartPr>
              <p14:cNvPr id="117" name="Ink 116">
                <a:extLst>
                  <a:ext uri="{FF2B5EF4-FFF2-40B4-BE49-F238E27FC236}">
                    <a16:creationId xmlns:a16="http://schemas.microsoft.com/office/drawing/2014/main" id="{DE3C16FC-A4B4-914F-AE44-58929BA1B719}"/>
                  </a:ext>
                </a:extLst>
              </p14:cNvPr>
              <p14:cNvContentPartPr/>
              <p14:nvPr/>
            </p14:nvContentPartPr>
            <p14:xfrm>
              <a:off x="6078260" y="4320525"/>
              <a:ext cx="1425600" cy="713160"/>
            </p14:xfrm>
          </p:contentPart>
        </mc:Choice>
        <mc:Fallback xmlns="">
          <p:pic>
            <p:nvPicPr>
              <p:cNvPr id="117" name="Ink 116">
                <a:extLst>
                  <a:ext uri="{FF2B5EF4-FFF2-40B4-BE49-F238E27FC236}">
                    <a16:creationId xmlns:a16="http://schemas.microsoft.com/office/drawing/2014/main" id="{DE3C16FC-A4B4-914F-AE44-58929BA1B719}"/>
                  </a:ext>
                </a:extLst>
              </p:cNvPr>
              <p:cNvPicPr/>
              <p:nvPr/>
            </p:nvPicPr>
            <p:blipFill>
              <a:blip r:embed="rId131"/>
              <a:stretch>
                <a:fillRect/>
              </a:stretch>
            </p:blipFill>
            <p:spPr>
              <a:xfrm>
                <a:off x="6069260" y="4311525"/>
                <a:ext cx="1443240" cy="73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2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E09FE135-7F39-AD4F-9E56-F1A842EDFB56}"/>
                  </a:ext>
                </a:extLst>
              </p14:cNvPr>
              <p14:cNvContentPartPr/>
              <p14:nvPr/>
            </p14:nvContentPartPr>
            <p14:xfrm>
              <a:off x="6468860" y="4576125"/>
              <a:ext cx="461520" cy="180360"/>
            </p14:xfrm>
          </p:contentPart>
        </mc:Choice>
        <mc:Fallback xmlns=""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E09FE135-7F39-AD4F-9E56-F1A842EDFB56}"/>
                  </a:ext>
                </a:extLst>
              </p:cNvPr>
              <p:cNvPicPr/>
              <p:nvPr/>
            </p:nvPicPr>
            <p:blipFill>
              <a:blip r:embed="rId133"/>
              <a:stretch>
                <a:fillRect/>
              </a:stretch>
            </p:blipFill>
            <p:spPr>
              <a:xfrm>
                <a:off x="6459860" y="4567125"/>
                <a:ext cx="479160" cy="198000"/>
              </a:xfrm>
              <a:prstGeom prst="rect">
                <a:avLst/>
              </a:prstGeom>
            </p:spPr>
          </p:pic>
        </mc:Fallback>
      </mc:AlternateContent>
      <p:sp>
        <p:nvSpPr>
          <p:cNvPr id="119" name="TextBox 118">
            <a:extLst>
              <a:ext uri="{FF2B5EF4-FFF2-40B4-BE49-F238E27FC236}">
                <a16:creationId xmlns:a16="http://schemas.microsoft.com/office/drawing/2014/main" id="{4E77F1ED-DEED-E540-A0F4-EF64E429243C}"/>
              </a:ext>
            </a:extLst>
          </p:cNvPr>
          <p:cNvSpPr txBox="1"/>
          <p:nvPr/>
        </p:nvSpPr>
        <p:spPr>
          <a:xfrm>
            <a:off x="6880042" y="4524437"/>
            <a:ext cx="847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Factor</a:t>
            </a:r>
          </a:p>
        </p:txBody>
      </p: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E3C515FB-9D06-E54D-B98E-9758D356EC3B}"/>
              </a:ext>
            </a:extLst>
          </p:cNvPr>
          <p:cNvCxnSpPr>
            <a:endCxn id="17" idx="2"/>
          </p:cNvCxnSpPr>
          <p:nvPr/>
        </p:nvCxnSpPr>
        <p:spPr>
          <a:xfrm flipV="1">
            <a:off x="1494503" y="4628492"/>
            <a:ext cx="1059125" cy="1591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ECACF885-CAB5-674C-8D64-6E9428BB587F}"/>
              </a:ext>
            </a:extLst>
          </p:cNvPr>
          <p:cNvCxnSpPr/>
          <p:nvPr/>
        </p:nvCxnSpPr>
        <p:spPr>
          <a:xfrm>
            <a:off x="1533832" y="3526945"/>
            <a:ext cx="2182762" cy="5075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47BB4F3B-A555-BE45-920D-4CC31CBB6908}"/>
              </a:ext>
            </a:extLst>
          </p:cNvPr>
          <p:cNvCxnSpPr/>
          <p:nvPr/>
        </p:nvCxnSpPr>
        <p:spPr>
          <a:xfrm>
            <a:off x="6025960" y="1966452"/>
            <a:ext cx="30240" cy="20076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BC98D963-638D-7542-AD0B-674034C2C495}"/>
              </a:ext>
            </a:extLst>
          </p:cNvPr>
          <p:cNvCxnSpPr>
            <a:endCxn id="98" idx="0"/>
          </p:cNvCxnSpPr>
          <p:nvPr/>
        </p:nvCxnSpPr>
        <p:spPr>
          <a:xfrm>
            <a:off x="3716594" y="2232132"/>
            <a:ext cx="1527806" cy="12462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FF0A5483-787D-6844-BA51-E22A8752FBDC}"/>
              </a:ext>
            </a:extLst>
          </p:cNvPr>
          <p:cNvCxnSpPr>
            <a:endCxn id="119" idx="2"/>
          </p:cNvCxnSpPr>
          <p:nvPr/>
        </p:nvCxnSpPr>
        <p:spPr>
          <a:xfrm flipH="1" flipV="1">
            <a:off x="7303975" y="4862991"/>
            <a:ext cx="1871037" cy="1042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7B8F4B73-76A2-7944-A659-7B01609B1AB6}"/>
              </a:ext>
            </a:extLst>
          </p:cNvPr>
          <p:cNvCxnSpPr/>
          <p:nvPr/>
        </p:nvCxnSpPr>
        <p:spPr>
          <a:xfrm flipH="1">
            <a:off x="8835886" y="4041379"/>
            <a:ext cx="1698310" cy="64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6AF31AE5-D88A-D341-8398-6BC95C9BCA17}"/>
              </a:ext>
            </a:extLst>
          </p:cNvPr>
          <p:cNvCxnSpPr/>
          <p:nvPr/>
        </p:nvCxnSpPr>
        <p:spPr>
          <a:xfrm flipH="1">
            <a:off x="8183214" y="2320413"/>
            <a:ext cx="452896" cy="5702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>
            <a:extLst>
              <a:ext uri="{FF2B5EF4-FFF2-40B4-BE49-F238E27FC236}">
                <a16:creationId xmlns:a16="http://schemas.microsoft.com/office/drawing/2014/main" id="{75A07CF4-D29F-3347-97DB-DBAB01E34E58}"/>
              </a:ext>
            </a:extLst>
          </p:cNvPr>
          <p:cNvSpPr txBox="1"/>
          <p:nvPr/>
        </p:nvSpPr>
        <p:spPr>
          <a:xfrm>
            <a:off x="5871708" y="1660691"/>
            <a:ext cx="28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9FCD67D8-3E6A-7E48-9C9C-61C5827B0513}"/>
              </a:ext>
            </a:extLst>
          </p:cNvPr>
          <p:cNvSpPr txBox="1"/>
          <p:nvPr/>
        </p:nvSpPr>
        <p:spPr>
          <a:xfrm>
            <a:off x="8525156" y="2011337"/>
            <a:ext cx="28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A2AB3F58-8E1D-B14C-8EB2-15B687C62D5E}"/>
              </a:ext>
            </a:extLst>
          </p:cNvPr>
          <p:cNvSpPr txBox="1"/>
          <p:nvPr/>
        </p:nvSpPr>
        <p:spPr>
          <a:xfrm>
            <a:off x="3528656" y="1964173"/>
            <a:ext cx="28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657CC71B-5A78-7845-94B9-0CEE2F5525D4}"/>
              </a:ext>
            </a:extLst>
          </p:cNvPr>
          <p:cNvSpPr txBox="1"/>
          <p:nvPr/>
        </p:nvSpPr>
        <p:spPr>
          <a:xfrm>
            <a:off x="1312808" y="3317979"/>
            <a:ext cx="28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4045F411-9AFD-AC46-8DB4-5BB975DACEC0}"/>
              </a:ext>
            </a:extLst>
          </p:cNvPr>
          <p:cNvSpPr txBox="1"/>
          <p:nvPr/>
        </p:nvSpPr>
        <p:spPr>
          <a:xfrm>
            <a:off x="1260076" y="4571819"/>
            <a:ext cx="28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742CE4A4-9EA4-4841-87E8-B7974EAC74E9}"/>
              </a:ext>
            </a:extLst>
          </p:cNvPr>
          <p:cNvSpPr txBox="1"/>
          <p:nvPr/>
        </p:nvSpPr>
        <p:spPr>
          <a:xfrm>
            <a:off x="9122414" y="5708862"/>
            <a:ext cx="28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EB953D0B-DD19-4E45-A69D-F9074AF586D1}"/>
              </a:ext>
            </a:extLst>
          </p:cNvPr>
          <p:cNvSpPr txBox="1"/>
          <p:nvPr/>
        </p:nvSpPr>
        <p:spPr>
          <a:xfrm>
            <a:off x="10473030" y="3825913"/>
            <a:ext cx="28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0449CD-6515-8843-9FF0-ADACC1E7EEB7}"/>
              </a:ext>
            </a:extLst>
          </p:cNvPr>
          <p:cNvSpPr txBox="1"/>
          <p:nvPr/>
        </p:nvSpPr>
        <p:spPr>
          <a:xfrm>
            <a:off x="304800" y="1887794"/>
            <a:ext cx="3223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All the other areas are not eligible at this time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D4C5E9C5-76AD-4245-9033-C907A7E8E6D9}"/>
              </a:ext>
            </a:extLst>
          </p:cNvPr>
          <p:cNvSpPr txBox="1"/>
          <p:nvPr/>
        </p:nvSpPr>
        <p:spPr>
          <a:xfrm>
            <a:off x="319270" y="5767817"/>
            <a:ext cx="41095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 this should give you an idea of how many variables you need for a factor analysis</a:t>
            </a:r>
          </a:p>
        </p:txBody>
      </p:sp>
    </p:spTree>
    <p:extLst>
      <p:ext uri="{BB962C8B-B14F-4D97-AF65-F5344CB8AC3E}">
        <p14:creationId xmlns:p14="http://schemas.microsoft.com/office/powerpoint/2010/main" val="1810272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Factor analysis is a big sample method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16</a:t>
            </a:fld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4453BBB-79AB-7842-AA55-DFCCFE3D46C5}"/>
              </a:ext>
            </a:extLst>
          </p:cNvPr>
          <p:cNvGrpSpPr/>
          <p:nvPr/>
        </p:nvGrpSpPr>
        <p:grpSpPr>
          <a:xfrm>
            <a:off x="2553628" y="2430965"/>
            <a:ext cx="7245448" cy="3479181"/>
            <a:chOff x="9291356" y="4027036"/>
            <a:chExt cx="1884980" cy="140925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E9D5E02-D2FF-6B4B-A7FA-439A0034524F}"/>
                </a:ext>
              </a:extLst>
            </p:cNvPr>
            <p:cNvGrpSpPr/>
            <p:nvPr/>
          </p:nvGrpSpPr>
          <p:grpSpPr>
            <a:xfrm>
              <a:off x="9291356" y="4027036"/>
              <a:ext cx="1294170" cy="1407168"/>
              <a:chOff x="8978206" y="4027036"/>
              <a:chExt cx="1294170" cy="1407168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8FFB379B-093E-2946-BBD7-6634DF1C420E}"/>
                  </a:ext>
                </a:extLst>
              </p:cNvPr>
              <p:cNvSpPr/>
              <p:nvPr/>
            </p:nvSpPr>
            <p:spPr>
              <a:xfrm>
                <a:off x="8978206" y="4027036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10AD16CA-FAE4-DD4D-AC7C-8552CCA0132A}"/>
                  </a:ext>
                </a:extLst>
              </p:cNvPr>
              <p:cNvSpPr/>
              <p:nvPr/>
            </p:nvSpPr>
            <p:spPr>
              <a:xfrm>
                <a:off x="8978206" y="4400102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5F61D87-45BB-8644-9C61-03655C49ADF5}"/>
                </a:ext>
              </a:extLst>
            </p:cNvPr>
            <p:cNvGrpSpPr/>
            <p:nvPr/>
          </p:nvGrpSpPr>
          <p:grpSpPr>
            <a:xfrm>
              <a:off x="9882166" y="4054176"/>
              <a:ext cx="1294170" cy="1382116"/>
              <a:chOff x="9882166" y="4054176"/>
              <a:chExt cx="1294170" cy="1382116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84F4D7E0-12A1-DF45-BD99-3BE0ED7147CF}"/>
                  </a:ext>
                </a:extLst>
              </p:cNvPr>
              <p:cNvSpPr/>
              <p:nvPr/>
            </p:nvSpPr>
            <p:spPr>
              <a:xfrm>
                <a:off x="9882166" y="4054176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E7F5F076-B555-EB42-9F1E-4E1FF7B45E56}"/>
                  </a:ext>
                </a:extLst>
              </p:cNvPr>
              <p:cNvSpPr/>
              <p:nvPr/>
            </p:nvSpPr>
            <p:spPr>
              <a:xfrm>
                <a:off x="9882166" y="4402190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96682E0E-C38D-EB49-9A81-9E2CD3772CB6}"/>
                  </a:ext>
                </a:extLst>
              </p14:cNvPr>
              <p14:cNvContentPartPr/>
              <p14:nvPr/>
            </p14:nvContentPartPr>
            <p14:xfrm>
              <a:off x="5586794" y="3632779"/>
              <a:ext cx="605160" cy="32112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96682E0E-C38D-EB49-9A81-9E2CD3772CB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71314" y="3617316"/>
                <a:ext cx="635760" cy="3516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F7FB6ED6-F3D2-244E-90D7-E551DBF319AD}"/>
                  </a:ext>
                </a:extLst>
              </p14:cNvPr>
              <p14:cNvContentPartPr/>
              <p14:nvPr/>
            </p14:nvContentPartPr>
            <p14:xfrm>
              <a:off x="6126434" y="3738259"/>
              <a:ext cx="315720" cy="32256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F7FB6ED6-F3D2-244E-90D7-E551DBF319A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10954" y="3722779"/>
                <a:ext cx="346320" cy="35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1A0B1D55-B7A9-C940-9D3D-2B007EEE183C}"/>
                  </a:ext>
                </a:extLst>
              </p14:cNvPr>
              <p14:cNvContentPartPr/>
              <p14:nvPr/>
            </p14:nvContentPartPr>
            <p14:xfrm>
              <a:off x="6292034" y="3627019"/>
              <a:ext cx="346320" cy="41652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1A0B1D55-B7A9-C940-9D3D-2B007EEE183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76554" y="3611526"/>
                <a:ext cx="376920" cy="44714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242EF587-3CFE-5244-8474-0601807E1E2E}"/>
                  </a:ext>
                </a:extLst>
              </p14:cNvPr>
              <p14:cNvContentPartPr/>
              <p14:nvPr/>
            </p14:nvContentPartPr>
            <p14:xfrm>
              <a:off x="5281874" y="3605779"/>
              <a:ext cx="1958760" cy="115992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242EF587-3CFE-5244-8474-0601807E1E2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218886" y="3542799"/>
                <a:ext cx="2084377" cy="128552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FFEE7061-B7E0-B74B-A337-959BC0D52D3A}"/>
                  </a:ext>
                </a:extLst>
              </p14:cNvPr>
              <p14:cNvContentPartPr/>
              <p14:nvPr/>
            </p14:nvContentPartPr>
            <p14:xfrm>
              <a:off x="5093954" y="4034539"/>
              <a:ext cx="1361880" cy="69552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FFEE7061-B7E0-B74B-A337-959BC0D52D3A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030954" y="3971539"/>
                <a:ext cx="1487520" cy="82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7EF02E32-4E13-F042-BC14-790DDD2444CB}"/>
                  </a:ext>
                </a:extLst>
              </p14:cNvPr>
              <p14:cNvContentPartPr/>
              <p14:nvPr/>
            </p14:nvContentPartPr>
            <p14:xfrm>
              <a:off x="6190874" y="3610099"/>
              <a:ext cx="862560" cy="40896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7EF02E32-4E13-F042-BC14-790DDD2444CB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127848" y="3547043"/>
                <a:ext cx="988252" cy="5347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1193C78E-3C18-6E43-A2D3-B142B85971A6}"/>
                  </a:ext>
                </a:extLst>
              </p14:cNvPr>
              <p14:cNvContentPartPr/>
              <p14:nvPr/>
            </p14:nvContentPartPr>
            <p14:xfrm>
              <a:off x="5223554" y="3861739"/>
              <a:ext cx="241560" cy="17964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1193C78E-3C18-6E43-A2D3-B142B85971A6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187554" y="3825739"/>
                <a:ext cx="313200" cy="25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D9145BF6-9203-2745-ADCB-A1A858A96D01}"/>
                  </a:ext>
                </a:extLst>
              </p14:cNvPr>
              <p14:cNvContentPartPr/>
              <p14:nvPr/>
            </p14:nvContentPartPr>
            <p14:xfrm>
              <a:off x="5917994" y="3543499"/>
              <a:ext cx="378000" cy="8388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D9145BF6-9203-2745-ADCB-A1A858A96D01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881994" y="3507499"/>
                <a:ext cx="449640" cy="15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0A78C026-C6E7-9543-AD5E-D0C70CFC12FC}"/>
                  </a:ext>
                </a:extLst>
              </p14:cNvPr>
              <p14:cNvContentPartPr/>
              <p14:nvPr/>
            </p14:nvContentPartPr>
            <p14:xfrm>
              <a:off x="6376634" y="3614419"/>
              <a:ext cx="920520" cy="66636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0A78C026-C6E7-9543-AD5E-D0C70CFC12FC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340634" y="3578419"/>
                <a:ext cx="992160" cy="73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59" name="Ink 58">
                <a:extLst>
                  <a:ext uri="{FF2B5EF4-FFF2-40B4-BE49-F238E27FC236}">
                    <a16:creationId xmlns:a16="http://schemas.microsoft.com/office/drawing/2014/main" id="{524AA3AF-A626-C54E-B4DD-BD949FFE977F}"/>
                  </a:ext>
                </a:extLst>
              </p14:cNvPr>
              <p14:cNvContentPartPr/>
              <p14:nvPr/>
            </p14:nvContentPartPr>
            <p14:xfrm>
              <a:off x="5365034" y="4002139"/>
              <a:ext cx="1308960" cy="708480"/>
            </p14:xfrm>
          </p:contentPart>
        </mc:Choice>
        <mc:Fallback xmlns="">
          <p:pic>
            <p:nvPicPr>
              <p:cNvPr id="59" name="Ink 58">
                <a:extLst>
                  <a:ext uri="{FF2B5EF4-FFF2-40B4-BE49-F238E27FC236}">
                    <a16:creationId xmlns:a16="http://schemas.microsoft.com/office/drawing/2014/main" id="{524AA3AF-A626-C54E-B4DD-BD949FFE977F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5311034" y="3894139"/>
                <a:ext cx="1416600" cy="9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86457C7C-21BE-364F-B7D0-80D217E6186B}"/>
                  </a:ext>
                </a:extLst>
              </p14:cNvPr>
              <p14:cNvContentPartPr/>
              <p14:nvPr/>
            </p14:nvContentPartPr>
            <p14:xfrm>
              <a:off x="5002874" y="4111219"/>
              <a:ext cx="282240" cy="26856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86457C7C-21BE-364F-B7D0-80D217E6186B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984874" y="4093219"/>
                <a:ext cx="317880" cy="30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A03CFCA9-53BF-9D4F-8F20-0AC33CC41BE0}"/>
                  </a:ext>
                </a:extLst>
              </p14:cNvPr>
              <p14:cNvContentPartPr/>
              <p14:nvPr/>
            </p14:nvContentPartPr>
            <p14:xfrm>
              <a:off x="6526754" y="4153339"/>
              <a:ext cx="801720" cy="31428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A03CFCA9-53BF-9D4F-8F20-0AC33CC41BE0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508754" y="4135339"/>
                <a:ext cx="837360" cy="349920"/>
              </a:xfrm>
              <a:prstGeom prst="rect">
                <a:avLst/>
              </a:prstGeom>
            </p:spPr>
          </p:pic>
        </mc:Fallback>
      </mc:AlternateContent>
      <p:grpSp>
        <p:nvGrpSpPr>
          <p:cNvPr id="66" name="Group 65">
            <a:extLst>
              <a:ext uri="{FF2B5EF4-FFF2-40B4-BE49-F238E27FC236}">
                <a16:creationId xmlns:a16="http://schemas.microsoft.com/office/drawing/2014/main" id="{5295137B-DF5C-D64C-94F1-6235B01CA475}"/>
              </a:ext>
            </a:extLst>
          </p:cNvPr>
          <p:cNvGrpSpPr/>
          <p:nvPr/>
        </p:nvGrpSpPr>
        <p:grpSpPr>
          <a:xfrm>
            <a:off x="5319674" y="3632059"/>
            <a:ext cx="1340640" cy="1213560"/>
            <a:chOff x="5319674" y="3632059"/>
            <a:chExt cx="1340640" cy="1213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CFF3165D-6BB5-1741-B3E2-3CAEFC88069D}"/>
                    </a:ext>
                  </a:extLst>
                </p14:cNvPr>
                <p14:cNvContentPartPr/>
                <p14:nvPr/>
              </p14:nvContentPartPr>
              <p14:xfrm>
                <a:off x="6193754" y="3632059"/>
                <a:ext cx="82800" cy="15696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CFF3165D-6BB5-1741-B3E2-3CAEFC88069D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178274" y="3616579"/>
                  <a:ext cx="11340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7569CD52-1B5F-8444-8837-0F809FD32BC6}"/>
                    </a:ext>
                  </a:extLst>
                </p14:cNvPr>
                <p14:cNvContentPartPr/>
                <p14:nvPr/>
              </p14:nvContentPartPr>
              <p14:xfrm>
                <a:off x="6186554" y="3643939"/>
                <a:ext cx="12960" cy="26568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7569CD52-1B5F-8444-8837-0F809FD32BC6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171074" y="3628459"/>
                  <a:ext cx="43560" cy="29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96FD59CD-E634-0C4B-AE2A-305BAE981F94}"/>
                    </a:ext>
                  </a:extLst>
                </p14:cNvPr>
                <p14:cNvContentPartPr/>
                <p14:nvPr/>
              </p14:nvContentPartPr>
              <p14:xfrm>
                <a:off x="6152354" y="3841939"/>
                <a:ext cx="58320" cy="13212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96FD59CD-E634-0C4B-AE2A-305BAE981F94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136778" y="3826459"/>
                  <a:ext cx="8911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38D51FF2-51B9-D146-9C0B-33FA5D018AE6}"/>
                    </a:ext>
                  </a:extLst>
                </p14:cNvPr>
                <p14:cNvContentPartPr/>
                <p14:nvPr/>
              </p14:nvContentPartPr>
              <p14:xfrm>
                <a:off x="6241994" y="3947059"/>
                <a:ext cx="61560" cy="1382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38D51FF2-51B9-D146-9C0B-33FA5D018AE6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6226514" y="3931579"/>
                  <a:ext cx="9216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9A0EA4C2-8523-0442-BCD5-38BCC1B7CBD9}"/>
                    </a:ext>
                  </a:extLst>
                </p14:cNvPr>
                <p14:cNvContentPartPr/>
                <p14:nvPr/>
              </p14:nvContentPartPr>
              <p14:xfrm>
                <a:off x="6280154" y="3856699"/>
                <a:ext cx="23400" cy="1911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9A0EA4C2-8523-0442-BCD5-38BCC1B7CBD9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6264674" y="3841219"/>
                  <a:ext cx="5400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36D18543-57CB-B848-8C82-861E401CA2FE}"/>
                    </a:ext>
                  </a:extLst>
                </p14:cNvPr>
                <p14:cNvContentPartPr/>
                <p14:nvPr/>
              </p14:nvContentPartPr>
              <p14:xfrm>
                <a:off x="6312194" y="3854539"/>
                <a:ext cx="81000" cy="20304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36D18543-57CB-B848-8C82-861E401CA2FE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6296714" y="3839059"/>
                  <a:ext cx="11160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BE4361B1-C1A2-3F4F-89B6-E9C697C61B54}"/>
                    </a:ext>
                  </a:extLst>
                </p14:cNvPr>
                <p14:cNvContentPartPr/>
                <p14:nvPr/>
              </p14:nvContentPartPr>
              <p14:xfrm>
                <a:off x="6181154" y="3841939"/>
                <a:ext cx="228960" cy="26352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BE4361B1-C1A2-3F4F-89B6-E9C697C61B54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6165674" y="3826459"/>
                  <a:ext cx="259560" cy="29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9CDA2A10-71EA-DD4E-AD89-898424D579C5}"/>
                    </a:ext>
                  </a:extLst>
                </p14:cNvPr>
                <p14:cNvContentPartPr/>
                <p14:nvPr/>
              </p14:nvContentPartPr>
              <p14:xfrm>
                <a:off x="5990714" y="3678139"/>
                <a:ext cx="337320" cy="23580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9CDA2A10-71EA-DD4E-AD89-898424D579C5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5975217" y="3662659"/>
                  <a:ext cx="367953" cy="26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ED8CCC4D-BC47-1041-8522-26417023BE14}"/>
                    </a:ext>
                  </a:extLst>
                </p14:cNvPr>
                <p14:cNvContentPartPr/>
                <p14:nvPr/>
              </p14:nvContentPartPr>
              <p14:xfrm>
                <a:off x="6369434" y="3889459"/>
                <a:ext cx="360" cy="3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ED8CCC4D-BC47-1041-8522-26417023BE14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353954" y="3873979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2A58AB7A-C857-824A-99DC-288C299F7500}"/>
                    </a:ext>
                  </a:extLst>
                </p14:cNvPr>
                <p14:cNvContentPartPr/>
                <p14:nvPr/>
              </p14:nvContentPartPr>
              <p14:xfrm>
                <a:off x="6285194" y="3909979"/>
                <a:ext cx="63000" cy="22608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2A58AB7A-C857-824A-99DC-288C299F7500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6269625" y="3894474"/>
                  <a:ext cx="93776" cy="25672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B091C732-242F-3448-85B3-7C153A28777E}"/>
                    </a:ext>
                  </a:extLst>
                </p14:cNvPr>
                <p14:cNvContentPartPr/>
                <p14:nvPr/>
              </p14:nvContentPartPr>
              <p14:xfrm>
                <a:off x="6374834" y="3905299"/>
                <a:ext cx="360" cy="3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B091C732-242F-3448-85B3-7C153A28777E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359354" y="3889819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2C8FFDCB-12BF-C241-AE79-44B60963228C}"/>
                    </a:ext>
                  </a:extLst>
                </p14:cNvPr>
                <p14:cNvContentPartPr/>
                <p14:nvPr/>
              </p14:nvContentPartPr>
              <p14:xfrm>
                <a:off x="6351434" y="3906739"/>
                <a:ext cx="360" cy="36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2C8FFDCB-12BF-C241-AE79-44B60963228C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335954" y="3891259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AB9AE406-8951-F04B-B1B5-1BB3E2774D06}"/>
                    </a:ext>
                  </a:extLst>
                </p14:cNvPr>
                <p14:cNvContentPartPr/>
                <p14:nvPr/>
              </p14:nvContentPartPr>
              <p14:xfrm>
                <a:off x="6339554" y="3910339"/>
                <a:ext cx="360" cy="36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AB9AE406-8951-F04B-B1B5-1BB3E2774D06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324074" y="3894859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9BC1E800-A5B0-8E48-96D1-AD1D516FDD64}"/>
                    </a:ext>
                  </a:extLst>
                </p14:cNvPr>
                <p14:cNvContentPartPr/>
                <p14:nvPr/>
              </p14:nvContentPartPr>
              <p14:xfrm>
                <a:off x="5319674" y="4479139"/>
                <a:ext cx="1023840" cy="36648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9BC1E800-A5B0-8E48-96D1-AD1D516FDD64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5301674" y="4461157"/>
                  <a:ext cx="1059480" cy="40208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DB3C4E38-B87A-6F4D-9638-DE692145E979}"/>
                    </a:ext>
                  </a:extLst>
                </p14:cNvPr>
                <p14:cNvContentPartPr/>
                <p14:nvPr/>
              </p14:nvContentPartPr>
              <p14:xfrm>
                <a:off x="5416874" y="3966139"/>
                <a:ext cx="1243440" cy="43632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DB3C4E38-B87A-6F4D-9638-DE692145E979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5398874" y="3948139"/>
                  <a:ext cx="1279080" cy="47196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4E59B388-B37C-DA49-8568-91419F2135BB}"/>
              </a:ext>
            </a:extLst>
          </p:cNvPr>
          <p:cNvSpPr txBox="1"/>
          <p:nvPr/>
        </p:nvSpPr>
        <p:spPr>
          <a:xfrm>
            <a:off x="5414714" y="4002139"/>
            <a:ext cx="1299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Factor 1 = 4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0B12FF31-F045-684F-9E84-962C466DD093}"/>
                  </a:ext>
                </a:extLst>
              </p14:cNvPr>
              <p14:cNvContentPartPr/>
              <p14:nvPr/>
            </p14:nvContentPartPr>
            <p14:xfrm>
              <a:off x="4982320" y="3386545"/>
              <a:ext cx="1081800" cy="17316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0B12FF31-F045-684F-9E84-962C466DD093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4964320" y="3368545"/>
                <a:ext cx="1117440" cy="20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32AE54BC-066F-1E42-997D-AD40DBCA897C}"/>
                  </a:ext>
                </a:extLst>
              </p14:cNvPr>
              <p14:cNvContentPartPr/>
              <p14:nvPr/>
            </p14:nvContentPartPr>
            <p14:xfrm>
              <a:off x="4951720" y="3375745"/>
              <a:ext cx="280800" cy="5724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32AE54BC-066F-1E42-997D-AD40DBCA897C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4933720" y="3357745"/>
                <a:ext cx="316440" cy="9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0EDBF491-4602-A44F-A95C-B412FE736BF2}"/>
                  </a:ext>
                </a:extLst>
              </p14:cNvPr>
              <p14:cNvContentPartPr/>
              <p14:nvPr/>
            </p14:nvContentPartPr>
            <p14:xfrm>
              <a:off x="4910320" y="3445225"/>
              <a:ext cx="38160" cy="82080"/>
            </p14:xfrm>
          </p:contentPart>
        </mc:Choice>
        <mc:Fallback xmlns=""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0EDBF491-4602-A44F-A95C-B412FE736BF2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4892149" y="3427225"/>
                <a:ext cx="74139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F30AFCC0-5B0F-1048-9FE0-E7E2BE3C6339}"/>
                  </a:ext>
                </a:extLst>
              </p14:cNvPr>
              <p14:cNvContentPartPr/>
              <p14:nvPr/>
            </p14:nvContentPartPr>
            <p14:xfrm>
              <a:off x="4852360" y="3517945"/>
              <a:ext cx="99360" cy="606960"/>
            </p14:xfrm>
          </p:contentPart>
        </mc:Choice>
        <mc:Fallback xmlns=""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F30AFCC0-5B0F-1048-9FE0-E7E2BE3C6339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4834425" y="3499945"/>
                <a:ext cx="134871" cy="64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941CA2CD-4011-5A4A-97AB-F099C7A11448}"/>
                  </a:ext>
                </a:extLst>
              </p14:cNvPr>
              <p14:cNvContentPartPr/>
              <p14:nvPr/>
            </p14:nvContentPartPr>
            <p14:xfrm>
              <a:off x="4970080" y="3659785"/>
              <a:ext cx="628920" cy="489240"/>
            </p14:xfrm>
          </p:contentPart>
        </mc:Choice>
        <mc:Fallback xmlns=""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941CA2CD-4011-5A4A-97AB-F099C7A11448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4952070" y="3641785"/>
                <a:ext cx="664580" cy="52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E665644B-7031-FE42-9885-535534A74172}"/>
                  </a:ext>
                </a:extLst>
              </p14:cNvPr>
              <p14:cNvContentPartPr/>
              <p14:nvPr/>
            </p14:nvContentPartPr>
            <p14:xfrm>
              <a:off x="5610160" y="3502465"/>
              <a:ext cx="446040" cy="15840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E665644B-7031-FE42-9885-535534A74172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5592160" y="3484465"/>
                <a:ext cx="481680" cy="19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">
            <p14:nvContentPartPr>
              <p14:cNvPr id="74" name="Ink 73">
                <a:extLst>
                  <a:ext uri="{FF2B5EF4-FFF2-40B4-BE49-F238E27FC236}">
                    <a16:creationId xmlns:a16="http://schemas.microsoft.com/office/drawing/2014/main" id="{BC457699-2270-7043-AB69-63253F95B821}"/>
                  </a:ext>
                </a:extLst>
              </p14:cNvPr>
              <p14:cNvContentPartPr/>
              <p14:nvPr/>
            </p14:nvContentPartPr>
            <p14:xfrm>
              <a:off x="5251240" y="3390865"/>
              <a:ext cx="676440" cy="117720"/>
            </p14:xfrm>
          </p:contentPart>
        </mc:Choice>
        <mc:Fallback xmlns="">
          <p:pic>
            <p:nvPicPr>
              <p:cNvPr id="74" name="Ink 73">
                <a:extLst>
                  <a:ext uri="{FF2B5EF4-FFF2-40B4-BE49-F238E27FC236}">
                    <a16:creationId xmlns:a16="http://schemas.microsoft.com/office/drawing/2014/main" id="{BC457699-2270-7043-AB69-63253F95B821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5233240" y="3372920"/>
                <a:ext cx="712080" cy="15325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">
            <p14:nvContentPartPr>
              <p14:cNvPr id="75" name="Ink 74">
                <a:extLst>
                  <a:ext uri="{FF2B5EF4-FFF2-40B4-BE49-F238E27FC236}">
                    <a16:creationId xmlns:a16="http://schemas.microsoft.com/office/drawing/2014/main" id="{0C9D77DE-0522-EF4D-ABA9-BCF07F845FE9}"/>
                  </a:ext>
                </a:extLst>
              </p14:cNvPr>
              <p14:cNvContentPartPr/>
              <p14:nvPr/>
            </p14:nvContentPartPr>
            <p14:xfrm>
              <a:off x="4897720" y="3428305"/>
              <a:ext cx="475200" cy="327960"/>
            </p14:xfrm>
          </p:contentPart>
        </mc:Choice>
        <mc:Fallback xmlns="">
          <p:pic>
            <p:nvPicPr>
              <p:cNvPr id="75" name="Ink 74">
                <a:extLst>
                  <a:ext uri="{FF2B5EF4-FFF2-40B4-BE49-F238E27FC236}">
                    <a16:creationId xmlns:a16="http://schemas.microsoft.com/office/drawing/2014/main" id="{0C9D77DE-0522-EF4D-ABA9-BCF07F845FE9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4879720" y="3410305"/>
                <a:ext cx="510840" cy="36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76" name="Ink 75">
                <a:extLst>
                  <a:ext uri="{FF2B5EF4-FFF2-40B4-BE49-F238E27FC236}">
                    <a16:creationId xmlns:a16="http://schemas.microsoft.com/office/drawing/2014/main" id="{8F43D2A3-FEFF-3B4F-A876-D14DFE15F4BA}"/>
                  </a:ext>
                </a:extLst>
              </p14:cNvPr>
              <p14:cNvContentPartPr/>
              <p14:nvPr/>
            </p14:nvContentPartPr>
            <p14:xfrm>
              <a:off x="4877200" y="3381505"/>
              <a:ext cx="825480" cy="769680"/>
            </p14:xfrm>
          </p:contentPart>
        </mc:Choice>
        <mc:Fallback xmlns="">
          <p:pic>
            <p:nvPicPr>
              <p:cNvPr id="76" name="Ink 75">
                <a:extLst>
                  <a:ext uri="{FF2B5EF4-FFF2-40B4-BE49-F238E27FC236}">
                    <a16:creationId xmlns:a16="http://schemas.microsoft.com/office/drawing/2014/main" id="{8F43D2A3-FEFF-3B4F-A876-D14DFE15F4BA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4859208" y="3363505"/>
                <a:ext cx="861104" cy="80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">
            <p14:nvContentPartPr>
              <p14:cNvPr id="77" name="Ink 76">
                <a:extLst>
                  <a:ext uri="{FF2B5EF4-FFF2-40B4-BE49-F238E27FC236}">
                    <a16:creationId xmlns:a16="http://schemas.microsoft.com/office/drawing/2014/main" id="{9A52EE36-E9A5-6841-B591-FB3E6BFE4EDF}"/>
                  </a:ext>
                </a:extLst>
              </p14:cNvPr>
              <p14:cNvContentPartPr/>
              <p14:nvPr/>
            </p14:nvContentPartPr>
            <p14:xfrm>
              <a:off x="5093920" y="3526945"/>
              <a:ext cx="763920" cy="375120"/>
            </p14:xfrm>
          </p:contentPart>
        </mc:Choice>
        <mc:Fallback xmlns="">
          <p:pic>
            <p:nvPicPr>
              <p:cNvPr id="77" name="Ink 76">
                <a:extLst>
                  <a:ext uri="{FF2B5EF4-FFF2-40B4-BE49-F238E27FC236}">
                    <a16:creationId xmlns:a16="http://schemas.microsoft.com/office/drawing/2014/main" id="{9A52EE36-E9A5-6841-B591-FB3E6BFE4EDF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5075928" y="3508945"/>
                <a:ext cx="799543" cy="41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F5A26084-915F-F644-8675-E1C09B55C892}"/>
                  </a:ext>
                </a:extLst>
              </p14:cNvPr>
              <p14:cNvContentPartPr/>
              <p14:nvPr/>
            </p14:nvContentPartPr>
            <p14:xfrm>
              <a:off x="5384800" y="3558625"/>
              <a:ext cx="486000" cy="208440"/>
            </p14:xfrm>
          </p:contentPart>
        </mc:Choice>
        <mc:Fallback xmlns=""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F5A26084-915F-F644-8675-E1C09B55C892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5366813" y="3540625"/>
                <a:ext cx="521614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7A8F5015-58E5-8D46-9AAF-8B6B00EF5462}"/>
                  </a:ext>
                </a:extLst>
              </p14:cNvPr>
              <p14:cNvContentPartPr/>
              <p14:nvPr/>
            </p14:nvContentPartPr>
            <p14:xfrm>
              <a:off x="6025960" y="3478345"/>
              <a:ext cx="123840" cy="27000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7A8F5015-58E5-8D46-9AAF-8B6B00EF5462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6016960" y="3469345"/>
                <a:ext cx="141480" cy="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">
            <p14:nvContentPartPr>
              <p14:cNvPr id="80" name="Ink 79">
                <a:extLst>
                  <a:ext uri="{FF2B5EF4-FFF2-40B4-BE49-F238E27FC236}">
                    <a16:creationId xmlns:a16="http://schemas.microsoft.com/office/drawing/2014/main" id="{5070F31A-31EF-D547-8C97-B9080A15995D}"/>
                  </a:ext>
                </a:extLst>
              </p14:cNvPr>
              <p14:cNvContentPartPr/>
              <p14:nvPr/>
            </p14:nvContentPartPr>
            <p14:xfrm>
              <a:off x="4830530" y="4230390"/>
              <a:ext cx="138600" cy="734760"/>
            </p14:xfrm>
          </p:contentPart>
        </mc:Choice>
        <mc:Fallback xmlns="">
          <p:pic>
            <p:nvPicPr>
              <p:cNvPr id="80" name="Ink 79">
                <a:extLst>
                  <a:ext uri="{FF2B5EF4-FFF2-40B4-BE49-F238E27FC236}">
                    <a16:creationId xmlns:a16="http://schemas.microsoft.com/office/drawing/2014/main" id="{5070F31A-31EF-D547-8C97-B9080A15995D}"/>
                  </a:ext>
                </a:extLst>
              </p:cNvPr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4821530" y="4221390"/>
                <a:ext cx="156240" cy="75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CCAAFA83-E3B8-F343-9434-CFE86B628000}"/>
                  </a:ext>
                </a:extLst>
              </p14:cNvPr>
              <p14:cNvContentPartPr/>
              <p14:nvPr/>
            </p14:nvContentPartPr>
            <p14:xfrm>
              <a:off x="4958690" y="4224270"/>
              <a:ext cx="1048320" cy="65016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CCAAFA83-E3B8-F343-9434-CFE86B628000}"/>
                  </a:ext>
                </a:extLst>
              </p:cNvPr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4949690" y="4215270"/>
                <a:ext cx="1065960" cy="66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EB924D8A-86CC-C74C-95C1-78182AD55A59}"/>
                  </a:ext>
                </a:extLst>
              </p14:cNvPr>
              <p14:cNvContentPartPr/>
              <p14:nvPr/>
            </p14:nvContentPartPr>
            <p14:xfrm>
              <a:off x="4983170" y="4249110"/>
              <a:ext cx="1080" cy="2952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EB924D8A-86CC-C74C-95C1-78182AD55A59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4974170" y="4240110"/>
                <a:ext cx="18720" cy="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">
            <p14:nvContentPartPr>
              <p14:cNvPr id="83" name="Ink 82">
                <a:extLst>
                  <a:ext uri="{FF2B5EF4-FFF2-40B4-BE49-F238E27FC236}">
                    <a16:creationId xmlns:a16="http://schemas.microsoft.com/office/drawing/2014/main" id="{D5CAF03C-D76F-A84F-9222-DED75F7C11AA}"/>
                  </a:ext>
                </a:extLst>
              </p14:cNvPr>
              <p14:cNvContentPartPr/>
              <p14:nvPr/>
            </p14:nvContentPartPr>
            <p14:xfrm>
              <a:off x="4977770" y="4240830"/>
              <a:ext cx="331920" cy="312480"/>
            </p14:xfrm>
          </p:contentPart>
        </mc:Choice>
        <mc:Fallback xmlns="">
          <p:pic>
            <p:nvPicPr>
              <p:cNvPr id="83" name="Ink 82">
                <a:extLst>
                  <a:ext uri="{FF2B5EF4-FFF2-40B4-BE49-F238E27FC236}">
                    <a16:creationId xmlns:a16="http://schemas.microsoft.com/office/drawing/2014/main" id="{D5CAF03C-D76F-A84F-9222-DED75F7C11AA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4968760" y="4231840"/>
                <a:ext cx="349579" cy="3301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185F7C16-094D-6C4E-BF2F-A36FCF32F467}"/>
                  </a:ext>
                </a:extLst>
              </p14:cNvPr>
              <p14:cNvContentPartPr/>
              <p14:nvPr/>
            </p14:nvContentPartPr>
            <p14:xfrm>
              <a:off x="5716490" y="4787670"/>
              <a:ext cx="237960" cy="7596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185F7C16-094D-6C4E-BF2F-A36FCF32F467}"/>
                  </a:ext>
                </a:extLst>
              </p:cNvPr>
              <p:cNvPicPr/>
              <p:nvPr/>
            </p:nvPicPr>
            <p:blipFill>
              <a:blip r:embed="rId87"/>
              <a:stretch>
                <a:fillRect/>
              </a:stretch>
            </p:blipFill>
            <p:spPr>
              <a:xfrm>
                <a:off x="5707490" y="4778627"/>
                <a:ext cx="255600" cy="9368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8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5C216336-7481-8943-9A65-DBAD58507152}"/>
                  </a:ext>
                </a:extLst>
              </p14:cNvPr>
              <p14:cNvContentPartPr/>
              <p14:nvPr/>
            </p14:nvContentPartPr>
            <p14:xfrm>
              <a:off x="4945730" y="4955790"/>
              <a:ext cx="439200" cy="14400"/>
            </p14:xfrm>
          </p:contentPart>
        </mc:Choice>
        <mc:Fallback xmlns=""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5C216336-7481-8943-9A65-DBAD58507152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4936730" y="4946790"/>
                <a:ext cx="456840" cy="3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76A16361-EC12-3741-BB72-66B2F5BD88B0}"/>
                  </a:ext>
                </a:extLst>
              </p14:cNvPr>
              <p14:cNvContentPartPr/>
              <p14:nvPr/>
            </p14:nvContentPartPr>
            <p14:xfrm>
              <a:off x="4860050" y="4276370"/>
              <a:ext cx="121320" cy="652680"/>
            </p14:xfrm>
          </p:contentPart>
        </mc:Choice>
        <mc:Fallback xmlns=""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76A16361-EC12-3741-BB72-66B2F5BD88B0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4842050" y="4258370"/>
                <a:ext cx="156960" cy="68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2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A7C3734C-9022-CE41-8A03-CB56F91CD2A4}"/>
                  </a:ext>
                </a:extLst>
              </p14:cNvPr>
              <p14:cNvContentPartPr/>
              <p14:nvPr/>
            </p14:nvContentPartPr>
            <p14:xfrm>
              <a:off x="4870130" y="4305890"/>
              <a:ext cx="878760" cy="52704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A7C3734C-9022-CE41-8A03-CB56F91CD2A4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4852137" y="4287890"/>
                <a:ext cx="914385" cy="562680"/>
              </a:xfrm>
              <a:prstGeom prst="rect">
                <a:avLst/>
              </a:prstGeom>
            </p:spPr>
          </p:pic>
        </mc:Fallback>
      </mc:AlternateContent>
      <p:grpSp>
        <p:nvGrpSpPr>
          <p:cNvPr id="97" name="Group 96">
            <a:extLst>
              <a:ext uri="{FF2B5EF4-FFF2-40B4-BE49-F238E27FC236}">
                <a16:creationId xmlns:a16="http://schemas.microsoft.com/office/drawing/2014/main" id="{C5957DD4-9AEC-8646-83D3-2BD20872231B}"/>
              </a:ext>
            </a:extLst>
          </p:cNvPr>
          <p:cNvGrpSpPr/>
          <p:nvPr/>
        </p:nvGrpSpPr>
        <p:grpSpPr>
          <a:xfrm>
            <a:off x="4912250" y="4372130"/>
            <a:ext cx="1056240" cy="591580"/>
            <a:chOff x="4912250" y="4372130"/>
            <a:chExt cx="1056240" cy="5915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7EED3505-BAD7-0645-A21A-049F10435E80}"/>
                    </a:ext>
                  </a:extLst>
                </p14:cNvPr>
                <p14:cNvContentPartPr/>
                <p14:nvPr/>
              </p14:nvContentPartPr>
              <p14:xfrm>
                <a:off x="4931330" y="4873710"/>
                <a:ext cx="1037160" cy="9000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7EED3505-BAD7-0645-A21A-049F10435E80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4922330" y="4864710"/>
                  <a:ext cx="105480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38A220BB-2D34-4F4A-ABF3-DF9BA7D80DB6}"/>
                    </a:ext>
                  </a:extLst>
                </p14:cNvPr>
                <p14:cNvContentPartPr/>
                <p14:nvPr/>
              </p14:nvContentPartPr>
              <p14:xfrm>
                <a:off x="4912250" y="4944990"/>
                <a:ext cx="2880" cy="1512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38A220BB-2D34-4F4A-ABF3-DF9BA7D80DB6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4903250" y="4935990"/>
                  <a:ext cx="2052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4DF4E954-E725-9C45-B001-B710B90582A9}"/>
                    </a:ext>
                  </a:extLst>
                </p14:cNvPr>
                <p14:cNvContentPartPr/>
                <p14:nvPr/>
              </p14:nvContentPartPr>
              <p14:xfrm>
                <a:off x="4912610" y="4372130"/>
                <a:ext cx="963360" cy="56484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4DF4E954-E725-9C45-B001-B710B90582A9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4894610" y="4354119"/>
                  <a:ext cx="999000" cy="600503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3CDE3705-C955-294B-8707-AB1CFA5EEB90}"/>
              </a:ext>
            </a:extLst>
          </p:cNvPr>
          <p:cNvSpPr txBox="1"/>
          <p:nvPr/>
        </p:nvSpPr>
        <p:spPr>
          <a:xfrm>
            <a:off x="4786120" y="3478345"/>
            <a:ext cx="916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Factor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0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B188B4A7-195C-2749-A88D-F23533A5A42A}"/>
                  </a:ext>
                </a:extLst>
              </p14:cNvPr>
              <p14:cNvContentPartPr/>
              <p14:nvPr/>
            </p14:nvContentPartPr>
            <p14:xfrm>
              <a:off x="6460940" y="3459765"/>
              <a:ext cx="742680" cy="4032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B188B4A7-195C-2749-A88D-F23533A5A42A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6442940" y="3441765"/>
                <a:ext cx="778320" cy="7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2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3B4092A6-BC66-B242-A1E9-221955FB65A4}"/>
                  </a:ext>
                </a:extLst>
              </p14:cNvPr>
              <p14:cNvContentPartPr/>
              <p14:nvPr/>
            </p14:nvContentPartPr>
            <p14:xfrm>
              <a:off x="7358780" y="3389565"/>
              <a:ext cx="141840" cy="72468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3B4092A6-BC66-B242-A1E9-221955FB65A4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7340780" y="3371565"/>
                <a:ext cx="177480" cy="76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4">
            <p14:nvContentPartPr>
              <p14:cNvPr id="101" name="Ink 100">
                <a:extLst>
                  <a:ext uri="{FF2B5EF4-FFF2-40B4-BE49-F238E27FC236}">
                    <a16:creationId xmlns:a16="http://schemas.microsoft.com/office/drawing/2014/main" id="{62CAA70A-2E91-D546-943C-2CAB91102520}"/>
                  </a:ext>
                </a:extLst>
              </p14:cNvPr>
              <p14:cNvContentPartPr/>
              <p14:nvPr/>
            </p14:nvContentPartPr>
            <p14:xfrm>
              <a:off x="6298940" y="3390285"/>
              <a:ext cx="1106640" cy="693360"/>
            </p14:xfrm>
          </p:contentPart>
        </mc:Choice>
        <mc:Fallback xmlns="">
          <p:pic>
            <p:nvPicPr>
              <p:cNvPr id="101" name="Ink 100">
                <a:extLst>
                  <a:ext uri="{FF2B5EF4-FFF2-40B4-BE49-F238E27FC236}">
                    <a16:creationId xmlns:a16="http://schemas.microsoft.com/office/drawing/2014/main" id="{62CAA70A-2E91-D546-943C-2CAB91102520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6280946" y="3372285"/>
                <a:ext cx="1142268" cy="72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6">
            <p14:nvContentPartPr>
              <p14:cNvPr id="102" name="Ink 101">
                <a:extLst>
                  <a:ext uri="{FF2B5EF4-FFF2-40B4-BE49-F238E27FC236}">
                    <a16:creationId xmlns:a16="http://schemas.microsoft.com/office/drawing/2014/main" id="{6A70EFA3-5EB5-1244-A18B-CD6D8ECC3426}"/>
                  </a:ext>
                </a:extLst>
              </p14:cNvPr>
              <p14:cNvContentPartPr/>
              <p14:nvPr/>
            </p14:nvContentPartPr>
            <p14:xfrm>
              <a:off x="6429620" y="3432045"/>
              <a:ext cx="1048320" cy="608400"/>
            </p14:xfrm>
          </p:contentPart>
        </mc:Choice>
        <mc:Fallback xmlns="">
          <p:pic>
            <p:nvPicPr>
              <p:cNvPr id="102" name="Ink 101">
                <a:extLst>
                  <a:ext uri="{FF2B5EF4-FFF2-40B4-BE49-F238E27FC236}">
                    <a16:creationId xmlns:a16="http://schemas.microsoft.com/office/drawing/2014/main" id="{6A70EFA3-5EB5-1244-A18B-CD6D8ECC3426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6411626" y="3414045"/>
                <a:ext cx="1083948" cy="644040"/>
              </a:xfrm>
              <a:prstGeom prst="rect">
                <a:avLst/>
              </a:prstGeom>
            </p:spPr>
          </p:pic>
        </mc:Fallback>
      </mc:AlternateContent>
      <p:grpSp>
        <p:nvGrpSpPr>
          <p:cNvPr id="105" name="Group 104">
            <a:extLst>
              <a:ext uri="{FF2B5EF4-FFF2-40B4-BE49-F238E27FC236}">
                <a16:creationId xmlns:a16="http://schemas.microsoft.com/office/drawing/2014/main" id="{C57B8ED6-DF3C-6F42-9778-37F4088AEF3D}"/>
              </a:ext>
            </a:extLst>
          </p:cNvPr>
          <p:cNvGrpSpPr/>
          <p:nvPr/>
        </p:nvGrpSpPr>
        <p:grpSpPr>
          <a:xfrm>
            <a:off x="6246020" y="3492525"/>
            <a:ext cx="1045800" cy="531720"/>
            <a:chOff x="6246020" y="3492525"/>
            <a:chExt cx="1045800" cy="531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87F0C594-6223-3E4B-9A2C-DF8E20887AF3}"/>
                    </a:ext>
                  </a:extLst>
                </p14:cNvPr>
                <p14:cNvContentPartPr/>
                <p14:nvPr/>
              </p14:nvContentPartPr>
              <p14:xfrm>
                <a:off x="6246020" y="3492525"/>
                <a:ext cx="1045800" cy="53172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87F0C594-6223-3E4B-9A2C-DF8E20887AF3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6237020" y="3483525"/>
                  <a:ext cx="1063440" cy="54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523D6D56-839C-E549-9348-6A489933A6F0}"/>
                    </a:ext>
                  </a:extLst>
                </p14:cNvPr>
                <p14:cNvContentPartPr/>
                <p14:nvPr/>
              </p14:nvContentPartPr>
              <p14:xfrm>
                <a:off x="6940100" y="3549405"/>
                <a:ext cx="219960" cy="29988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523D6D56-839C-E549-9348-6A489933A6F0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6931100" y="3540405"/>
                  <a:ext cx="237600" cy="317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2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CA04AF84-5A71-4E43-86DB-FEF4E7784B17}"/>
                  </a:ext>
                </a:extLst>
              </p14:cNvPr>
              <p14:cNvContentPartPr/>
              <p14:nvPr/>
            </p14:nvContentPartPr>
            <p14:xfrm>
              <a:off x="6275180" y="3498285"/>
              <a:ext cx="123480" cy="3996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CA04AF84-5A71-4E43-86DB-FEF4E7784B17}"/>
                  </a:ext>
                </a:extLst>
              </p:cNvPr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6266180" y="3489285"/>
                <a:ext cx="141120" cy="5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4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791BE979-A8BE-D342-ACBB-D28D09CBF0F6}"/>
                  </a:ext>
                </a:extLst>
              </p14:cNvPr>
              <p14:cNvContentPartPr/>
              <p14:nvPr/>
            </p14:nvContentPartPr>
            <p14:xfrm>
              <a:off x="7317380" y="4093365"/>
              <a:ext cx="57240" cy="4824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791BE979-A8BE-D342-ACBB-D28D09CBF0F6}"/>
                  </a:ext>
                </a:extLst>
              </p:cNvPr>
              <p:cNvPicPr/>
              <p:nvPr/>
            </p:nvPicPr>
            <p:blipFill>
              <a:blip r:embed="rId115"/>
              <a:stretch>
                <a:fillRect/>
              </a:stretch>
            </p:blipFill>
            <p:spPr>
              <a:xfrm>
                <a:off x="7308323" y="4084365"/>
                <a:ext cx="74992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6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0722150C-72A2-CF41-A624-8F492C04522E}"/>
                  </a:ext>
                </a:extLst>
              </p14:cNvPr>
              <p14:cNvContentPartPr/>
              <p14:nvPr/>
            </p14:nvContentPartPr>
            <p14:xfrm>
              <a:off x="7363820" y="4195245"/>
              <a:ext cx="101160" cy="226800"/>
            </p14:xfrm>
          </p:contentPart>
        </mc:Choice>
        <mc:Fallback xmlns=""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0722150C-72A2-CF41-A624-8F492C04522E}"/>
                  </a:ext>
                </a:extLst>
              </p:cNvPr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7354788" y="4186231"/>
                <a:ext cx="118863" cy="2444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8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5587AFAB-F422-BE42-A241-E1E6D7B3681B}"/>
                  </a:ext>
                </a:extLst>
              </p14:cNvPr>
              <p14:cNvContentPartPr/>
              <p14:nvPr/>
            </p14:nvContentPartPr>
            <p14:xfrm>
              <a:off x="7359140" y="4402965"/>
              <a:ext cx="112680" cy="581400"/>
            </p14:xfrm>
          </p:contentPart>
        </mc:Choice>
        <mc:Fallback xmlns=""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5587AFAB-F422-BE42-A241-E1E6D7B3681B}"/>
                  </a:ext>
                </a:extLst>
              </p:cNvPr>
              <p:cNvPicPr/>
              <p:nvPr/>
            </p:nvPicPr>
            <p:blipFill>
              <a:blip r:embed="rId119"/>
              <a:stretch>
                <a:fillRect/>
              </a:stretch>
            </p:blipFill>
            <p:spPr>
              <a:xfrm>
                <a:off x="7323140" y="4366965"/>
                <a:ext cx="184320" cy="65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0">
            <p14:nvContentPartPr>
              <p14:cNvPr id="110" name="Ink 109">
                <a:extLst>
                  <a:ext uri="{FF2B5EF4-FFF2-40B4-BE49-F238E27FC236}">
                    <a16:creationId xmlns:a16="http://schemas.microsoft.com/office/drawing/2014/main" id="{0B6B0598-9018-A94F-88C5-9A30C339DBEE}"/>
                  </a:ext>
                </a:extLst>
              </p14:cNvPr>
              <p14:cNvContentPartPr/>
              <p14:nvPr/>
            </p14:nvContentPartPr>
            <p14:xfrm>
              <a:off x="6450500" y="4363365"/>
              <a:ext cx="940680" cy="627480"/>
            </p14:xfrm>
          </p:contentPart>
        </mc:Choice>
        <mc:Fallback xmlns="">
          <p:pic>
            <p:nvPicPr>
              <p:cNvPr id="110" name="Ink 109">
                <a:extLst>
                  <a:ext uri="{FF2B5EF4-FFF2-40B4-BE49-F238E27FC236}">
                    <a16:creationId xmlns:a16="http://schemas.microsoft.com/office/drawing/2014/main" id="{0B6B0598-9018-A94F-88C5-9A30C339DBEE}"/>
                  </a:ext>
                </a:extLst>
              </p:cNvPr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6414500" y="4327365"/>
                <a:ext cx="1012320" cy="69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2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EE402F78-51E9-7E4E-87B2-F140D2CD3916}"/>
                  </a:ext>
                </a:extLst>
              </p14:cNvPr>
              <p14:cNvContentPartPr/>
              <p14:nvPr/>
            </p14:nvContentPartPr>
            <p14:xfrm>
              <a:off x="6917060" y="4219365"/>
              <a:ext cx="442440" cy="358560"/>
            </p14:xfrm>
          </p:contentPart>
        </mc:Choice>
        <mc:Fallback xmlns=""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EE402F78-51E9-7E4E-87B2-F140D2CD3916}"/>
                  </a:ext>
                </a:extLst>
              </p:cNvPr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6899060" y="4201365"/>
                <a:ext cx="478080" cy="39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4">
            <p14:nvContentPartPr>
              <p14:cNvPr id="113" name="Ink 112">
                <a:extLst>
                  <a:ext uri="{FF2B5EF4-FFF2-40B4-BE49-F238E27FC236}">
                    <a16:creationId xmlns:a16="http://schemas.microsoft.com/office/drawing/2014/main" id="{A8D9E046-EE46-5046-BDAB-29F188FDEEDD}"/>
                  </a:ext>
                </a:extLst>
              </p14:cNvPr>
              <p14:cNvContentPartPr/>
              <p14:nvPr/>
            </p14:nvContentPartPr>
            <p14:xfrm>
              <a:off x="6150620" y="4586205"/>
              <a:ext cx="768600" cy="368640"/>
            </p14:xfrm>
          </p:contentPart>
        </mc:Choice>
        <mc:Fallback xmlns="">
          <p:pic>
            <p:nvPicPr>
              <p:cNvPr id="113" name="Ink 112">
                <a:extLst>
                  <a:ext uri="{FF2B5EF4-FFF2-40B4-BE49-F238E27FC236}">
                    <a16:creationId xmlns:a16="http://schemas.microsoft.com/office/drawing/2014/main" id="{A8D9E046-EE46-5046-BDAB-29F188FDEEDD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6132628" y="4568187"/>
                <a:ext cx="804223" cy="4043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6">
            <p14:nvContentPartPr>
              <p14:cNvPr id="114" name="Ink 113">
                <a:extLst>
                  <a:ext uri="{FF2B5EF4-FFF2-40B4-BE49-F238E27FC236}">
                    <a16:creationId xmlns:a16="http://schemas.microsoft.com/office/drawing/2014/main" id="{532ADB1C-6C16-2242-9F2A-038BA99656CC}"/>
                  </a:ext>
                </a:extLst>
              </p14:cNvPr>
              <p14:cNvContentPartPr/>
              <p14:nvPr/>
            </p14:nvContentPartPr>
            <p14:xfrm>
              <a:off x="6911300" y="4245645"/>
              <a:ext cx="515160" cy="404280"/>
            </p14:xfrm>
          </p:contentPart>
        </mc:Choice>
        <mc:Fallback xmlns="">
          <p:pic>
            <p:nvPicPr>
              <p:cNvPr id="114" name="Ink 113">
                <a:extLst>
                  <a:ext uri="{FF2B5EF4-FFF2-40B4-BE49-F238E27FC236}">
                    <a16:creationId xmlns:a16="http://schemas.microsoft.com/office/drawing/2014/main" id="{532ADB1C-6C16-2242-9F2A-038BA99656CC}"/>
                  </a:ext>
                </a:extLst>
              </p:cNvPr>
              <p:cNvPicPr/>
              <p:nvPr/>
            </p:nvPicPr>
            <p:blipFill>
              <a:blip r:embed="rId127"/>
              <a:stretch>
                <a:fillRect/>
              </a:stretch>
            </p:blipFill>
            <p:spPr>
              <a:xfrm>
                <a:off x="6893300" y="4227645"/>
                <a:ext cx="550800" cy="43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8">
            <p14:nvContentPartPr>
              <p14:cNvPr id="116" name="Ink 115">
                <a:extLst>
                  <a:ext uri="{FF2B5EF4-FFF2-40B4-BE49-F238E27FC236}">
                    <a16:creationId xmlns:a16="http://schemas.microsoft.com/office/drawing/2014/main" id="{7667FFD3-7277-8D4B-85B0-300EA93E5149}"/>
                  </a:ext>
                </a:extLst>
              </p14:cNvPr>
              <p14:cNvContentPartPr/>
              <p14:nvPr/>
            </p14:nvContentPartPr>
            <p14:xfrm>
              <a:off x="6243860" y="4467765"/>
              <a:ext cx="1171080" cy="483120"/>
            </p14:xfrm>
          </p:contentPart>
        </mc:Choice>
        <mc:Fallback xmlns="">
          <p:pic>
            <p:nvPicPr>
              <p:cNvPr id="116" name="Ink 115">
                <a:extLst>
                  <a:ext uri="{FF2B5EF4-FFF2-40B4-BE49-F238E27FC236}">
                    <a16:creationId xmlns:a16="http://schemas.microsoft.com/office/drawing/2014/main" id="{7667FFD3-7277-8D4B-85B0-300EA93E5149}"/>
                  </a:ext>
                </a:extLst>
              </p:cNvPr>
              <p:cNvPicPr/>
              <p:nvPr/>
            </p:nvPicPr>
            <p:blipFill>
              <a:blip r:embed="rId129"/>
              <a:stretch>
                <a:fillRect/>
              </a:stretch>
            </p:blipFill>
            <p:spPr>
              <a:xfrm>
                <a:off x="6225854" y="4449765"/>
                <a:ext cx="1206731" cy="51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0">
            <p14:nvContentPartPr>
              <p14:cNvPr id="117" name="Ink 116">
                <a:extLst>
                  <a:ext uri="{FF2B5EF4-FFF2-40B4-BE49-F238E27FC236}">
                    <a16:creationId xmlns:a16="http://schemas.microsoft.com/office/drawing/2014/main" id="{DE3C16FC-A4B4-914F-AE44-58929BA1B719}"/>
                  </a:ext>
                </a:extLst>
              </p14:cNvPr>
              <p14:cNvContentPartPr/>
              <p14:nvPr/>
            </p14:nvContentPartPr>
            <p14:xfrm>
              <a:off x="6078260" y="4320525"/>
              <a:ext cx="1425600" cy="713160"/>
            </p14:xfrm>
          </p:contentPart>
        </mc:Choice>
        <mc:Fallback xmlns="">
          <p:pic>
            <p:nvPicPr>
              <p:cNvPr id="117" name="Ink 116">
                <a:extLst>
                  <a:ext uri="{FF2B5EF4-FFF2-40B4-BE49-F238E27FC236}">
                    <a16:creationId xmlns:a16="http://schemas.microsoft.com/office/drawing/2014/main" id="{DE3C16FC-A4B4-914F-AE44-58929BA1B719}"/>
                  </a:ext>
                </a:extLst>
              </p:cNvPr>
              <p:cNvPicPr/>
              <p:nvPr/>
            </p:nvPicPr>
            <p:blipFill>
              <a:blip r:embed="rId131"/>
              <a:stretch>
                <a:fillRect/>
              </a:stretch>
            </p:blipFill>
            <p:spPr>
              <a:xfrm>
                <a:off x="6069260" y="4311525"/>
                <a:ext cx="1443240" cy="73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2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E09FE135-7F39-AD4F-9E56-F1A842EDFB56}"/>
                  </a:ext>
                </a:extLst>
              </p14:cNvPr>
              <p14:cNvContentPartPr/>
              <p14:nvPr/>
            </p14:nvContentPartPr>
            <p14:xfrm>
              <a:off x="6468860" y="4576125"/>
              <a:ext cx="461520" cy="180360"/>
            </p14:xfrm>
          </p:contentPart>
        </mc:Choice>
        <mc:Fallback xmlns=""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E09FE135-7F39-AD4F-9E56-F1A842EDFB56}"/>
                  </a:ext>
                </a:extLst>
              </p:cNvPr>
              <p:cNvPicPr/>
              <p:nvPr/>
            </p:nvPicPr>
            <p:blipFill>
              <a:blip r:embed="rId133"/>
              <a:stretch>
                <a:fillRect/>
              </a:stretch>
            </p:blipFill>
            <p:spPr>
              <a:xfrm>
                <a:off x="6459860" y="4567125"/>
                <a:ext cx="479160" cy="198000"/>
              </a:xfrm>
              <a:prstGeom prst="rect">
                <a:avLst/>
              </a:prstGeom>
            </p:spPr>
          </p:pic>
        </mc:Fallback>
      </mc:AlternateContent>
      <p:sp>
        <p:nvSpPr>
          <p:cNvPr id="119" name="TextBox 118">
            <a:extLst>
              <a:ext uri="{FF2B5EF4-FFF2-40B4-BE49-F238E27FC236}">
                <a16:creationId xmlns:a16="http://schemas.microsoft.com/office/drawing/2014/main" id="{4E77F1ED-DEED-E540-A0F4-EF64E429243C}"/>
              </a:ext>
            </a:extLst>
          </p:cNvPr>
          <p:cNvSpPr txBox="1"/>
          <p:nvPr/>
        </p:nvSpPr>
        <p:spPr>
          <a:xfrm>
            <a:off x="6880042" y="4524437"/>
            <a:ext cx="847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Factor</a:t>
            </a:r>
          </a:p>
        </p:txBody>
      </p: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E3C515FB-9D06-E54D-B98E-9758D356EC3B}"/>
              </a:ext>
            </a:extLst>
          </p:cNvPr>
          <p:cNvCxnSpPr>
            <a:endCxn id="17" idx="2"/>
          </p:cNvCxnSpPr>
          <p:nvPr/>
        </p:nvCxnSpPr>
        <p:spPr>
          <a:xfrm flipV="1">
            <a:off x="1494503" y="4628492"/>
            <a:ext cx="1059125" cy="1591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ECACF885-CAB5-674C-8D64-6E9428BB587F}"/>
              </a:ext>
            </a:extLst>
          </p:cNvPr>
          <p:cNvCxnSpPr/>
          <p:nvPr/>
        </p:nvCxnSpPr>
        <p:spPr>
          <a:xfrm>
            <a:off x="1533832" y="3526945"/>
            <a:ext cx="2182762" cy="5075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47BB4F3B-A555-BE45-920D-4CC31CBB6908}"/>
              </a:ext>
            </a:extLst>
          </p:cNvPr>
          <p:cNvCxnSpPr/>
          <p:nvPr/>
        </p:nvCxnSpPr>
        <p:spPr>
          <a:xfrm>
            <a:off x="6025960" y="1966452"/>
            <a:ext cx="30240" cy="20076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BC98D963-638D-7542-AD0B-674034C2C495}"/>
              </a:ext>
            </a:extLst>
          </p:cNvPr>
          <p:cNvCxnSpPr>
            <a:endCxn id="98" idx="0"/>
          </p:cNvCxnSpPr>
          <p:nvPr/>
        </p:nvCxnSpPr>
        <p:spPr>
          <a:xfrm>
            <a:off x="3716594" y="2232132"/>
            <a:ext cx="1527806" cy="12462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FF0A5483-787D-6844-BA51-E22A8752FBDC}"/>
              </a:ext>
            </a:extLst>
          </p:cNvPr>
          <p:cNvCxnSpPr>
            <a:endCxn id="119" idx="2"/>
          </p:cNvCxnSpPr>
          <p:nvPr/>
        </p:nvCxnSpPr>
        <p:spPr>
          <a:xfrm flipH="1" flipV="1">
            <a:off x="7303975" y="4862991"/>
            <a:ext cx="1871037" cy="1042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7B8F4B73-76A2-7944-A659-7B01609B1AB6}"/>
              </a:ext>
            </a:extLst>
          </p:cNvPr>
          <p:cNvCxnSpPr/>
          <p:nvPr/>
        </p:nvCxnSpPr>
        <p:spPr>
          <a:xfrm flipH="1">
            <a:off x="8835886" y="4041379"/>
            <a:ext cx="1698310" cy="64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6AF31AE5-D88A-D341-8398-6BC95C9BCA17}"/>
              </a:ext>
            </a:extLst>
          </p:cNvPr>
          <p:cNvCxnSpPr/>
          <p:nvPr/>
        </p:nvCxnSpPr>
        <p:spPr>
          <a:xfrm flipH="1">
            <a:off x="8183214" y="2320413"/>
            <a:ext cx="452896" cy="5702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>
            <a:extLst>
              <a:ext uri="{FF2B5EF4-FFF2-40B4-BE49-F238E27FC236}">
                <a16:creationId xmlns:a16="http://schemas.microsoft.com/office/drawing/2014/main" id="{75A07CF4-D29F-3347-97DB-DBAB01E34E58}"/>
              </a:ext>
            </a:extLst>
          </p:cNvPr>
          <p:cNvSpPr txBox="1"/>
          <p:nvPr/>
        </p:nvSpPr>
        <p:spPr>
          <a:xfrm>
            <a:off x="5871708" y="1660691"/>
            <a:ext cx="28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9FCD67D8-3E6A-7E48-9C9C-61C5827B0513}"/>
              </a:ext>
            </a:extLst>
          </p:cNvPr>
          <p:cNvSpPr txBox="1"/>
          <p:nvPr/>
        </p:nvSpPr>
        <p:spPr>
          <a:xfrm>
            <a:off x="8525156" y="2011337"/>
            <a:ext cx="28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A2AB3F58-8E1D-B14C-8EB2-15B687C62D5E}"/>
              </a:ext>
            </a:extLst>
          </p:cNvPr>
          <p:cNvSpPr txBox="1"/>
          <p:nvPr/>
        </p:nvSpPr>
        <p:spPr>
          <a:xfrm>
            <a:off x="3528656" y="1964173"/>
            <a:ext cx="28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657CC71B-5A78-7845-94B9-0CEE2F5525D4}"/>
              </a:ext>
            </a:extLst>
          </p:cNvPr>
          <p:cNvSpPr txBox="1"/>
          <p:nvPr/>
        </p:nvSpPr>
        <p:spPr>
          <a:xfrm>
            <a:off x="1312808" y="3317979"/>
            <a:ext cx="28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4045F411-9AFD-AC46-8DB4-5BB975DACEC0}"/>
              </a:ext>
            </a:extLst>
          </p:cNvPr>
          <p:cNvSpPr txBox="1"/>
          <p:nvPr/>
        </p:nvSpPr>
        <p:spPr>
          <a:xfrm>
            <a:off x="1260076" y="4571819"/>
            <a:ext cx="28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742CE4A4-9EA4-4841-87E8-B7974EAC74E9}"/>
              </a:ext>
            </a:extLst>
          </p:cNvPr>
          <p:cNvSpPr txBox="1"/>
          <p:nvPr/>
        </p:nvSpPr>
        <p:spPr>
          <a:xfrm>
            <a:off x="9122414" y="5708862"/>
            <a:ext cx="28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EB953D0B-DD19-4E45-A69D-F9074AF586D1}"/>
              </a:ext>
            </a:extLst>
          </p:cNvPr>
          <p:cNvSpPr txBox="1"/>
          <p:nvPr/>
        </p:nvSpPr>
        <p:spPr>
          <a:xfrm>
            <a:off x="10473030" y="3825913"/>
            <a:ext cx="28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0449CD-6515-8843-9FF0-ADACC1E7EEB7}"/>
              </a:ext>
            </a:extLst>
          </p:cNvPr>
          <p:cNvSpPr txBox="1"/>
          <p:nvPr/>
        </p:nvSpPr>
        <p:spPr>
          <a:xfrm>
            <a:off x="304800" y="1887794"/>
            <a:ext cx="3223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All the other areas are not eligible at this time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D4C5E9C5-76AD-4245-9033-C907A7E8E6D9}"/>
              </a:ext>
            </a:extLst>
          </p:cNvPr>
          <p:cNvSpPr txBox="1"/>
          <p:nvPr/>
        </p:nvSpPr>
        <p:spPr>
          <a:xfrm>
            <a:off x="319270" y="5767817"/>
            <a:ext cx="41095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 this should give you an idea of how many variables you need for a factor analysis</a:t>
            </a:r>
          </a:p>
        </p:txBody>
      </p:sp>
    </p:spTree>
    <p:extLst>
      <p:ext uri="{BB962C8B-B14F-4D97-AF65-F5344CB8AC3E}">
        <p14:creationId xmlns:p14="http://schemas.microsoft.com/office/powerpoint/2010/main" val="12789635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Factor analysis: performance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17</a:t>
            </a:fld>
            <a:endParaRPr lang="en-GB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96682E0E-C38D-EB49-9A81-9E2CD3772CB6}"/>
                  </a:ext>
                </a:extLst>
              </p14:cNvPr>
              <p14:cNvContentPartPr/>
              <p14:nvPr/>
            </p14:nvContentPartPr>
            <p14:xfrm>
              <a:off x="5586794" y="3632779"/>
              <a:ext cx="605160" cy="32112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96682E0E-C38D-EB49-9A81-9E2CD3772CB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71314" y="3617316"/>
                <a:ext cx="635760" cy="3516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F7FB6ED6-F3D2-244E-90D7-E551DBF319AD}"/>
                  </a:ext>
                </a:extLst>
              </p14:cNvPr>
              <p14:cNvContentPartPr/>
              <p14:nvPr/>
            </p14:nvContentPartPr>
            <p14:xfrm>
              <a:off x="6126434" y="3738259"/>
              <a:ext cx="315720" cy="32256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F7FB6ED6-F3D2-244E-90D7-E551DBF319A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10954" y="3722779"/>
                <a:ext cx="346320" cy="35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1A0B1D55-B7A9-C940-9D3D-2B007EEE183C}"/>
                  </a:ext>
                </a:extLst>
              </p14:cNvPr>
              <p14:cNvContentPartPr/>
              <p14:nvPr/>
            </p14:nvContentPartPr>
            <p14:xfrm>
              <a:off x="6292034" y="3627019"/>
              <a:ext cx="346320" cy="41652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1A0B1D55-B7A9-C940-9D3D-2B007EEE183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76554" y="3611526"/>
                <a:ext cx="376920" cy="44714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FFEE7061-B7E0-B74B-A337-959BC0D52D3A}"/>
                  </a:ext>
                </a:extLst>
              </p14:cNvPr>
              <p14:cNvContentPartPr/>
              <p14:nvPr/>
            </p14:nvContentPartPr>
            <p14:xfrm>
              <a:off x="5093954" y="4034539"/>
              <a:ext cx="1361880" cy="69552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FFEE7061-B7E0-B74B-A337-959BC0D52D3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030954" y="3971539"/>
                <a:ext cx="1487520" cy="82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7EF02E32-4E13-F042-BC14-790DDD2444CB}"/>
                  </a:ext>
                </a:extLst>
              </p14:cNvPr>
              <p14:cNvContentPartPr/>
              <p14:nvPr/>
            </p14:nvContentPartPr>
            <p14:xfrm>
              <a:off x="6190874" y="3610099"/>
              <a:ext cx="862560" cy="40896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7EF02E32-4E13-F042-BC14-790DDD2444CB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127848" y="3547043"/>
                <a:ext cx="988252" cy="5347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1193C78E-3C18-6E43-A2D3-B142B85971A6}"/>
                  </a:ext>
                </a:extLst>
              </p14:cNvPr>
              <p14:cNvContentPartPr/>
              <p14:nvPr/>
            </p14:nvContentPartPr>
            <p14:xfrm>
              <a:off x="5223554" y="3861739"/>
              <a:ext cx="241560" cy="17964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1193C78E-3C18-6E43-A2D3-B142B85971A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187554" y="3825739"/>
                <a:ext cx="313200" cy="25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D9145BF6-9203-2745-ADCB-A1A858A96D01}"/>
                  </a:ext>
                </a:extLst>
              </p14:cNvPr>
              <p14:cNvContentPartPr/>
              <p14:nvPr/>
            </p14:nvContentPartPr>
            <p14:xfrm>
              <a:off x="5917994" y="3543499"/>
              <a:ext cx="378000" cy="8388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D9145BF6-9203-2745-ADCB-A1A858A96D01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881994" y="3507499"/>
                <a:ext cx="449640" cy="15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0A78C026-C6E7-9543-AD5E-D0C70CFC12FC}"/>
                  </a:ext>
                </a:extLst>
              </p14:cNvPr>
              <p14:cNvContentPartPr/>
              <p14:nvPr/>
            </p14:nvContentPartPr>
            <p14:xfrm>
              <a:off x="6376634" y="3614419"/>
              <a:ext cx="920520" cy="66636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0A78C026-C6E7-9543-AD5E-D0C70CFC12FC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340634" y="3578419"/>
                <a:ext cx="992160" cy="73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86457C7C-21BE-364F-B7D0-80D217E6186B}"/>
                  </a:ext>
                </a:extLst>
              </p14:cNvPr>
              <p14:cNvContentPartPr/>
              <p14:nvPr/>
            </p14:nvContentPartPr>
            <p14:xfrm>
              <a:off x="5002874" y="4111219"/>
              <a:ext cx="282240" cy="26856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86457C7C-21BE-364F-B7D0-80D217E6186B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984874" y="4093219"/>
                <a:ext cx="317880" cy="30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0B12FF31-F045-684F-9E84-962C466DD093}"/>
                  </a:ext>
                </a:extLst>
              </p14:cNvPr>
              <p14:cNvContentPartPr/>
              <p14:nvPr/>
            </p14:nvContentPartPr>
            <p14:xfrm>
              <a:off x="4982320" y="3386545"/>
              <a:ext cx="1081800" cy="17316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0B12FF31-F045-684F-9E84-962C466DD093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964320" y="3368545"/>
                <a:ext cx="1117440" cy="20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32AE54BC-066F-1E42-997D-AD40DBCA897C}"/>
                  </a:ext>
                </a:extLst>
              </p14:cNvPr>
              <p14:cNvContentPartPr/>
              <p14:nvPr/>
            </p14:nvContentPartPr>
            <p14:xfrm>
              <a:off x="4951720" y="3375745"/>
              <a:ext cx="280800" cy="5724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32AE54BC-066F-1E42-997D-AD40DBCA897C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933720" y="3357745"/>
                <a:ext cx="316440" cy="9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0EDBF491-4602-A44F-A95C-B412FE736BF2}"/>
                  </a:ext>
                </a:extLst>
              </p14:cNvPr>
              <p14:cNvContentPartPr/>
              <p14:nvPr/>
            </p14:nvContentPartPr>
            <p14:xfrm>
              <a:off x="4910320" y="3445225"/>
              <a:ext cx="38160" cy="82080"/>
            </p14:xfrm>
          </p:contentPart>
        </mc:Choice>
        <mc:Fallback xmlns=""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0EDBF491-4602-A44F-A95C-B412FE736BF2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892149" y="3427225"/>
                <a:ext cx="74139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F30AFCC0-5B0F-1048-9FE0-E7E2BE3C6339}"/>
                  </a:ext>
                </a:extLst>
              </p14:cNvPr>
              <p14:cNvContentPartPr/>
              <p14:nvPr/>
            </p14:nvContentPartPr>
            <p14:xfrm>
              <a:off x="4852360" y="3517945"/>
              <a:ext cx="99360" cy="606960"/>
            </p14:xfrm>
          </p:contentPart>
        </mc:Choice>
        <mc:Fallback xmlns=""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F30AFCC0-5B0F-1048-9FE0-E7E2BE3C6339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834425" y="3499945"/>
                <a:ext cx="134871" cy="64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941CA2CD-4011-5A4A-97AB-F099C7A11448}"/>
                  </a:ext>
                </a:extLst>
              </p14:cNvPr>
              <p14:cNvContentPartPr/>
              <p14:nvPr/>
            </p14:nvContentPartPr>
            <p14:xfrm>
              <a:off x="4970080" y="3659785"/>
              <a:ext cx="628920" cy="489240"/>
            </p14:xfrm>
          </p:contentPart>
        </mc:Choice>
        <mc:Fallback xmlns=""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941CA2CD-4011-5A4A-97AB-F099C7A11448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4952070" y="3641785"/>
                <a:ext cx="664580" cy="52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E665644B-7031-FE42-9885-535534A74172}"/>
                  </a:ext>
                </a:extLst>
              </p14:cNvPr>
              <p14:cNvContentPartPr/>
              <p14:nvPr/>
            </p14:nvContentPartPr>
            <p14:xfrm>
              <a:off x="5610160" y="3502465"/>
              <a:ext cx="446040" cy="15840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E665644B-7031-FE42-9885-535534A74172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5592160" y="3484465"/>
                <a:ext cx="481680" cy="19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F5A26084-915F-F644-8675-E1C09B55C892}"/>
                  </a:ext>
                </a:extLst>
              </p14:cNvPr>
              <p14:cNvContentPartPr/>
              <p14:nvPr/>
            </p14:nvContentPartPr>
            <p14:xfrm>
              <a:off x="5384800" y="3558625"/>
              <a:ext cx="486000" cy="208440"/>
            </p14:xfrm>
          </p:contentPart>
        </mc:Choice>
        <mc:Fallback xmlns=""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F5A26084-915F-F644-8675-E1C09B55C892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5366813" y="3540625"/>
                <a:ext cx="521614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7A8F5015-58E5-8D46-9AAF-8B6B00EF5462}"/>
                  </a:ext>
                </a:extLst>
              </p14:cNvPr>
              <p14:cNvContentPartPr/>
              <p14:nvPr/>
            </p14:nvContentPartPr>
            <p14:xfrm>
              <a:off x="6025960" y="3478345"/>
              <a:ext cx="123840" cy="27000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7A8F5015-58E5-8D46-9AAF-8B6B00EF5462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6016960" y="3469345"/>
                <a:ext cx="141480" cy="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80" name="Ink 79">
                <a:extLst>
                  <a:ext uri="{FF2B5EF4-FFF2-40B4-BE49-F238E27FC236}">
                    <a16:creationId xmlns:a16="http://schemas.microsoft.com/office/drawing/2014/main" id="{5070F31A-31EF-D547-8C97-B9080A15995D}"/>
                  </a:ext>
                </a:extLst>
              </p14:cNvPr>
              <p14:cNvContentPartPr/>
              <p14:nvPr/>
            </p14:nvContentPartPr>
            <p14:xfrm>
              <a:off x="4830530" y="4230390"/>
              <a:ext cx="138600" cy="734760"/>
            </p14:xfrm>
          </p:contentPart>
        </mc:Choice>
        <mc:Fallback xmlns="">
          <p:pic>
            <p:nvPicPr>
              <p:cNvPr id="80" name="Ink 79">
                <a:extLst>
                  <a:ext uri="{FF2B5EF4-FFF2-40B4-BE49-F238E27FC236}">
                    <a16:creationId xmlns:a16="http://schemas.microsoft.com/office/drawing/2014/main" id="{5070F31A-31EF-D547-8C97-B9080A15995D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4821530" y="4221390"/>
                <a:ext cx="156240" cy="75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CCAAFA83-E3B8-F343-9434-CFE86B628000}"/>
                  </a:ext>
                </a:extLst>
              </p14:cNvPr>
              <p14:cNvContentPartPr/>
              <p14:nvPr/>
            </p14:nvContentPartPr>
            <p14:xfrm>
              <a:off x="4958690" y="4224270"/>
              <a:ext cx="1048320" cy="65016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CCAAFA83-E3B8-F343-9434-CFE86B628000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4949690" y="4215270"/>
                <a:ext cx="1065960" cy="66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EB924D8A-86CC-C74C-95C1-78182AD55A59}"/>
                  </a:ext>
                </a:extLst>
              </p14:cNvPr>
              <p14:cNvContentPartPr/>
              <p14:nvPr/>
            </p14:nvContentPartPr>
            <p14:xfrm>
              <a:off x="4983170" y="4249110"/>
              <a:ext cx="1080" cy="2952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EB924D8A-86CC-C74C-95C1-78182AD55A59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4974170" y="4240110"/>
                <a:ext cx="18720" cy="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83" name="Ink 82">
                <a:extLst>
                  <a:ext uri="{FF2B5EF4-FFF2-40B4-BE49-F238E27FC236}">
                    <a16:creationId xmlns:a16="http://schemas.microsoft.com/office/drawing/2014/main" id="{D5CAF03C-D76F-A84F-9222-DED75F7C11AA}"/>
                  </a:ext>
                </a:extLst>
              </p14:cNvPr>
              <p14:cNvContentPartPr/>
              <p14:nvPr/>
            </p14:nvContentPartPr>
            <p14:xfrm>
              <a:off x="4977770" y="4240830"/>
              <a:ext cx="331920" cy="312480"/>
            </p14:xfrm>
          </p:contentPart>
        </mc:Choice>
        <mc:Fallback xmlns="">
          <p:pic>
            <p:nvPicPr>
              <p:cNvPr id="83" name="Ink 82">
                <a:extLst>
                  <a:ext uri="{FF2B5EF4-FFF2-40B4-BE49-F238E27FC236}">
                    <a16:creationId xmlns:a16="http://schemas.microsoft.com/office/drawing/2014/main" id="{D5CAF03C-D76F-A84F-9222-DED75F7C11AA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4968760" y="4231840"/>
                <a:ext cx="349579" cy="3301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185F7C16-094D-6C4E-BF2F-A36FCF32F467}"/>
                  </a:ext>
                </a:extLst>
              </p14:cNvPr>
              <p14:cNvContentPartPr/>
              <p14:nvPr/>
            </p14:nvContentPartPr>
            <p14:xfrm>
              <a:off x="5716490" y="4787670"/>
              <a:ext cx="237960" cy="7596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185F7C16-094D-6C4E-BF2F-A36FCF32F467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5707490" y="4778627"/>
                <a:ext cx="255600" cy="9368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5C216336-7481-8943-9A65-DBAD58507152}"/>
                  </a:ext>
                </a:extLst>
              </p14:cNvPr>
              <p14:cNvContentPartPr/>
              <p14:nvPr/>
            </p14:nvContentPartPr>
            <p14:xfrm>
              <a:off x="4945730" y="4955790"/>
              <a:ext cx="439200" cy="14400"/>
            </p14:xfrm>
          </p:contentPart>
        </mc:Choice>
        <mc:Fallback xmlns=""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5C216336-7481-8943-9A65-DBAD58507152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4936730" y="4946790"/>
                <a:ext cx="456840" cy="3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76A16361-EC12-3741-BB72-66B2F5BD88B0}"/>
                  </a:ext>
                </a:extLst>
              </p14:cNvPr>
              <p14:cNvContentPartPr/>
              <p14:nvPr/>
            </p14:nvContentPartPr>
            <p14:xfrm>
              <a:off x="4860050" y="4276370"/>
              <a:ext cx="121320" cy="652680"/>
            </p14:xfrm>
          </p:contentPart>
        </mc:Choice>
        <mc:Fallback xmlns=""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76A16361-EC12-3741-BB72-66B2F5BD88B0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4842050" y="4258370"/>
                <a:ext cx="156960" cy="68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A7C3734C-9022-CE41-8A03-CB56F91CD2A4}"/>
                  </a:ext>
                </a:extLst>
              </p14:cNvPr>
              <p14:cNvContentPartPr/>
              <p14:nvPr/>
            </p14:nvContentPartPr>
            <p14:xfrm>
              <a:off x="4870130" y="4305890"/>
              <a:ext cx="878760" cy="52704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A7C3734C-9022-CE41-8A03-CB56F91CD2A4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4852137" y="4287890"/>
                <a:ext cx="914385" cy="56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B188B4A7-195C-2749-A88D-F23533A5A42A}"/>
                  </a:ext>
                </a:extLst>
              </p14:cNvPr>
              <p14:cNvContentPartPr/>
              <p14:nvPr/>
            </p14:nvContentPartPr>
            <p14:xfrm>
              <a:off x="6460940" y="3459765"/>
              <a:ext cx="742680" cy="4032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B188B4A7-195C-2749-A88D-F23533A5A42A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6442940" y="3441765"/>
                <a:ext cx="778320" cy="7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3B4092A6-BC66-B242-A1E9-221955FB65A4}"/>
                  </a:ext>
                </a:extLst>
              </p14:cNvPr>
              <p14:cNvContentPartPr/>
              <p14:nvPr/>
            </p14:nvContentPartPr>
            <p14:xfrm>
              <a:off x="7358780" y="3389565"/>
              <a:ext cx="141840" cy="72468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3B4092A6-BC66-B242-A1E9-221955FB65A4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7340780" y="3371565"/>
                <a:ext cx="177480" cy="76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101" name="Ink 100">
                <a:extLst>
                  <a:ext uri="{FF2B5EF4-FFF2-40B4-BE49-F238E27FC236}">
                    <a16:creationId xmlns:a16="http://schemas.microsoft.com/office/drawing/2014/main" id="{62CAA70A-2E91-D546-943C-2CAB91102520}"/>
                  </a:ext>
                </a:extLst>
              </p14:cNvPr>
              <p14:cNvContentPartPr/>
              <p14:nvPr/>
            </p14:nvContentPartPr>
            <p14:xfrm>
              <a:off x="6298940" y="3390285"/>
              <a:ext cx="1106640" cy="693360"/>
            </p14:xfrm>
          </p:contentPart>
        </mc:Choice>
        <mc:Fallback xmlns="">
          <p:pic>
            <p:nvPicPr>
              <p:cNvPr id="101" name="Ink 100">
                <a:extLst>
                  <a:ext uri="{FF2B5EF4-FFF2-40B4-BE49-F238E27FC236}">
                    <a16:creationId xmlns:a16="http://schemas.microsoft.com/office/drawing/2014/main" id="{62CAA70A-2E91-D546-943C-2CAB91102520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6280946" y="3372285"/>
                <a:ext cx="1142268" cy="72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CA04AF84-5A71-4E43-86DB-FEF4E7784B17}"/>
                  </a:ext>
                </a:extLst>
              </p14:cNvPr>
              <p14:cNvContentPartPr/>
              <p14:nvPr/>
            </p14:nvContentPartPr>
            <p14:xfrm>
              <a:off x="6275180" y="3498285"/>
              <a:ext cx="123480" cy="3996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CA04AF84-5A71-4E43-86DB-FEF4E7784B17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6266180" y="3489285"/>
                <a:ext cx="141120" cy="5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791BE979-A8BE-D342-ACBB-D28D09CBF0F6}"/>
                  </a:ext>
                </a:extLst>
              </p14:cNvPr>
              <p14:cNvContentPartPr/>
              <p14:nvPr/>
            </p14:nvContentPartPr>
            <p14:xfrm>
              <a:off x="7317380" y="4093365"/>
              <a:ext cx="57240" cy="4824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791BE979-A8BE-D342-ACBB-D28D09CBF0F6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7308323" y="4084365"/>
                <a:ext cx="74992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0722150C-72A2-CF41-A624-8F492C04522E}"/>
                  </a:ext>
                </a:extLst>
              </p14:cNvPr>
              <p14:cNvContentPartPr/>
              <p14:nvPr/>
            </p14:nvContentPartPr>
            <p14:xfrm>
              <a:off x="7363820" y="4195245"/>
              <a:ext cx="101160" cy="226800"/>
            </p14:xfrm>
          </p:contentPart>
        </mc:Choice>
        <mc:Fallback xmlns=""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0722150C-72A2-CF41-A624-8F492C04522E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7354788" y="4186231"/>
                <a:ext cx="118863" cy="2444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5587AFAB-F422-BE42-A241-E1E6D7B3681B}"/>
                  </a:ext>
                </a:extLst>
              </p14:cNvPr>
              <p14:cNvContentPartPr/>
              <p14:nvPr/>
            </p14:nvContentPartPr>
            <p14:xfrm>
              <a:off x="7359140" y="4402965"/>
              <a:ext cx="112680" cy="581400"/>
            </p14:xfrm>
          </p:contentPart>
        </mc:Choice>
        <mc:Fallback xmlns=""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5587AFAB-F422-BE42-A241-E1E6D7B3681B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7323140" y="4366965"/>
                <a:ext cx="184320" cy="65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">
            <p14:nvContentPartPr>
              <p14:cNvPr id="110" name="Ink 109">
                <a:extLst>
                  <a:ext uri="{FF2B5EF4-FFF2-40B4-BE49-F238E27FC236}">
                    <a16:creationId xmlns:a16="http://schemas.microsoft.com/office/drawing/2014/main" id="{0B6B0598-9018-A94F-88C5-9A30C339DBEE}"/>
                  </a:ext>
                </a:extLst>
              </p14:cNvPr>
              <p14:cNvContentPartPr/>
              <p14:nvPr/>
            </p14:nvContentPartPr>
            <p14:xfrm>
              <a:off x="6450500" y="4363365"/>
              <a:ext cx="940680" cy="627480"/>
            </p14:xfrm>
          </p:contentPart>
        </mc:Choice>
        <mc:Fallback xmlns="">
          <p:pic>
            <p:nvPicPr>
              <p:cNvPr id="110" name="Ink 109">
                <a:extLst>
                  <a:ext uri="{FF2B5EF4-FFF2-40B4-BE49-F238E27FC236}">
                    <a16:creationId xmlns:a16="http://schemas.microsoft.com/office/drawing/2014/main" id="{0B6B0598-9018-A94F-88C5-9A30C339DBEE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6414500" y="4327365"/>
                <a:ext cx="1012320" cy="69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EE402F78-51E9-7E4E-87B2-F140D2CD3916}"/>
                  </a:ext>
                </a:extLst>
              </p14:cNvPr>
              <p14:cNvContentPartPr/>
              <p14:nvPr/>
            </p14:nvContentPartPr>
            <p14:xfrm>
              <a:off x="6917060" y="4219365"/>
              <a:ext cx="442440" cy="358560"/>
            </p14:xfrm>
          </p:contentPart>
        </mc:Choice>
        <mc:Fallback xmlns=""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EE402F78-51E9-7E4E-87B2-F140D2CD3916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6899060" y="4201365"/>
                <a:ext cx="478080" cy="39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">
            <p14:nvContentPartPr>
              <p14:cNvPr id="113" name="Ink 112">
                <a:extLst>
                  <a:ext uri="{FF2B5EF4-FFF2-40B4-BE49-F238E27FC236}">
                    <a16:creationId xmlns:a16="http://schemas.microsoft.com/office/drawing/2014/main" id="{A8D9E046-EE46-5046-BDAB-29F188FDEEDD}"/>
                  </a:ext>
                </a:extLst>
              </p14:cNvPr>
              <p14:cNvContentPartPr/>
              <p14:nvPr/>
            </p14:nvContentPartPr>
            <p14:xfrm>
              <a:off x="6150620" y="4586205"/>
              <a:ext cx="768600" cy="368640"/>
            </p14:xfrm>
          </p:contentPart>
        </mc:Choice>
        <mc:Fallback xmlns="">
          <p:pic>
            <p:nvPicPr>
              <p:cNvPr id="113" name="Ink 112">
                <a:extLst>
                  <a:ext uri="{FF2B5EF4-FFF2-40B4-BE49-F238E27FC236}">
                    <a16:creationId xmlns:a16="http://schemas.microsoft.com/office/drawing/2014/main" id="{A8D9E046-EE46-5046-BDAB-29F188FDEEDD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6132628" y="4568187"/>
                <a:ext cx="804223" cy="4043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E09FE135-7F39-AD4F-9E56-F1A842EDFB56}"/>
                  </a:ext>
                </a:extLst>
              </p14:cNvPr>
              <p14:cNvContentPartPr/>
              <p14:nvPr/>
            </p14:nvContentPartPr>
            <p14:xfrm>
              <a:off x="6468860" y="4576125"/>
              <a:ext cx="461520" cy="180360"/>
            </p14:xfrm>
          </p:contentPart>
        </mc:Choice>
        <mc:Fallback xmlns=""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E09FE135-7F39-AD4F-9E56-F1A842EDFB56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6459860" y="4567125"/>
                <a:ext cx="479160" cy="1980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46C52CA8-E260-EB48-AD7D-78152DCF71AD}"/>
              </a:ext>
            </a:extLst>
          </p:cNvPr>
          <p:cNvSpPr/>
          <p:nvPr/>
        </p:nvSpPr>
        <p:spPr>
          <a:xfrm>
            <a:off x="4396944" y="2910348"/>
            <a:ext cx="3269834" cy="3269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CBAE31-3A06-5D49-B8AA-6A0941DC5A77}"/>
              </a:ext>
            </a:extLst>
          </p:cNvPr>
          <p:cNvSpPr txBox="1"/>
          <p:nvPr/>
        </p:nvSpPr>
        <p:spPr>
          <a:xfrm>
            <a:off x="688258" y="2222088"/>
            <a:ext cx="595009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000" dirty="0"/>
              <a:t>A factor should have at least three variables that are loaded to a sufficient level</a:t>
            </a:r>
          </a:p>
          <a:p>
            <a:pPr marL="342900" indent="-342900">
              <a:buFont typeface="+mj-lt"/>
              <a:buAutoNum type="arabicPeriod"/>
            </a:pPr>
            <a:endParaRPr lang="en-US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Any one variable should have most of its loading on one factor</a:t>
            </a:r>
          </a:p>
          <a:p>
            <a:pPr marL="342900" indent="-342900">
              <a:buFont typeface="+mj-lt"/>
              <a:buAutoNum type="arabicPeriod"/>
            </a:pPr>
            <a:endParaRPr lang="en-US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A factor should have good internal consistency (a common (and maybe overused) method is Cronbach’s alpha)</a:t>
            </a:r>
          </a:p>
          <a:p>
            <a:pPr marL="342900" indent="-342900">
              <a:buFont typeface="+mj-lt"/>
              <a:buAutoNum type="arabicPeriod"/>
            </a:pPr>
            <a:endParaRPr lang="en-US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Factors should make theoretical sense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0F3A01F3-95CB-B241-A12B-62C68B546275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913" y="2236368"/>
            <a:ext cx="5078244" cy="315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635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Factor analysis: preparation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18</a:t>
            </a:fld>
            <a:endParaRPr lang="en-GB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96682E0E-C38D-EB49-9A81-9E2CD3772CB6}"/>
                  </a:ext>
                </a:extLst>
              </p14:cNvPr>
              <p14:cNvContentPartPr/>
              <p14:nvPr/>
            </p14:nvContentPartPr>
            <p14:xfrm>
              <a:off x="5586794" y="3632779"/>
              <a:ext cx="605160" cy="32112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96682E0E-C38D-EB49-9A81-9E2CD3772CB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71314" y="3617316"/>
                <a:ext cx="635760" cy="3516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F7FB6ED6-F3D2-244E-90D7-E551DBF319AD}"/>
                  </a:ext>
                </a:extLst>
              </p14:cNvPr>
              <p14:cNvContentPartPr/>
              <p14:nvPr/>
            </p14:nvContentPartPr>
            <p14:xfrm>
              <a:off x="6126434" y="3738259"/>
              <a:ext cx="315720" cy="32256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F7FB6ED6-F3D2-244E-90D7-E551DBF319A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10954" y="3722779"/>
                <a:ext cx="346320" cy="35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1A0B1D55-B7A9-C940-9D3D-2B007EEE183C}"/>
                  </a:ext>
                </a:extLst>
              </p14:cNvPr>
              <p14:cNvContentPartPr/>
              <p14:nvPr/>
            </p14:nvContentPartPr>
            <p14:xfrm>
              <a:off x="6292034" y="3627019"/>
              <a:ext cx="346320" cy="41652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1A0B1D55-B7A9-C940-9D3D-2B007EEE183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76554" y="3611526"/>
                <a:ext cx="376920" cy="44714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FFEE7061-B7E0-B74B-A337-959BC0D52D3A}"/>
                  </a:ext>
                </a:extLst>
              </p14:cNvPr>
              <p14:cNvContentPartPr/>
              <p14:nvPr/>
            </p14:nvContentPartPr>
            <p14:xfrm>
              <a:off x="5093954" y="4034539"/>
              <a:ext cx="1361880" cy="69552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FFEE7061-B7E0-B74B-A337-959BC0D52D3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030954" y="3971539"/>
                <a:ext cx="1487520" cy="82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7EF02E32-4E13-F042-BC14-790DDD2444CB}"/>
                  </a:ext>
                </a:extLst>
              </p14:cNvPr>
              <p14:cNvContentPartPr/>
              <p14:nvPr/>
            </p14:nvContentPartPr>
            <p14:xfrm>
              <a:off x="6190874" y="3610099"/>
              <a:ext cx="862560" cy="40896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7EF02E32-4E13-F042-BC14-790DDD2444CB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127848" y="3547043"/>
                <a:ext cx="988252" cy="5347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1193C78E-3C18-6E43-A2D3-B142B85971A6}"/>
                  </a:ext>
                </a:extLst>
              </p14:cNvPr>
              <p14:cNvContentPartPr/>
              <p14:nvPr/>
            </p14:nvContentPartPr>
            <p14:xfrm>
              <a:off x="5223554" y="3861739"/>
              <a:ext cx="241560" cy="17964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1193C78E-3C18-6E43-A2D3-B142B85971A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187554" y="3825739"/>
                <a:ext cx="313200" cy="25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D9145BF6-9203-2745-ADCB-A1A858A96D01}"/>
                  </a:ext>
                </a:extLst>
              </p14:cNvPr>
              <p14:cNvContentPartPr/>
              <p14:nvPr/>
            </p14:nvContentPartPr>
            <p14:xfrm>
              <a:off x="5917994" y="3543499"/>
              <a:ext cx="378000" cy="8388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D9145BF6-9203-2745-ADCB-A1A858A96D01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881994" y="3507499"/>
                <a:ext cx="449640" cy="15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0A78C026-C6E7-9543-AD5E-D0C70CFC12FC}"/>
                  </a:ext>
                </a:extLst>
              </p14:cNvPr>
              <p14:cNvContentPartPr/>
              <p14:nvPr/>
            </p14:nvContentPartPr>
            <p14:xfrm>
              <a:off x="6376634" y="3614419"/>
              <a:ext cx="920520" cy="66636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0A78C026-C6E7-9543-AD5E-D0C70CFC12FC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340634" y="3578419"/>
                <a:ext cx="992160" cy="73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86457C7C-21BE-364F-B7D0-80D217E6186B}"/>
                  </a:ext>
                </a:extLst>
              </p14:cNvPr>
              <p14:cNvContentPartPr/>
              <p14:nvPr/>
            </p14:nvContentPartPr>
            <p14:xfrm>
              <a:off x="5002874" y="4111219"/>
              <a:ext cx="282240" cy="26856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86457C7C-21BE-364F-B7D0-80D217E6186B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984874" y="4093219"/>
                <a:ext cx="317880" cy="30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0B12FF31-F045-684F-9E84-962C466DD093}"/>
                  </a:ext>
                </a:extLst>
              </p14:cNvPr>
              <p14:cNvContentPartPr/>
              <p14:nvPr/>
            </p14:nvContentPartPr>
            <p14:xfrm>
              <a:off x="4982320" y="3386545"/>
              <a:ext cx="1081800" cy="17316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0B12FF31-F045-684F-9E84-962C466DD093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964320" y="3368545"/>
                <a:ext cx="1117440" cy="20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32AE54BC-066F-1E42-997D-AD40DBCA897C}"/>
                  </a:ext>
                </a:extLst>
              </p14:cNvPr>
              <p14:cNvContentPartPr/>
              <p14:nvPr/>
            </p14:nvContentPartPr>
            <p14:xfrm>
              <a:off x="4951720" y="3375745"/>
              <a:ext cx="280800" cy="5724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32AE54BC-066F-1E42-997D-AD40DBCA897C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933720" y="3357745"/>
                <a:ext cx="316440" cy="9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0EDBF491-4602-A44F-A95C-B412FE736BF2}"/>
                  </a:ext>
                </a:extLst>
              </p14:cNvPr>
              <p14:cNvContentPartPr/>
              <p14:nvPr/>
            </p14:nvContentPartPr>
            <p14:xfrm>
              <a:off x="4910320" y="3445225"/>
              <a:ext cx="38160" cy="82080"/>
            </p14:xfrm>
          </p:contentPart>
        </mc:Choice>
        <mc:Fallback xmlns=""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0EDBF491-4602-A44F-A95C-B412FE736BF2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892149" y="3427225"/>
                <a:ext cx="74139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F30AFCC0-5B0F-1048-9FE0-E7E2BE3C6339}"/>
                  </a:ext>
                </a:extLst>
              </p14:cNvPr>
              <p14:cNvContentPartPr/>
              <p14:nvPr/>
            </p14:nvContentPartPr>
            <p14:xfrm>
              <a:off x="4852360" y="3517945"/>
              <a:ext cx="99360" cy="606960"/>
            </p14:xfrm>
          </p:contentPart>
        </mc:Choice>
        <mc:Fallback xmlns=""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F30AFCC0-5B0F-1048-9FE0-E7E2BE3C6339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834425" y="3499945"/>
                <a:ext cx="134871" cy="64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941CA2CD-4011-5A4A-97AB-F099C7A11448}"/>
                  </a:ext>
                </a:extLst>
              </p14:cNvPr>
              <p14:cNvContentPartPr/>
              <p14:nvPr/>
            </p14:nvContentPartPr>
            <p14:xfrm>
              <a:off x="4970080" y="3659785"/>
              <a:ext cx="628920" cy="489240"/>
            </p14:xfrm>
          </p:contentPart>
        </mc:Choice>
        <mc:Fallback xmlns=""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941CA2CD-4011-5A4A-97AB-F099C7A11448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4952070" y="3641785"/>
                <a:ext cx="664580" cy="52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E665644B-7031-FE42-9885-535534A74172}"/>
                  </a:ext>
                </a:extLst>
              </p14:cNvPr>
              <p14:cNvContentPartPr/>
              <p14:nvPr/>
            </p14:nvContentPartPr>
            <p14:xfrm>
              <a:off x="5610160" y="3502465"/>
              <a:ext cx="446040" cy="15840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E665644B-7031-FE42-9885-535534A74172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5592160" y="3484465"/>
                <a:ext cx="481680" cy="19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F5A26084-915F-F644-8675-E1C09B55C892}"/>
                  </a:ext>
                </a:extLst>
              </p14:cNvPr>
              <p14:cNvContentPartPr/>
              <p14:nvPr/>
            </p14:nvContentPartPr>
            <p14:xfrm>
              <a:off x="5384800" y="3558625"/>
              <a:ext cx="486000" cy="208440"/>
            </p14:xfrm>
          </p:contentPart>
        </mc:Choice>
        <mc:Fallback xmlns=""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F5A26084-915F-F644-8675-E1C09B55C892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5366813" y="3540625"/>
                <a:ext cx="521614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7A8F5015-58E5-8D46-9AAF-8B6B00EF5462}"/>
                  </a:ext>
                </a:extLst>
              </p14:cNvPr>
              <p14:cNvContentPartPr/>
              <p14:nvPr/>
            </p14:nvContentPartPr>
            <p14:xfrm>
              <a:off x="6025960" y="3478345"/>
              <a:ext cx="123840" cy="27000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7A8F5015-58E5-8D46-9AAF-8B6B00EF5462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6016960" y="3469345"/>
                <a:ext cx="141480" cy="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80" name="Ink 79">
                <a:extLst>
                  <a:ext uri="{FF2B5EF4-FFF2-40B4-BE49-F238E27FC236}">
                    <a16:creationId xmlns:a16="http://schemas.microsoft.com/office/drawing/2014/main" id="{5070F31A-31EF-D547-8C97-B9080A15995D}"/>
                  </a:ext>
                </a:extLst>
              </p14:cNvPr>
              <p14:cNvContentPartPr/>
              <p14:nvPr/>
            </p14:nvContentPartPr>
            <p14:xfrm>
              <a:off x="4830530" y="4230390"/>
              <a:ext cx="138600" cy="734760"/>
            </p14:xfrm>
          </p:contentPart>
        </mc:Choice>
        <mc:Fallback xmlns="">
          <p:pic>
            <p:nvPicPr>
              <p:cNvPr id="80" name="Ink 79">
                <a:extLst>
                  <a:ext uri="{FF2B5EF4-FFF2-40B4-BE49-F238E27FC236}">
                    <a16:creationId xmlns:a16="http://schemas.microsoft.com/office/drawing/2014/main" id="{5070F31A-31EF-D547-8C97-B9080A15995D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4821530" y="4221390"/>
                <a:ext cx="156240" cy="75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CCAAFA83-E3B8-F343-9434-CFE86B628000}"/>
                  </a:ext>
                </a:extLst>
              </p14:cNvPr>
              <p14:cNvContentPartPr/>
              <p14:nvPr/>
            </p14:nvContentPartPr>
            <p14:xfrm>
              <a:off x="4958690" y="4224270"/>
              <a:ext cx="1048320" cy="65016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CCAAFA83-E3B8-F343-9434-CFE86B628000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4949690" y="4215270"/>
                <a:ext cx="1065960" cy="66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EB924D8A-86CC-C74C-95C1-78182AD55A59}"/>
                  </a:ext>
                </a:extLst>
              </p14:cNvPr>
              <p14:cNvContentPartPr/>
              <p14:nvPr/>
            </p14:nvContentPartPr>
            <p14:xfrm>
              <a:off x="4983170" y="4249110"/>
              <a:ext cx="1080" cy="2952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EB924D8A-86CC-C74C-95C1-78182AD55A59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4974170" y="4240110"/>
                <a:ext cx="18720" cy="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83" name="Ink 82">
                <a:extLst>
                  <a:ext uri="{FF2B5EF4-FFF2-40B4-BE49-F238E27FC236}">
                    <a16:creationId xmlns:a16="http://schemas.microsoft.com/office/drawing/2014/main" id="{D5CAF03C-D76F-A84F-9222-DED75F7C11AA}"/>
                  </a:ext>
                </a:extLst>
              </p14:cNvPr>
              <p14:cNvContentPartPr/>
              <p14:nvPr/>
            </p14:nvContentPartPr>
            <p14:xfrm>
              <a:off x="4977770" y="4240830"/>
              <a:ext cx="331920" cy="312480"/>
            </p14:xfrm>
          </p:contentPart>
        </mc:Choice>
        <mc:Fallback xmlns="">
          <p:pic>
            <p:nvPicPr>
              <p:cNvPr id="83" name="Ink 82">
                <a:extLst>
                  <a:ext uri="{FF2B5EF4-FFF2-40B4-BE49-F238E27FC236}">
                    <a16:creationId xmlns:a16="http://schemas.microsoft.com/office/drawing/2014/main" id="{D5CAF03C-D76F-A84F-9222-DED75F7C11AA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4968760" y="4231840"/>
                <a:ext cx="349579" cy="3301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185F7C16-094D-6C4E-BF2F-A36FCF32F467}"/>
                  </a:ext>
                </a:extLst>
              </p14:cNvPr>
              <p14:cNvContentPartPr/>
              <p14:nvPr/>
            </p14:nvContentPartPr>
            <p14:xfrm>
              <a:off x="5716490" y="4787670"/>
              <a:ext cx="237960" cy="7596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185F7C16-094D-6C4E-BF2F-A36FCF32F467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5707490" y="4778627"/>
                <a:ext cx="255600" cy="9368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5C216336-7481-8943-9A65-DBAD58507152}"/>
                  </a:ext>
                </a:extLst>
              </p14:cNvPr>
              <p14:cNvContentPartPr/>
              <p14:nvPr/>
            </p14:nvContentPartPr>
            <p14:xfrm>
              <a:off x="4945730" y="4955790"/>
              <a:ext cx="439200" cy="14400"/>
            </p14:xfrm>
          </p:contentPart>
        </mc:Choice>
        <mc:Fallback xmlns=""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5C216336-7481-8943-9A65-DBAD58507152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4936730" y="4946790"/>
                <a:ext cx="456840" cy="3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76A16361-EC12-3741-BB72-66B2F5BD88B0}"/>
                  </a:ext>
                </a:extLst>
              </p14:cNvPr>
              <p14:cNvContentPartPr/>
              <p14:nvPr/>
            </p14:nvContentPartPr>
            <p14:xfrm>
              <a:off x="4860050" y="4276370"/>
              <a:ext cx="121320" cy="652680"/>
            </p14:xfrm>
          </p:contentPart>
        </mc:Choice>
        <mc:Fallback xmlns=""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76A16361-EC12-3741-BB72-66B2F5BD88B0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4842050" y="4258370"/>
                <a:ext cx="156960" cy="68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A7C3734C-9022-CE41-8A03-CB56F91CD2A4}"/>
                  </a:ext>
                </a:extLst>
              </p14:cNvPr>
              <p14:cNvContentPartPr/>
              <p14:nvPr/>
            </p14:nvContentPartPr>
            <p14:xfrm>
              <a:off x="4870130" y="4305890"/>
              <a:ext cx="878760" cy="52704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A7C3734C-9022-CE41-8A03-CB56F91CD2A4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4852137" y="4287890"/>
                <a:ext cx="914385" cy="56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B188B4A7-195C-2749-A88D-F23533A5A42A}"/>
                  </a:ext>
                </a:extLst>
              </p14:cNvPr>
              <p14:cNvContentPartPr/>
              <p14:nvPr/>
            </p14:nvContentPartPr>
            <p14:xfrm>
              <a:off x="6460940" y="3459765"/>
              <a:ext cx="742680" cy="4032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B188B4A7-195C-2749-A88D-F23533A5A42A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6442940" y="3441765"/>
                <a:ext cx="778320" cy="7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3B4092A6-BC66-B242-A1E9-221955FB65A4}"/>
                  </a:ext>
                </a:extLst>
              </p14:cNvPr>
              <p14:cNvContentPartPr/>
              <p14:nvPr/>
            </p14:nvContentPartPr>
            <p14:xfrm>
              <a:off x="7358780" y="3389565"/>
              <a:ext cx="141840" cy="72468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3B4092A6-BC66-B242-A1E9-221955FB65A4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7340780" y="3371565"/>
                <a:ext cx="177480" cy="76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101" name="Ink 100">
                <a:extLst>
                  <a:ext uri="{FF2B5EF4-FFF2-40B4-BE49-F238E27FC236}">
                    <a16:creationId xmlns:a16="http://schemas.microsoft.com/office/drawing/2014/main" id="{62CAA70A-2E91-D546-943C-2CAB91102520}"/>
                  </a:ext>
                </a:extLst>
              </p14:cNvPr>
              <p14:cNvContentPartPr/>
              <p14:nvPr/>
            </p14:nvContentPartPr>
            <p14:xfrm>
              <a:off x="6298940" y="3390285"/>
              <a:ext cx="1106640" cy="693360"/>
            </p14:xfrm>
          </p:contentPart>
        </mc:Choice>
        <mc:Fallback xmlns="">
          <p:pic>
            <p:nvPicPr>
              <p:cNvPr id="101" name="Ink 100">
                <a:extLst>
                  <a:ext uri="{FF2B5EF4-FFF2-40B4-BE49-F238E27FC236}">
                    <a16:creationId xmlns:a16="http://schemas.microsoft.com/office/drawing/2014/main" id="{62CAA70A-2E91-D546-943C-2CAB91102520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6280946" y="3372285"/>
                <a:ext cx="1142268" cy="72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CA04AF84-5A71-4E43-86DB-FEF4E7784B17}"/>
                  </a:ext>
                </a:extLst>
              </p14:cNvPr>
              <p14:cNvContentPartPr/>
              <p14:nvPr/>
            </p14:nvContentPartPr>
            <p14:xfrm>
              <a:off x="6275180" y="3498285"/>
              <a:ext cx="123480" cy="3996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CA04AF84-5A71-4E43-86DB-FEF4E7784B17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6266180" y="3489285"/>
                <a:ext cx="141120" cy="5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791BE979-A8BE-D342-ACBB-D28D09CBF0F6}"/>
                  </a:ext>
                </a:extLst>
              </p14:cNvPr>
              <p14:cNvContentPartPr/>
              <p14:nvPr/>
            </p14:nvContentPartPr>
            <p14:xfrm>
              <a:off x="7317380" y="4093365"/>
              <a:ext cx="57240" cy="4824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791BE979-A8BE-D342-ACBB-D28D09CBF0F6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7308323" y="4084365"/>
                <a:ext cx="74992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0722150C-72A2-CF41-A624-8F492C04522E}"/>
                  </a:ext>
                </a:extLst>
              </p14:cNvPr>
              <p14:cNvContentPartPr/>
              <p14:nvPr/>
            </p14:nvContentPartPr>
            <p14:xfrm>
              <a:off x="7363820" y="4195245"/>
              <a:ext cx="101160" cy="226800"/>
            </p14:xfrm>
          </p:contentPart>
        </mc:Choice>
        <mc:Fallback xmlns=""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0722150C-72A2-CF41-A624-8F492C04522E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7354788" y="4186231"/>
                <a:ext cx="118863" cy="2444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5587AFAB-F422-BE42-A241-E1E6D7B3681B}"/>
                  </a:ext>
                </a:extLst>
              </p14:cNvPr>
              <p14:cNvContentPartPr/>
              <p14:nvPr/>
            </p14:nvContentPartPr>
            <p14:xfrm>
              <a:off x="7359140" y="4402965"/>
              <a:ext cx="112680" cy="581400"/>
            </p14:xfrm>
          </p:contentPart>
        </mc:Choice>
        <mc:Fallback xmlns=""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5587AFAB-F422-BE42-A241-E1E6D7B3681B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7323140" y="4366965"/>
                <a:ext cx="184320" cy="65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">
            <p14:nvContentPartPr>
              <p14:cNvPr id="110" name="Ink 109">
                <a:extLst>
                  <a:ext uri="{FF2B5EF4-FFF2-40B4-BE49-F238E27FC236}">
                    <a16:creationId xmlns:a16="http://schemas.microsoft.com/office/drawing/2014/main" id="{0B6B0598-9018-A94F-88C5-9A30C339DBEE}"/>
                  </a:ext>
                </a:extLst>
              </p14:cNvPr>
              <p14:cNvContentPartPr/>
              <p14:nvPr/>
            </p14:nvContentPartPr>
            <p14:xfrm>
              <a:off x="6450500" y="4363365"/>
              <a:ext cx="940680" cy="627480"/>
            </p14:xfrm>
          </p:contentPart>
        </mc:Choice>
        <mc:Fallback xmlns="">
          <p:pic>
            <p:nvPicPr>
              <p:cNvPr id="110" name="Ink 109">
                <a:extLst>
                  <a:ext uri="{FF2B5EF4-FFF2-40B4-BE49-F238E27FC236}">
                    <a16:creationId xmlns:a16="http://schemas.microsoft.com/office/drawing/2014/main" id="{0B6B0598-9018-A94F-88C5-9A30C339DBEE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6414500" y="4327365"/>
                <a:ext cx="1012320" cy="69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EE402F78-51E9-7E4E-87B2-F140D2CD3916}"/>
                  </a:ext>
                </a:extLst>
              </p14:cNvPr>
              <p14:cNvContentPartPr/>
              <p14:nvPr/>
            </p14:nvContentPartPr>
            <p14:xfrm>
              <a:off x="6917060" y="4219365"/>
              <a:ext cx="442440" cy="358560"/>
            </p14:xfrm>
          </p:contentPart>
        </mc:Choice>
        <mc:Fallback xmlns=""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EE402F78-51E9-7E4E-87B2-F140D2CD3916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6899060" y="4201365"/>
                <a:ext cx="478080" cy="39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">
            <p14:nvContentPartPr>
              <p14:cNvPr id="113" name="Ink 112">
                <a:extLst>
                  <a:ext uri="{FF2B5EF4-FFF2-40B4-BE49-F238E27FC236}">
                    <a16:creationId xmlns:a16="http://schemas.microsoft.com/office/drawing/2014/main" id="{A8D9E046-EE46-5046-BDAB-29F188FDEEDD}"/>
                  </a:ext>
                </a:extLst>
              </p14:cNvPr>
              <p14:cNvContentPartPr/>
              <p14:nvPr/>
            </p14:nvContentPartPr>
            <p14:xfrm>
              <a:off x="6150620" y="4586205"/>
              <a:ext cx="768600" cy="368640"/>
            </p14:xfrm>
          </p:contentPart>
        </mc:Choice>
        <mc:Fallback xmlns="">
          <p:pic>
            <p:nvPicPr>
              <p:cNvPr id="113" name="Ink 112">
                <a:extLst>
                  <a:ext uri="{FF2B5EF4-FFF2-40B4-BE49-F238E27FC236}">
                    <a16:creationId xmlns:a16="http://schemas.microsoft.com/office/drawing/2014/main" id="{A8D9E046-EE46-5046-BDAB-29F188FDEEDD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6132628" y="4568187"/>
                <a:ext cx="804223" cy="4043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E09FE135-7F39-AD4F-9E56-F1A842EDFB56}"/>
                  </a:ext>
                </a:extLst>
              </p14:cNvPr>
              <p14:cNvContentPartPr/>
              <p14:nvPr/>
            </p14:nvContentPartPr>
            <p14:xfrm>
              <a:off x="6468860" y="4576125"/>
              <a:ext cx="461520" cy="180360"/>
            </p14:xfrm>
          </p:contentPart>
        </mc:Choice>
        <mc:Fallback xmlns=""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E09FE135-7F39-AD4F-9E56-F1A842EDFB56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6459860" y="4567125"/>
                <a:ext cx="479160" cy="1980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46C52CA8-E260-EB48-AD7D-78152DCF71AD}"/>
              </a:ext>
            </a:extLst>
          </p:cNvPr>
          <p:cNvSpPr/>
          <p:nvPr/>
        </p:nvSpPr>
        <p:spPr>
          <a:xfrm>
            <a:off x="4396944" y="2910348"/>
            <a:ext cx="3269834" cy="3269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CBAE31-3A06-5D49-B8AA-6A0941DC5A77}"/>
              </a:ext>
            </a:extLst>
          </p:cNvPr>
          <p:cNvSpPr txBox="1"/>
          <p:nvPr/>
        </p:nvSpPr>
        <p:spPr>
          <a:xfrm>
            <a:off x="688258" y="1927125"/>
            <a:ext cx="595009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Remove outcome variables, categorical variables, ordinal variables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Visualise</a:t>
            </a:r>
            <a:r>
              <a:rPr lang="en-US" dirty="0"/>
              <a:t> the prepared dataset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Inspect correlations (guidelines exist!)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Perform some EFA specific tests to determine if a factor analysis is feasible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KMO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Bartlett’s test of sphericity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Parallel analysis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Scree test (visualization)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Packages in R support these</a:t>
            </a:r>
          </a:p>
          <a:p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If the indications are good – then perform a factor analysis</a:t>
            </a:r>
          </a:p>
        </p:txBody>
      </p:sp>
      <p:pic>
        <p:nvPicPr>
          <p:cNvPr id="6" name="Picture 5" descr="Chart, histogram&#10;&#10;Description automatically generated">
            <a:extLst>
              <a:ext uri="{FF2B5EF4-FFF2-40B4-BE49-F238E27FC236}">
                <a16:creationId xmlns:a16="http://schemas.microsoft.com/office/drawing/2014/main" id="{A8ED117F-A2E6-F84F-9E3F-2C3183B7ADF4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162" y="1946761"/>
            <a:ext cx="3376484" cy="194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9555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Factor analysis: preparation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19</a:t>
            </a:fld>
            <a:endParaRPr lang="en-GB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96682E0E-C38D-EB49-9A81-9E2CD3772CB6}"/>
                  </a:ext>
                </a:extLst>
              </p14:cNvPr>
              <p14:cNvContentPartPr/>
              <p14:nvPr/>
            </p14:nvContentPartPr>
            <p14:xfrm>
              <a:off x="5586794" y="3632779"/>
              <a:ext cx="605160" cy="32112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96682E0E-C38D-EB49-9A81-9E2CD3772CB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71314" y="3617316"/>
                <a:ext cx="635760" cy="3516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F7FB6ED6-F3D2-244E-90D7-E551DBF319AD}"/>
                  </a:ext>
                </a:extLst>
              </p14:cNvPr>
              <p14:cNvContentPartPr/>
              <p14:nvPr/>
            </p14:nvContentPartPr>
            <p14:xfrm>
              <a:off x="6126434" y="3738259"/>
              <a:ext cx="315720" cy="32256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F7FB6ED6-F3D2-244E-90D7-E551DBF319A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10954" y="3722779"/>
                <a:ext cx="346320" cy="35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1A0B1D55-B7A9-C940-9D3D-2B007EEE183C}"/>
                  </a:ext>
                </a:extLst>
              </p14:cNvPr>
              <p14:cNvContentPartPr/>
              <p14:nvPr/>
            </p14:nvContentPartPr>
            <p14:xfrm>
              <a:off x="6292034" y="3627019"/>
              <a:ext cx="346320" cy="41652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1A0B1D55-B7A9-C940-9D3D-2B007EEE183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76554" y="3611526"/>
                <a:ext cx="376920" cy="44714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FFEE7061-B7E0-B74B-A337-959BC0D52D3A}"/>
                  </a:ext>
                </a:extLst>
              </p14:cNvPr>
              <p14:cNvContentPartPr/>
              <p14:nvPr/>
            </p14:nvContentPartPr>
            <p14:xfrm>
              <a:off x="5093954" y="4034539"/>
              <a:ext cx="1361880" cy="69552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FFEE7061-B7E0-B74B-A337-959BC0D52D3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030954" y="3971539"/>
                <a:ext cx="1487520" cy="82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7EF02E32-4E13-F042-BC14-790DDD2444CB}"/>
                  </a:ext>
                </a:extLst>
              </p14:cNvPr>
              <p14:cNvContentPartPr/>
              <p14:nvPr/>
            </p14:nvContentPartPr>
            <p14:xfrm>
              <a:off x="6190874" y="3610099"/>
              <a:ext cx="862560" cy="40896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7EF02E32-4E13-F042-BC14-790DDD2444CB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127848" y="3547043"/>
                <a:ext cx="988252" cy="5347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1193C78E-3C18-6E43-A2D3-B142B85971A6}"/>
                  </a:ext>
                </a:extLst>
              </p14:cNvPr>
              <p14:cNvContentPartPr/>
              <p14:nvPr/>
            </p14:nvContentPartPr>
            <p14:xfrm>
              <a:off x="5223554" y="3861739"/>
              <a:ext cx="241560" cy="17964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1193C78E-3C18-6E43-A2D3-B142B85971A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187554" y="3825739"/>
                <a:ext cx="313200" cy="25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D9145BF6-9203-2745-ADCB-A1A858A96D01}"/>
                  </a:ext>
                </a:extLst>
              </p14:cNvPr>
              <p14:cNvContentPartPr/>
              <p14:nvPr/>
            </p14:nvContentPartPr>
            <p14:xfrm>
              <a:off x="5917994" y="3543499"/>
              <a:ext cx="378000" cy="8388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D9145BF6-9203-2745-ADCB-A1A858A96D01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881994" y="3507499"/>
                <a:ext cx="449640" cy="15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0A78C026-C6E7-9543-AD5E-D0C70CFC12FC}"/>
                  </a:ext>
                </a:extLst>
              </p14:cNvPr>
              <p14:cNvContentPartPr/>
              <p14:nvPr/>
            </p14:nvContentPartPr>
            <p14:xfrm>
              <a:off x="6376634" y="3614419"/>
              <a:ext cx="920520" cy="66636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0A78C026-C6E7-9543-AD5E-D0C70CFC12FC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340634" y="3578419"/>
                <a:ext cx="992160" cy="73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86457C7C-21BE-364F-B7D0-80D217E6186B}"/>
                  </a:ext>
                </a:extLst>
              </p14:cNvPr>
              <p14:cNvContentPartPr/>
              <p14:nvPr/>
            </p14:nvContentPartPr>
            <p14:xfrm>
              <a:off x="5002874" y="4111219"/>
              <a:ext cx="282240" cy="26856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86457C7C-21BE-364F-B7D0-80D217E6186B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984874" y="4093219"/>
                <a:ext cx="317880" cy="30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0B12FF31-F045-684F-9E84-962C466DD093}"/>
                  </a:ext>
                </a:extLst>
              </p14:cNvPr>
              <p14:cNvContentPartPr/>
              <p14:nvPr/>
            </p14:nvContentPartPr>
            <p14:xfrm>
              <a:off x="4982320" y="3386545"/>
              <a:ext cx="1081800" cy="17316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0B12FF31-F045-684F-9E84-962C466DD093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964320" y="3368545"/>
                <a:ext cx="1117440" cy="20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32AE54BC-066F-1E42-997D-AD40DBCA897C}"/>
                  </a:ext>
                </a:extLst>
              </p14:cNvPr>
              <p14:cNvContentPartPr/>
              <p14:nvPr/>
            </p14:nvContentPartPr>
            <p14:xfrm>
              <a:off x="4951720" y="3375745"/>
              <a:ext cx="280800" cy="5724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32AE54BC-066F-1E42-997D-AD40DBCA897C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933720" y="3357745"/>
                <a:ext cx="316440" cy="9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0EDBF491-4602-A44F-A95C-B412FE736BF2}"/>
                  </a:ext>
                </a:extLst>
              </p14:cNvPr>
              <p14:cNvContentPartPr/>
              <p14:nvPr/>
            </p14:nvContentPartPr>
            <p14:xfrm>
              <a:off x="4910320" y="3445225"/>
              <a:ext cx="38160" cy="82080"/>
            </p14:xfrm>
          </p:contentPart>
        </mc:Choice>
        <mc:Fallback xmlns=""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0EDBF491-4602-A44F-A95C-B412FE736BF2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892149" y="3427225"/>
                <a:ext cx="74139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F30AFCC0-5B0F-1048-9FE0-E7E2BE3C6339}"/>
                  </a:ext>
                </a:extLst>
              </p14:cNvPr>
              <p14:cNvContentPartPr/>
              <p14:nvPr/>
            </p14:nvContentPartPr>
            <p14:xfrm>
              <a:off x="4852360" y="3517945"/>
              <a:ext cx="99360" cy="606960"/>
            </p14:xfrm>
          </p:contentPart>
        </mc:Choice>
        <mc:Fallback xmlns=""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F30AFCC0-5B0F-1048-9FE0-E7E2BE3C6339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834425" y="3499945"/>
                <a:ext cx="134871" cy="64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941CA2CD-4011-5A4A-97AB-F099C7A11448}"/>
                  </a:ext>
                </a:extLst>
              </p14:cNvPr>
              <p14:cNvContentPartPr/>
              <p14:nvPr/>
            </p14:nvContentPartPr>
            <p14:xfrm>
              <a:off x="4970080" y="3659785"/>
              <a:ext cx="628920" cy="489240"/>
            </p14:xfrm>
          </p:contentPart>
        </mc:Choice>
        <mc:Fallback xmlns=""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941CA2CD-4011-5A4A-97AB-F099C7A11448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4952070" y="3641785"/>
                <a:ext cx="664580" cy="52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E665644B-7031-FE42-9885-535534A74172}"/>
                  </a:ext>
                </a:extLst>
              </p14:cNvPr>
              <p14:cNvContentPartPr/>
              <p14:nvPr/>
            </p14:nvContentPartPr>
            <p14:xfrm>
              <a:off x="5610160" y="3502465"/>
              <a:ext cx="446040" cy="15840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E665644B-7031-FE42-9885-535534A74172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5592160" y="3484465"/>
                <a:ext cx="481680" cy="19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F5A26084-915F-F644-8675-E1C09B55C892}"/>
                  </a:ext>
                </a:extLst>
              </p14:cNvPr>
              <p14:cNvContentPartPr/>
              <p14:nvPr/>
            </p14:nvContentPartPr>
            <p14:xfrm>
              <a:off x="5384800" y="3558625"/>
              <a:ext cx="486000" cy="208440"/>
            </p14:xfrm>
          </p:contentPart>
        </mc:Choice>
        <mc:Fallback xmlns=""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F5A26084-915F-F644-8675-E1C09B55C892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5366813" y="3540625"/>
                <a:ext cx="521614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7A8F5015-58E5-8D46-9AAF-8B6B00EF5462}"/>
                  </a:ext>
                </a:extLst>
              </p14:cNvPr>
              <p14:cNvContentPartPr/>
              <p14:nvPr/>
            </p14:nvContentPartPr>
            <p14:xfrm>
              <a:off x="6025960" y="3478345"/>
              <a:ext cx="123840" cy="27000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7A8F5015-58E5-8D46-9AAF-8B6B00EF5462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6016960" y="3469345"/>
                <a:ext cx="141480" cy="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80" name="Ink 79">
                <a:extLst>
                  <a:ext uri="{FF2B5EF4-FFF2-40B4-BE49-F238E27FC236}">
                    <a16:creationId xmlns:a16="http://schemas.microsoft.com/office/drawing/2014/main" id="{5070F31A-31EF-D547-8C97-B9080A15995D}"/>
                  </a:ext>
                </a:extLst>
              </p14:cNvPr>
              <p14:cNvContentPartPr/>
              <p14:nvPr/>
            </p14:nvContentPartPr>
            <p14:xfrm>
              <a:off x="4830530" y="4230390"/>
              <a:ext cx="138600" cy="734760"/>
            </p14:xfrm>
          </p:contentPart>
        </mc:Choice>
        <mc:Fallback xmlns="">
          <p:pic>
            <p:nvPicPr>
              <p:cNvPr id="80" name="Ink 79">
                <a:extLst>
                  <a:ext uri="{FF2B5EF4-FFF2-40B4-BE49-F238E27FC236}">
                    <a16:creationId xmlns:a16="http://schemas.microsoft.com/office/drawing/2014/main" id="{5070F31A-31EF-D547-8C97-B9080A15995D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4821530" y="4221390"/>
                <a:ext cx="156240" cy="75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CCAAFA83-E3B8-F343-9434-CFE86B628000}"/>
                  </a:ext>
                </a:extLst>
              </p14:cNvPr>
              <p14:cNvContentPartPr/>
              <p14:nvPr/>
            </p14:nvContentPartPr>
            <p14:xfrm>
              <a:off x="4958690" y="4224270"/>
              <a:ext cx="1048320" cy="65016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CCAAFA83-E3B8-F343-9434-CFE86B628000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4949690" y="4215270"/>
                <a:ext cx="1065960" cy="66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EB924D8A-86CC-C74C-95C1-78182AD55A59}"/>
                  </a:ext>
                </a:extLst>
              </p14:cNvPr>
              <p14:cNvContentPartPr/>
              <p14:nvPr/>
            </p14:nvContentPartPr>
            <p14:xfrm>
              <a:off x="4983170" y="4249110"/>
              <a:ext cx="1080" cy="2952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EB924D8A-86CC-C74C-95C1-78182AD55A59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4974170" y="4240110"/>
                <a:ext cx="18720" cy="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83" name="Ink 82">
                <a:extLst>
                  <a:ext uri="{FF2B5EF4-FFF2-40B4-BE49-F238E27FC236}">
                    <a16:creationId xmlns:a16="http://schemas.microsoft.com/office/drawing/2014/main" id="{D5CAF03C-D76F-A84F-9222-DED75F7C11AA}"/>
                  </a:ext>
                </a:extLst>
              </p14:cNvPr>
              <p14:cNvContentPartPr/>
              <p14:nvPr/>
            </p14:nvContentPartPr>
            <p14:xfrm>
              <a:off x="4977770" y="4240830"/>
              <a:ext cx="331920" cy="312480"/>
            </p14:xfrm>
          </p:contentPart>
        </mc:Choice>
        <mc:Fallback xmlns="">
          <p:pic>
            <p:nvPicPr>
              <p:cNvPr id="83" name="Ink 82">
                <a:extLst>
                  <a:ext uri="{FF2B5EF4-FFF2-40B4-BE49-F238E27FC236}">
                    <a16:creationId xmlns:a16="http://schemas.microsoft.com/office/drawing/2014/main" id="{D5CAF03C-D76F-A84F-9222-DED75F7C11AA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4968760" y="4231840"/>
                <a:ext cx="349579" cy="3301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185F7C16-094D-6C4E-BF2F-A36FCF32F467}"/>
                  </a:ext>
                </a:extLst>
              </p14:cNvPr>
              <p14:cNvContentPartPr/>
              <p14:nvPr/>
            </p14:nvContentPartPr>
            <p14:xfrm>
              <a:off x="5716490" y="4787670"/>
              <a:ext cx="237960" cy="7596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185F7C16-094D-6C4E-BF2F-A36FCF32F467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5707490" y="4778627"/>
                <a:ext cx="255600" cy="9368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5C216336-7481-8943-9A65-DBAD58507152}"/>
                  </a:ext>
                </a:extLst>
              </p14:cNvPr>
              <p14:cNvContentPartPr/>
              <p14:nvPr/>
            </p14:nvContentPartPr>
            <p14:xfrm>
              <a:off x="4945730" y="4955790"/>
              <a:ext cx="439200" cy="14400"/>
            </p14:xfrm>
          </p:contentPart>
        </mc:Choice>
        <mc:Fallback xmlns=""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5C216336-7481-8943-9A65-DBAD58507152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4936730" y="4946790"/>
                <a:ext cx="456840" cy="3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76A16361-EC12-3741-BB72-66B2F5BD88B0}"/>
                  </a:ext>
                </a:extLst>
              </p14:cNvPr>
              <p14:cNvContentPartPr/>
              <p14:nvPr/>
            </p14:nvContentPartPr>
            <p14:xfrm>
              <a:off x="4860050" y="4276370"/>
              <a:ext cx="121320" cy="652680"/>
            </p14:xfrm>
          </p:contentPart>
        </mc:Choice>
        <mc:Fallback xmlns=""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76A16361-EC12-3741-BB72-66B2F5BD88B0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4842050" y="4258370"/>
                <a:ext cx="156960" cy="68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A7C3734C-9022-CE41-8A03-CB56F91CD2A4}"/>
                  </a:ext>
                </a:extLst>
              </p14:cNvPr>
              <p14:cNvContentPartPr/>
              <p14:nvPr/>
            </p14:nvContentPartPr>
            <p14:xfrm>
              <a:off x="4870130" y="4305890"/>
              <a:ext cx="878760" cy="52704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A7C3734C-9022-CE41-8A03-CB56F91CD2A4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4852137" y="4287890"/>
                <a:ext cx="914385" cy="56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B188B4A7-195C-2749-A88D-F23533A5A42A}"/>
                  </a:ext>
                </a:extLst>
              </p14:cNvPr>
              <p14:cNvContentPartPr/>
              <p14:nvPr/>
            </p14:nvContentPartPr>
            <p14:xfrm>
              <a:off x="6460940" y="3459765"/>
              <a:ext cx="742680" cy="4032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B188B4A7-195C-2749-A88D-F23533A5A42A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6442940" y="3441765"/>
                <a:ext cx="778320" cy="7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3B4092A6-BC66-B242-A1E9-221955FB65A4}"/>
                  </a:ext>
                </a:extLst>
              </p14:cNvPr>
              <p14:cNvContentPartPr/>
              <p14:nvPr/>
            </p14:nvContentPartPr>
            <p14:xfrm>
              <a:off x="7358780" y="3389565"/>
              <a:ext cx="141840" cy="72468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3B4092A6-BC66-B242-A1E9-221955FB65A4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7340780" y="3371565"/>
                <a:ext cx="177480" cy="76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101" name="Ink 100">
                <a:extLst>
                  <a:ext uri="{FF2B5EF4-FFF2-40B4-BE49-F238E27FC236}">
                    <a16:creationId xmlns:a16="http://schemas.microsoft.com/office/drawing/2014/main" id="{62CAA70A-2E91-D546-943C-2CAB91102520}"/>
                  </a:ext>
                </a:extLst>
              </p14:cNvPr>
              <p14:cNvContentPartPr/>
              <p14:nvPr/>
            </p14:nvContentPartPr>
            <p14:xfrm>
              <a:off x="6298940" y="3390285"/>
              <a:ext cx="1106640" cy="693360"/>
            </p14:xfrm>
          </p:contentPart>
        </mc:Choice>
        <mc:Fallback xmlns="">
          <p:pic>
            <p:nvPicPr>
              <p:cNvPr id="101" name="Ink 100">
                <a:extLst>
                  <a:ext uri="{FF2B5EF4-FFF2-40B4-BE49-F238E27FC236}">
                    <a16:creationId xmlns:a16="http://schemas.microsoft.com/office/drawing/2014/main" id="{62CAA70A-2E91-D546-943C-2CAB91102520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6280946" y="3372285"/>
                <a:ext cx="1142268" cy="72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CA04AF84-5A71-4E43-86DB-FEF4E7784B17}"/>
                  </a:ext>
                </a:extLst>
              </p14:cNvPr>
              <p14:cNvContentPartPr/>
              <p14:nvPr/>
            </p14:nvContentPartPr>
            <p14:xfrm>
              <a:off x="6275180" y="3498285"/>
              <a:ext cx="123480" cy="3996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CA04AF84-5A71-4E43-86DB-FEF4E7784B17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6266180" y="3489285"/>
                <a:ext cx="141120" cy="5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791BE979-A8BE-D342-ACBB-D28D09CBF0F6}"/>
                  </a:ext>
                </a:extLst>
              </p14:cNvPr>
              <p14:cNvContentPartPr/>
              <p14:nvPr/>
            </p14:nvContentPartPr>
            <p14:xfrm>
              <a:off x="7317380" y="4093365"/>
              <a:ext cx="57240" cy="4824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791BE979-A8BE-D342-ACBB-D28D09CBF0F6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7308323" y="4084365"/>
                <a:ext cx="74992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0722150C-72A2-CF41-A624-8F492C04522E}"/>
                  </a:ext>
                </a:extLst>
              </p14:cNvPr>
              <p14:cNvContentPartPr/>
              <p14:nvPr/>
            </p14:nvContentPartPr>
            <p14:xfrm>
              <a:off x="7363820" y="4195245"/>
              <a:ext cx="101160" cy="226800"/>
            </p14:xfrm>
          </p:contentPart>
        </mc:Choice>
        <mc:Fallback xmlns=""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0722150C-72A2-CF41-A624-8F492C04522E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7354788" y="4186231"/>
                <a:ext cx="118863" cy="2444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5587AFAB-F422-BE42-A241-E1E6D7B3681B}"/>
                  </a:ext>
                </a:extLst>
              </p14:cNvPr>
              <p14:cNvContentPartPr/>
              <p14:nvPr/>
            </p14:nvContentPartPr>
            <p14:xfrm>
              <a:off x="7359140" y="4402965"/>
              <a:ext cx="112680" cy="581400"/>
            </p14:xfrm>
          </p:contentPart>
        </mc:Choice>
        <mc:Fallback xmlns=""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5587AFAB-F422-BE42-A241-E1E6D7B3681B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7323140" y="4366965"/>
                <a:ext cx="184320" cy="65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">
            <p14:nvContentPartPr>
              <p14:cNvPr id="110" name="Ink 109">
                <a:extLst>
                  <a:ext uri="{FF2B5EF4-FFF2-40B4-BE49-F238E27FC236}">
                    <a16:creationId xmlns:a16="http://schemas.microsoft.com/office/drawing/2014/main" id="{0B6B0598-9018-A94F-88C5-9A30C339DBEE}"/>
                  </a:ext>
                </a:extLst>
              </p14:cNvPr>
              <p14:cNvContentPartPr/>
              <p14:nvPr/>
            </p14:nvContentPartPr>
            <p14:xfrm>
              <a:off x="6450500" y="4363365"/>
              <a:ext cx="940680" cy="627480"/>
            </p14:xfrm>
          </p:contentPart>
        </mc:Choice>
        <mc:Fallback xmlns="">
          <p:pic>
            <p:nvPicPr>
              <p:cNvPr id="110" name="Ink 109">
                <a:extLst>
                  <a:ext uri="{FF2B5EF4-FFF2-40B4-BE49-F238E27FC236}">
                    <a16:creationId xmlns:a16="http://schemas.microsoft.com/office/drawing/2014/main" id="{0B6B0598-9018-A94F-88C5-9A30C339DBEE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6414500" y="4327365"/>
                <a:ext cx="1012320" cy="69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EE402F78-51E9-7E4E-87B2-F140D2CD3916}"/>
                  </a:ext>
                </a:extLst>
              </p14:cNvPr>
              <p14:cNvContentPartPr/>
              <p14:nvPr/>
            </p14:nvContentPartPr>
            <p14:xfrm>
              <a:off x="6917060" y="4219365"/>
              <a:ext cx="442440" cy="358560"/>
            </p14:xfrm>
          </p:contentPart>
        </mc:Choice>
        <mc:Fallback xmlns=""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EE402F78-51E9-7E4E-87B2-F140D2CD3916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6899060" y="4201365"/>
                <a:ext cx="478080" cy="39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">
            <p14:nvContentPartPr>
              <p14:cNvPr id="113" name="Ink 112">
                <a:extLst>
                  <a:ext uri="{FF2B5EF4-FFF2-40B4-BE49-F238E27FC236}">
                    <a16:creationId xmlns:a16="http://schemas.microsoft.com/office/drawing/2014/main" id="{A8D9E046-EE46-5046-BDAB-29F188FDEEDD}"/>
                  </a:ext>
                </a:extLst>
              </p14:cNvPr>
              <p14:cNvContentPartPr/>
              <p14:nvPr/>
            </p14:nvContentPartPr>
            <p14:xfrm>
              <a:off x="6150620" y="4586205"/>
              <a:ext cx="768600" cy="368640"/>
            </p14:xfrm>
          </p:contentPart>
        </mc:Choice>
        <mc:Fallback xmlns="">
          <p:pic>
            <p:nvPicPr>
              <p:cNvPr id="113" name="Ink 112">
                <a:extLst>
                  <a:ext uri="{FF2B5EF4-FFF2-40B4-BE49-F238E27FC236}">
                    <a16:creationId xmlns:a16="http://schemas.microsoft.com/office/drawing/2014/main" id="{A8D9E046-EE46-5046-BDAB-29F188FDEEDD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6132628" y="4568187"/>
                <a:ext cx="804223" cy="4043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E09FE135-7F39-AD4F-9E56-F1A842EDFB56}"/>
                  </a:ext>
                </a:extLst>
              </p14:cNvPr>
              <p14:cNvContentPartPr/>
              <p14:nvPr/>
            </p14:nvContentPartPr>
            <p14:xfrm>
              <a:off x="6468860" y="4576125"/>
              <a:ext cx="461520" cy="180360"/>
            </p14:xfrm>
          </p:contentPart>
        </mc:Choice>
        <mc:Fallback xmlns=""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E09FE135-7F39-AD4F-9E56-F1A842EDFB56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6459860" y="4567125"/>
                <a:ext cx="479160" cy="1980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46C52CA8-E260-EB48-AD7D-78152DCF71AD}"/>
              </a:ext>
            </a:extLst>
          </p:cNvPr>
          <p:cNvSpPr/>
          <p:nvPr/>
        </p:nvSpPr>
        <p:spPr>
          <a:xfrm>
            <a:off x="4396944" y="2910348"/>
            <a:ext cx="3269834" cy="3269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CBAE31-3A06-5D49-B8AA-6A0941DC5A77}"/>
              </a:ext>
            </a:extLst>
          </p:cNvPr>
          <p:cNvSpPr txBox="1"/>
          <p:nvPr/>
        </p:nvSpPr>
        <p:spPr>
          <a:xfrm>
            <a:off x="688258" y="1927125"/>
            <a:ext cx="595009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Remove outcome variables, categorical variables, ordinal variables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Visualise</a:t>
            </a:r>
            <a:r>
              <a:rPr lang="en-US" dirty="0"/>
              <a:t> the prepared dataset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Inspect correlations (guidelines exist!)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Perform some EFA specific tests to determine if a factor analysis is feasible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KMO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Bartlett’s test of sphericity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Parallel analysis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Scree test (visualization)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Packages in R support these</a:t>
            </a:r>
          </a:p>
          <a:p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If the indications are good – then perform a factor analysis</a:t>
            </a:r>
          </a:p>
        </p:txBody>
      </p:sp>
      <p:pic>
        <p:nvPicPr>
          <p:cNvPr id="6" name="Picture 5" descr="Chart, histogram&#10;&#10;Description automatically generated">
            <a:extLst>
              <a:ext uri="{FF2B5EF4-FFF2-40B4-BE49-F238E27FC236}">
                <a16:creationId xmlns:a16="http://schemas.microsoft.com/office/drawing/2014/main" id="{A8ED117F-A2E6-F84F-9E3F-2C3183B7ADF4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162" y="1946761"/>
            <a:ext cx="3376484" cy="1946671"/>
          </a:xfrm>
          <a:prstGeom prst="rect">
            <a:avLst/>
          </a:prstGeom>
        </p:spPr>
      </p:pic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7F053BF-B857-534D-BD06-7F54DD60F2A6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862" y="2720275"/>
            <a:ext cx="34671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60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Diagram&#10;&#10;Description automatically generated">
            <a:extLst>
              <a:ext uri="{FF2B5EF4-FFF2-40B4-BE49-F238E27FC236}">
                <a16:creationId xmlns:a16="http://schemas.microsoft.com/office/drawing/2014/main" id="{59DE5788-F87B-9846-BCDB-486AB0D5C8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055" y="2001367"/>
            <a:ext cx="5599132" cy="4465131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Factor Analysis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D90A97-FED4-014C-AA6F-271CAF49ECD1}"/>
              </a:ext>
            </a:extLst>
          </p:cNvPr>
          <p:cNvSpPr txBox="1"/>
          <p:nvPr/>
        </p:nvSpPr>
        <p:spPr>
          <a:xfrm>
            <a:off x="7831872" y="3523569"/>
            <a:ext cx="352378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Looking for underlying structure</a:t>
            </a:r>
          </a:p>
          <a:p>
            <a:endParaRPr lang="en-US" dirty="0"/>
          </a:p>
          <a:p>
            <a:r>
              <a:rPr lang="en-US" dirty="0"/>
              <a:t>Among a larger set of variables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Reporting</a:t>
            </a:r>
          </a:p>
        </p:txBody>
      </p:sp>
    </p:spTree>
    <p:extLst>
      <p:ext uri="{BB962C8B-B14F-4D97-AF65-F5344CB8AC3E}">
        <p14:creationId xmlns:p14="http://schemas.microsoft.com/office/powerpoint/2010/main" val="2724217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Factor analysis: preparation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20</a:t>
            </a:fld>
            <a:endParaRPr lang="en-GB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96682E0E-C38D-EB49-9A81-9E2CD3772CB6}"/>
                  </a:ext>
                </a:extLst>
              </p14:cNvPr>
              <p14:cNvContentPartPr/>
              <p14:nvPr/>
            </p14:nvContentPartPr>
            <p14:xfrm>
              <a:off x="5586794" y="3632779"/>
              <a:ext cx="605160" cy="32112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96682E0E-C38D-EB49-9A81-9E2CD3772CB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71314" y="3617316"/>
                <a:ext cx="635760" cy="3516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F7FB6ED6-F3D2-244E-90D7-E551DBF319AD}"/>
                  </a:ext>
                </a:extLst>
              </p14:cNvPr>
              <p14:cNvContentPartPr/>
              <p14:nvPr/>
            </p14:nvContentPartPr>
            <p14:xfrm>
              <a:off x="6126434" y="3738259"/>
              <a:ext cx="315720" cy="32256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F7FB6ED6-F3D2-244E-90D7-E551DBF319A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10954" y="3722779"/>
                <a:ext cx="346320" cy="35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1A0B1D55-B7A9-C940-9D3D-2B007EEE183C}"/>
                  </a:ext>
                </a:extLst>
              </p14:cNvPr>
              <p14:cNvContentPartPr/>
              <p14:nvPr/>
            </p14:nvContentPartPr>
            <p14:xfrm>
              <a:off x="6292034" y="3627019"/>
              <a:ext cx="346320" cy="41652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1A0B1D55-B7A9-C940-9D3D-2B007EEE183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76554" y="3611526"/>
                <a:ext cx="376920" cy="44714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FFEE7061-B7E0-B74B-A337-959BC0D52D3A}"/>
                  </a:ext>
                </a:extLst>
              </p14:cNvPr>
              <p14:cNvContentPartPr/>
              <p14:nvPr/>
            </p14:nvContentPartPr>
            <p14:xfrm>
              <a:off x="5093954" y="4034539"/>
              <a:ext cx="1361880" cy="69552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FFEE7061-B7E0-B74B-A337-959BC0D52D3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030954" y="3971539"/>
                <a:ext cx="1487520" cy="82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7EF02E32-4E13-F042-BC14-790DDD2444CB}"/>
                  </a:ext>
                </a:extLst>
              </p14:cNvPr>
              <p14:cNvContentPartPr/>
              <p14:nvPr/>
            </p14:nvContentPartPr>
            <p14:xfrm>
              <a:off x="6190874" y="3610099"/>
              <a:ext cx="862560" cy="40896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7EF02E32-4E13-F042-BC14-790DDD2444CB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127848" y="3547043"/>
                <a:ext cx="988252" cy="5347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1193C78E-3C18-6E43-A2D3-B142B85971A6}"/>
                  </a:ext>
                </a:extLst>
              </p14:cNvPr>
              <p14:cNvContentPartPr/>
              <p14:nvPr/>
            </p14:nvContentPartPr>
            <p14:xfrm>
              <a:off x="5223554" y="3861739"/>
              <a:ext cx="241560" cy="17964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1193C78E-3C18-6E43-A2D3-B142B85971A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187554" y="3825739"/>
                <a:ext cx="313200" cy="25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D9145BF6-9203-2745-ADCB-A1A858A96D01}"/>
                  </a:ext>
                </a:extLst>
              </p14:cNvPr>
              <p14:cNvContentPartPr/>
              <p14:nvPr/>
            </p14:nvContentPartPr>
            <p14:xfrm>
              <a:off x="5917994" y="3543499"/>
              <a:ext cx="378000" cy="8388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D9145BF6-9203-2745-ADCB-A1A858A96D01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881994" y="3507499"/>
                <a:ext cx="449640" cy="15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0A78C026-C6E7-9543-AD5E-D0C70CFC12FC}"/>
                  </a:ext>
                </a:extLst>
              </p14:cNvPr>
              <p14:cNvContentPartPr/>
              <p14:nvPr/>
            </p14:nvContentPartPr>
            <p14:xfrm>
              <a:off x="6376634" y="3614419"/>
              <a:ext cx="920520" cy="66636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0A78C026-C6E7-9543-AD5E-D0C70CFC12FC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340634" y="3578419"/>
                <a:ext cx="992160" cy="73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86457C7C-21BE-364F-B7D0-80D217E6186B}"/>
                  </a:ext>
                </a:extLst>
              </p14:cNvPr>
              <p14:cNvContentPartPr/>
              <p14:nvPr/>
            </p14:nvContentPartPr>
            <p14:xfrm>
              <a:off x="5002874" y="4111219"/>
              <a:ext cx="282240" cy="26856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86457C7C-21BE-364F-B7D0-80D217E6186B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984874" y="4093219"/>
                <a:ext cx="317880" cy="30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0B12FF31-F045-684F-9E84-962C466DD093}"/>
                  </a:ext>
                </a:extLst>
              </p14:cNvPr>
              <p14:cNvContentPartPr/>
              <p14:nvPr/>
            </p14:nvContentPartPr>
            <p14:xfrm>
              <a:off x="4982320" y="3386545"/>
              <a:ext cx="1081800" cy="17316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0B12FF31-F045-684F-9E84-962C466DD093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964320" y="3368545"/>
                <a:ext cx="1117440" cy="20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32AE54BC-066F-1E42-997D-AD40DBCA897C}"/>
                  </a:ext>
                </a:extLst>
              </p14:cNvPr>
              <p14:cNvContentPartPr/>
              <p14:nvPr/>
            </p14:nvContentPartPr>
            <p14:xfrm>
              <a:off x="4951720" y="3375745"/>
              <a:ext cx="280800" cy="5724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32AE54BC-066F-1E42-997D-AD40DBCA897C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933720" y="3357745"/>
                <a:ext cx="316440" cy="9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0EDBF491-4602-A44F-A95C-B412FE736BF2}"/>
                  </a:ext>
                </a:extLst>
              </p14:cNvPr>
              <p14:cNvContentPartPr/>
              <p14:nvPr/>
            </p14:nvContentPartPr>
            <p14:xfrm>
              <a:off x="4910320" y="3445225"/>
              <a:ext cx="38160" cy="82080"/>
            </p14:xfrm>
          </p:contentPart>
        </mc:Choice>
        <mc:Fallback xmlns=""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0EDBF491-4602-A44F-A95C-B412FE736BF2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892149" y="3427225"/>
                <a:ext cx="74139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F30AFCC0-5B0F-1048-9FE0-E7E2BE3C6339}"/>
                  </a:ext>
                </a:extLst>
              </p14:cNvPr>
              <p14:cNvContentPartPr/>
              <p14:nvPr/>
            </p14:nvContentPartPr>
            <p14:xfrm>
              <a:off x="4852360" y="3517945"/>
              <a:ext cx="99360" cy="606960"/>
            </p14:xfrm>
          </p:contentPart>
        </mc:Choice>
        <mc:Fallback xmlns=""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F30AFCC0-5B0F-1048-9FE0-E7E2BE3C6339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834425" y="3499945"/>
                <a:ext cx="134871" cy="64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941CA2CD-4011-5A4A-97AB-F099C7A11448}"/>
                  </a:ext>
                </a:extLst>
              </p14:cNvPr>
              <p14:cNvContentPartPr/>
              <p14:nvPr/>
            </p14:nvContentPartPr>
            <p14:xfrm>
              <a:off x="4970080" y="3659785"/>
              <a:ext cx="628920" cy="489240"/>
            </p14:xfrm>
          </p:contentPart>
        </mc:Choice>
        <mc:Fallback xmlns=""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941CA2CD-4011-5A4A-97AB-F099C7A11448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4952070" y="3641785"/>
                <a:ext cx="664580" cy="52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E665644B-7031-FE42-9885-535534A74172}"/>
                  </a:ext>
                </a:extLst>
              </p14:cNvPr>
              <p14:cNvContentPartPr/>
              <p14:nvPr/>
            </p14:nvContentPartPr>
            <p14:xfrm>
              <a:off x="5610160" y="3502465"/>
              <a:ext cx="446040" cy="15840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E665644B-7031-FE42-9885-535534A74172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5592160" y="3484465"/>
                <a:ext cx="481680" cy="19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F5A26084-915F-F644-8675-E1C09B55C892}"/>
                  </a:ext>
                </a:extLst>
              </p14:cNvPr>
              <p14:cNvContentPartPr/>
              <p14:nvPr/>
            </p14:nvContentPartPr>
            <p14:xfrm>
              <a:off x="5384800" y="3558625"/>
              <a:ext cx="486000" cy="208440"/>
            </p14:xfrm>
          </p:contentPart>
        </mc:Choice>
        <mc:Fallback xmlns=""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F5A26084-915F-F644-8675-E1C09B55C892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5366813" y="3540625"/>
                <a:ext cx="521614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7A8F5015-58E5-8D46-9AAF-8B6B00EF5462}"/>
                  </a:ext>
                </a:extLst>
              </p14:cNvPr>
              <p14:cNvContentPartPr/>
              <p14:nvPr/>
            </p14:nvContentPartPr>
            <p14:xfrm>
              <a:off x="6025960" y="3478345"/>
              <a:ext cx="123840" cy="27000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7A8F5015-58E5-8D46-9AAF-8B6B00EF5462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6016960" y="3469345"/>
                <a:ext cx="141480" cy="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80" name="Ink 79">
                <a:extLst>
                  <a:ext uri="{FF2B5EF4-FFF2-40B4-BE49-F238E27FC236}">
                    <a16:creationId xmlns:a16="http://schemas.microsoft.com/office/drawing/2014/main" id="{5070F31A-31EF-D547-8C97-B9080A15995D}"/>
                  </a:ext>
                </a:extLst>
              </p14:cNvPr>
              <p14:cNvContentPartPr/>
              <p14:nvPr/>
            </p14:nvContentPartPr>
            <p14:xfrm>
              <a:off x="4830530" y="4230390"/>
              <a:ext cx="138600" cy="734760"/>
            </p14:xfrm>
          </p:contentPart>
        </mc:Choice>
        <mc:Fallback xmlns="">
          <p:pic>
            <p:nvPicPr>
              <p:cNvPr id="80" name="Ink 79">
                <a:extLst>
                  <a:ext uri="{FF2B5EF4-FFF2-40B4-BE49-F238E27FC236}">
                    <a16:creationId xmlns:a16="http://schemas.microsoft.com/office/drawing/2014/main" id="{5070F31A-31EF-D547-8C97-B9080A15995D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4821530" y="4221390"/>
                <a:ext cx="156240" cy="75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CCAAFA83-E3B8-F343-9434-CFE86B628000}"/>
                  </a:ext>
                </a:extLst>
              </p14:cNvPr>
              <p14:cNvContentPartPr/>
              <p14:nvPr/>
            </p14:nvContentPartPr>
            <p14:xfrm>
              <a:off x="4958690" y="4224270"/>
              <a:ext cx="1048320" cy="65016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CCAAFA83-E3B8-F343-9434-CFE86B628000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4949690" y="4215270"/>
                <a:ext cx="1065960" cy="66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EB924D8A-86CC-C74C-95C1-78182AD55A59}"/>
                  </a:ext>
                </a:extLst>
              </p14:cNvPr>
              <p14:cNvContentPartPr/>
              <p14:nvPr/>
            </p14:nvContentPartPr>
            <p14:xfrm>
              <a:off x="4983170" y="4249110"/>
              <a:ext cx="1080" cy="2952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EB924D8A-86CC-C74C-95C1-78182AD55A59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4974170" y="4240110"/>
                <a:ext cx="18720" cy="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83" name="Ink 82">
                <a:extLst>
                  <a:ext uri="{FF2B5EF4-FFF2-40B4-BE49-F238E27FC236}">
                    <a16:creationId xmlns:a16="http://schemas.microsoft.com/office/drawing/2014/main" id="{D5CAF03C-D76F-A84F-9222-DED75F7C11AA}"/>
                  </a:ext>
                </a:extLst>
              </p14:cNvPr>
              <p14:cNvContentPartPr/>
              <p14:nvPr/>
            </p14:nvContentPartPr>
            <p14:xfrm>
              <a:off x="4977770" y="4240830"/>
              <a:ext cx="331920" cy="312480"/>
            </p14:xfrm>
          </p:contentPart>
        </mc:Choice>
        <mc:Fallback xmlns="">
          <p:pic>
            <p:nvPicPr>
              <p:cNvPr id="83" name="Ink 82">
                <a:extLst>
                  <a:ext uri="{FF2B5EF4-FFF2-40B4-BE49-F238E27FC236}">
                    <a16:creationId xmlns:a16="http://schemas.microsoft.com/office/drawing/2014/main" id="{D5CAF03C-D76F-A84F-9222-DED75F7C11AA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4968760" y="4231840"/>
                <a:ext cx="349579" cy="3301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185F7C16-094D-6C4E-BF2F-A36FCF32F467}"/>
                  </a:ext>
                </a:extLst>
              </p14:cNvPr>
              <p14:cNvContentPartPr/>
              <p14:nvPr/>
            </p14:nvContentPartPr>
            <p14:xfrm>
              <a:off x="5716490" y="4787670"/>
              <a:ext cx="237960" cy="7596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185F7C16-094D-6C4E-BF2F-A36FCF32F467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5707490" y="4778627"/>
                <a:ext cx="255600" cy="9368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5C216336-7481-8943-9A65-DBAD58507152}"/>
                  </a:ext>
                </a:extLst>
              </p14:cNvPr>
              <p14:cNvContentPartPr/>
              <p14:nvPr/>
            </p14:nvContentPartPr>
            <p14:xfrm>
              <a:off x="4945730" y="4955790"/>
              <a:ext cx="439200" cy="14400"/>
            </p14:xfrm>
          </p:contentPart>
        </mc:Choice>
        <mc:Fallback xmlns=""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5C216336-7481-8943-9A65-DBAD58507152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4936730" y="4946790"/>
                <a:ext cx="456840" cy="3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76A16361-EC12-3741-BB72-66B2F5BD88B0}"/>
                  </a:ext>
                </a:extLst>
              </p14:cNvPr>
              <p14:cNvContentPartPr/>
              <p14:nvPr/>
            </p14:nvContentPartPr>
            <p14:xfrm>
              <a:off x="4860050" y="4276370"/>
              <a:ext cx="121320" cy="652680"/>
            </p14:xfrm>
          </p:contentPart>
        </mc:Choice>
        <mc:Fallback xmlns=""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76A16361-EC12-3741-BB72-66B2F5BD88B0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4842050" y="4258370"/>
                <a:ext cx="156960" cy="68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A7C3734C-9022-CE41-8A03-CB56F91CD2A4}"/>
                  </a:ext>
                </a:extLst>
              </p14:cNvPr>
              <p14:cNvContentPartPr/>
              <p14:nvPr/>
            </p14:nvContentPartPr>
            <p14:xfrm>
              <a:off x="4870130" y="4305890"/>
              <a:ext cx="878760" cy="52704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A7C3734C-9022-CE41-8A03-CB56F91CD2A4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4852137" y="4287890"/>
                <a:ext cx="914385" cy="56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B188B4A7-195C-2749-A88D-F23533A5A42A}"/>
                  </a:ext>
                </a:extLst>
              </p14:cNvPr>
              <p14:cNvContentPartPr/>
              <p14:nvPr/>
            </p14:nvContentPartPr>
            <p14:xfrm>
              <a:off x="6460940" y="3459765"/>
              <a:ext cx="742680" cy="4032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B188B4A7-195C-2749-A88D-F23533A5A42A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6442940" y="3441765"/>
                <a:ext cx="778320" cy="7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3B4092A6-BC66-B242-A1E9-221955FB65A4}"/>
                  </a:ext>
                </a:extLst>
              </p14:cNvPr>
              <p14:cNvContentPartPr/>
              <p14:nvPr/>
            </p14:nvContentPartPr>
            <p14:xfrm>
              <a:off x="7358780" y="3389565"/>
              <a:ext cx="141840" cy="72468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3B4092A6-BC66-B242-A1E9-221955FB65A4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7340780" y="3371565"/>
                <a:ext cx="177480" cy="76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101" name="Ink 100">
                <a:extLst>
                  <a:ext uri="{FF2B5EF4-FFF2-40B4-BE49-F238E27FC236}">
                    <a16:creationId xmlns:a16="http://schemas.microsoft.com/office/drawing/2014/main" id="{62CAA70A-2E91-D546-943C-2CAB91102520}"/>
                  </a:ext>
                </a:extLst>
              </p14:cNvPr>
              <p14:cNvContentPartPr/>
              <p14:nvPr/>
            </p14:nvContentPartPr>
            <p14:xfrm>
              <a:off x="6298940" y="3390285"/>
              <a:ext cx="1106640" cy="693360"/>
            </p14:xfrm>
          </p:contentPart>
        </mc:Choice>
        <mc:Fallback xmlns="">
          <p:pic>
            <p:nvPicPr>
              <p:cNvPr id="101" name="Ink 100">
                <a:extLst>
                  <a:ext uri="{FF2B5EF4-FFF2-40B4-BE49-F238E27FC236}">
                    <a16:creationId xmlns:a16="http://schemas.microsoft.com/office/drawing/2014/main" id="{62CAA70A-2E91-D546-943C-2CAB91102520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6280946" y="3372285"/>
                <a:ext cx="1142268" cy="72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CA04AF84-5A71-4E43-86DB-FEF4E7784B17}"/>
                  </a:ext>
                </a:extLst>
              </p14:cNvPr>
              <p14:cNvContentPartPr/>
              <p14:nvPr/>
            </p14:nvContentPartPr>
            <p14:xfrm>
              <a:off x="6275180" y="3498285"/>
              <a:ext cx="123480" cy="3996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CA04AF84-5A71-4E43-86DB-FEF4E7784B17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6266180" y="3489285"/>
                <a:ext cx="141120" cy="5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791BE979-A8BE-D342-ACBB-D28D09CBF0F6}"/>
                  </a:ext>
                </a:extLst>
              </p14:cNvPr>
              <p14:cNvContentPartPr/>
              <p14:nvPr/>
            </p14:nvContentPartPr>
            <p14:xfrm>
              <a:off x="7317380" y="4093365"/>
              <a:ext cx="57240" cy="4824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791BE979-A8BE-D342-ACBB-D28D09CBF0F6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7308323" y="4084365"/>
                <a:ext cx="74992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0722150C-72A2-CF41-A624-8F492C04522E}"/>
                  </a:ext>
                </a:extLst>
              </p14:cNvPr>
              <p14:cNvContentPartPr/>
              <p14:nvPr/>
            </p14:nvContentPartPr>
            <p14:xfrm>
              <a:off x="7363820" y="4195245"/>
              <a:ext cx="101160" cy="226800"/>
            </p14:xfrm>
          </p:contentPart>
        </mc:Choice>
        <mc:Fallback xmlns=""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0722150C-72A2-CF41-A624-8F492C04522E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7354788" y="4186231"/>
                <a:ext cx="118863" cy="2444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5587AFAB-F422-BE42-A241-E1E6D7B3681B}"/>
                  </a:ext>
                </a:extLst>
              </p14:cNvPr>
              <p14:cNvContentPartPr/>
              <p14:nvPr/>
            </p14:nvContentPartPr>
            <p14:xfrm>
              <a:off x="7359140" y="4402965"/>
              <a:ext cx="112680" cy="581400"/>
            </p14:xfrm>
          </p:contentPart>
        </mc:Choice>
        <mc:Fallback xmlns=""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5587AFAB-F422-BE42-A241-E1E6D7B3681B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7323140" y="4366965"/>
                <a:ext cx="184320" cy="65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">
            <p14:nvContentPartPr>
              <p14:cNvPr id="110" name="Ink 109">
                <a:extLst>
                  <a:ext uri="{FF2B5EF4-FFF2-40B4-BE49-F238E27FC236}">
                    <a16:creationId xmlns:a16="http://schemas.microsoft.com/office/drawing/2014/main" id="{0B6B0598-9018-A94F-88C5-9A30C339DBEE}"/>
                  </a:ext>
                </a:extLst>
              </p14:cNvPr>
              <p14:cNvContentPartPr/>
              <p14:nvPr/>
            </p14:nvContentPartPr>
            <p14:xfrm>
              <a:off x="6450500" y="4363365"/>
              <a:ext cx="940680" cy="627480"/>
            </p14:xfrm>
          </p:contentPart>
        </mc:Choice>
        <mc:Fallback xmlns="">
          <p:pic>
            <p:nvPicPr>
              <p:cNvPr id="110" name="Ink 109">
                <a:extLst>
                  <a:ext uri="{FF2B5EF4-FFF2-40B4-BE49-F238E27FC236}">
                    <a16:creationId xmlns:a16="http://schemas.microsoft.com/office/drawing/2014/main" id="{0B6B0598-9018-A94F-88C5-9A30C339DBEE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6414500" y="4327365"/>
                <a:ext cx="1012320" cy="69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EE402F78-51E9-7E4E-87B2-F140D2CD3916}"/>
                  </a:ext>
                </a:extLst>
              </p14:cNvPr>
              <p14:cNvContentPartPr/>
              <p14:nvPr/>
            </p14:nvContentPartPr>
            <p14:xfrm>
              <a:off x="6917060" y="4219365"/>
              <a:ext cx="442440" cy="358560"/>
            </p14:xfrm>
          </p:contentPart>
        </mc:Choice>
        <mc:Fallback xmlns=""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EE402F78-51E9-7E4E-87B2-F140D2CD3916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6899060" y="4201365"/>
                <a:ext cx="478080" cy="39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">
            <p14:nvContentPartPr>
              <p14:cNvPr id="113" name="Ink 112">
                <a:extLst>
                  <a:ext uri="{FF2B5EF4-FFF2-40B4-BE49-F238E27FC236}">
                    <a16:creationId xmlns:a16="http://schemas.microsoft.com/office/drawing/2014/main" id="{A8D9E046-EE46-5046-BDAB-29F188FDEEDD}"/>
                  </a:ext>
                </a:extLst>
              </p14:cNvPr>
              <p14:cNvContentPartPr/>
              <p14:nvPr/>
            </p14:nvContentPartPr>
            <p14:xfrm>
              <a:off x="6150620" y="4586205"/>
              <a:ext cx="768600" cy="368640"/>
            </p14:xfrm>
          </p:contentPart>
        </mc:Choice>
        <mc:Fallback xmlns="">
          <p:pic>
            <p:nvPicPr>
              <p:cNvPr id="113" name="Ink 112">
                <a:extLst>
                  <a:ext uri="{FF2B5EF4-FFF2-40B4-BE49-F238E27FC236}">
                    <a16:creationId xmlns:a16="http://schemas.microsoft.com/office/drawing/2014/main" id="{A8D9E046-EE46-5046-BDAB-29F188FDEEDD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6132628" y="4568187"/>
                <a:ext cx="804223" cy="4043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E09FE135-7F39-AD4F-9E56-F1A842EDFB56}"/>
                  </a:ext>
                </a:extLst>
              </p14:cNvPr>
              <p14:cNvContentPartPr/>
              <p14:nvPr/>
            </p14:nvContentPartPr>
            <p14:xfrm>
              <a:off x="6468860" y="4576125"/>
              <a:ext cx="461520" cy="180360"/>
            </p14:xfrm>
          </p:contentPart>
        </mc:Choice>
        <mc:Fallback xmlns=""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E09FE135-7F39-AD4F-9E56-F1A842EDFB56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6459860" y="4567125"/>
                <a:ext cx="479160" cy="1980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46C52CA8-E260-EB48-AD7D-78152DCF71AD}"/>
              </a:ext>
            </a:extLst>
          </p:cNvPr>
          <p:cNvSpPr/>
          <p:nvPr/>
        </p:nvSpPr>
        <p:spPr>
          <a:xfrm>
            <a:off x="4396944" y="2910348"/>
            <a:ext cx="3269834" cy="3269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CBAE31-3A06-5D49-B8AA-6A0941DC5A77}"/>
              </a:ext>
            </a:extLst>
          </p:cNvPr>
          <p:cNvSpPr txBox="1"/>
          <p:nvPr/>
        </p:nvSpPr>
        <p:spPr>
          <a:xfrm>
            <a:off x="688258" y="1927125"/>
            <a:ext cx="5950096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Remove outcome variables, categorical variables, ordinal variables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Visualise</a:t>
            </a:r>
            <a:r>
              <a:rPr lang="en-US" dirty="0"/>
              <a:t> the prepared dataset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Inspect correlations (guidelines exist!)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Perform some EFA specific tests to determine if a factor analysis is feasible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KMO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Bartlett’s test of sphericity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Parallel analysis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Scree test (visualization)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Packages in R support these</a:t>
            </a:r>
          </a:p>
          <a:p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pic>
        <p:nvPicPr>
          <p:cNvPr id="6" name="Picture 5" descr="Chart, histogram&#10;&#10;Description automatically generated">
            <a:extLst>
              <a:ext uri="{FF2B5EF4-FFF2-40B4-BE49-F238E27FC236}">
                <a16:creationId xmlns:a16="http://schemas.microsoft.com/office/drawing/2014/main" id="{A8ED117F-A2E6-F84F-9E3F-2C3183B7ADF4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162" y="1946761"/>
            <a:ext cx="3376484" cy="1946671"/>
          </a:xfrm>
          <a:prstGeom prst="rect">
            <a:avLst/>
          </a:prstGeom>
        </p:spPr>
      </p:pic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7F053BF-B857-534D-BD06-7F54DD60F2A6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862" y="2720275"/>
            <a:ext cx="3467100" cy="2857500"/>
          </a:xfrm>
          <a:prstGeom prst="rect">
            <a:avLst/>
          </a:prstGeom>
        </p:spPr>
      </p:pic>
      <p:pic>
        <p:nvPicPr>
          <p:cNvPr id="8" name="Picture 7" descr="Chart, line chart&#10;&#10;Description automatically generated">
            <a:extLst>
              <a:ext uri="{FF2B5EF4-FFF2-40B4-BE49-F238E27FC236}">
                <a16:creationId xmlns:a16="http://schemas.microsoft.com/office/drawing/2014/main" id="{3C2E7C05-01B7-6045-A5A7-F1B796126CB2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225" y="3638973"/>
            <a:ext cx="4127500" cy="271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6294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Factor analysis: process 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21</a:t>
            </a:fld>
            <a:endParaRPr lang="en-GB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96682E0E-C38D-EB49-9A81-9E2CD3772CB6}"/>
                  </a:ext>
                </a:extLst>
              </p14:cNvPr>
              <p14:cNvContentPartPr/>
              <p14:nvPr/>
            </p14:nvContentPartPr>
            <p14:xfrm>
              <a:off x="5586794" y="3632779"/>
              <a:ext cx="605160" cy="32112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96682E0E-C38D-EB49-9A81-9E2CD3772CB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71314" y="3617316"/>
                <a:ext cx="635760" cy="3516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F7FB6ED6-F3D2-244E-90D7-E551DBF319AD}"/>
                  </a:ext>
                </a:extLst>
              </p14:cNvPr>
              <p14:cNvContentPartPr/>
              <p14:nvPr/>
            </p14:nvContentPartPr>
            <p14:xfrm>
              <a:off x="6126434" y="3738259"/>
              <a:ext cx="315720" cy="32256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F7FB6ED6-F3D2-244E-90D7-E551DBF319A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10954" y="3722779"/>
                <a:ext cx="346320" cy="35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1A0B1D55-B7A9-C940-9D3D-2B007EEE183C}"/>
                  </a:ext>
                </a:extLst>
              </p14:cNvPr>
              <p14:cNvContentPartPr/>
              <p14:nvPr/>
            </p14:nvContentPartPr>
            <p14:xfrm>
              <a:off x="6292034" y="3627019"/>
              <a:ext cx="346320" cy="41652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1A0B1D55-B7A9-C940-9D3D-2B007EEE183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76554" y="3611526"/>
                <a:ext cx="376920" cy="44714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FFEE7061-B7E0-B74B-A337-959BC0D52D3A}"/>
                  </a:ext>
                </a:extLst>
              </p14:cNvPr>
              <p14:cNvContentPartPr/>
              <p14:nvPr/>
            </p14:nvContentPartPr>
            <p14:xfrm>
              <a:off x="5093954" y="4034539"/>
              <a:ext cx="1361880" cy="69552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FFEE7061-B7E0-B74B-A337-959BC0D52D3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030954" y="3971539"/>
                <a:ext cx="1487520" cy="82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7EF02E32-4E13-F042-BC14-790DDD2444CB}"/>
                  </a:ext>
                </a:extLst>
              </p14:cNvPr>
              <p14:cNvContentPartPr/>
              <p14:nvPr/>
            </p14:nvContentPartPr>
            <p14:xfrm>
              <a:off x="6190874" y="3610099"/>
              <a:ext cx="862560" cy="40896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7EF02E32-4E13-F042-BC14-790DDD2444CB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127848" y="3547043"/>
                <a:ext cx="988252" cy="5347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1193C78E-3C18-6E43-A2D3-B142B85971A6}"/>
                  </a:ext>
                </a:extLst>
              </p14:cNvPr>
              <p14:cNvContentPartPr/>
              <p14:nvPr/>
            </p14:nvContentPartPr>
            <p14:xfrm>
              <a:off x="5223554" y="3861739"/>
              <a:ext cx="241560" cy="17964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1193C78E-3C18-6E43-A2D3-B142B85971A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187554" y="3825739"/>
                <a:ext cx="313200" cy="25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D9145BF6-9203-2745-ADCB-A1A858A96D01}"/>
                  </a:ext>
                </a:extLst>
              </p14:cNvPr>
              <p14:cNvContentPartPr/>
              <p14:nvPr/>
            </p14:nvContentPartPr>
            <p14:xfrm>
              <a:off x="5917994" y="3543499"/>
              <a:ext cx="378000" cy="8388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D9145BF6-9203-2745-ADCB-A1A858A96D01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881994" y="3507499"/>
                <a:ext cx="449640" cy="15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0A78C026-C6E7-9543-AD5E-D0C70CFC12FC}"/>
                  </a:ext>
                </a:extLst>
              </p14:cNvPr>
              <p14:cNvContentPartPr/>
              <p14:nvPr/>
            </p14:nvContentPartPr>
            <p14:xfrm>
              <a:off x="6376634" y="3614419"/>
              <a:ext cx="920520" cy="66636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0A78C026-C6E7-9543-AD5E-D0C70CFC12FC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340634" y="3578419"/>
                <a:ext cx="992160" cy="73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86457C7C-21BE-364F-B7D0-80D217E6186B}"/>
                  </a:ext>
                </a:extLst>
              </p14:cNvPr>
              <p14:cNvContentPartPr/>
              <p14:nvPr/>
            </p14:nvContentPartPr>
            <p14:xfrm>
              <a:off x="5002874" y="4111219"/>
              <a:ext cx="282240" cy="26856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86457C7C-21BE-364F-B7D0-80D217E6186B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984874" y="4093219"/>
                <a:ext cx="317880" cy="30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0B12FF31-F045-684F-9E84-962C466DD093}"/>
                  </a:ext>
                </a:extLst>
              </p14:cNvPr>
              <p14:cNvContentPartPr/>
              <p14:nvPr/>
            </p14:nvContentPartPr>
            <p14:xfrm>
              <a:off x="4982320" y="3386545"/>
              <a:ext cx="1081800" cy="17316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0B12FF31-F045-684F-9E84-962C466DD093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964320" y="3368545"/>
                <a:ext cx="1117440" cy="20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32AE54BC-066F-1E42-997D-AD40DBCA897C}"/>
                  </a:ext>
                </a:extLst>
              </p14:cNvPr>
              <p14:cNvContentPartPr/>
              <p14:nvPr/>
            </p14:nvContentPartPr>
            <p14:xfrm>
              <a:off x="4951720" y="3375745"/>
              <a:ext cx="280800" cy="5724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32AE54BC-066F-1E42-997D-AD40DBCA897C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933720" y="3357745"/>
                <a:ext cx="316440" cy="9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0EDBF491-4602-A44F-A95C-B412FE736BF2}"/>
                  </a:ext>
                </a:extLst>
              </p14:cNvPr>
              <p14:cNvContentPartPr/>
              <p14:nvPr/>
            </p14:nvContentPartPr>
            <p14:xfrm>
              <a:off x="4910320" y="3445225"/>
              <a:ext cx="38160" cy="82080"/>
            </p14:xfrm>
          </p:contentPart>
        </mc:Choice>
        <mc:Fallback xmlns=""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0EDBF491-4602-A44F-A95C-B412FE736BF2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892149" y="3427225"/>
                <a:ext cx="74139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F30AFCC0-5B0F-1048-9FE0-E7E2BE3C6339}"/>
                  </a:ext>
                </a:extLst>
              </p14:cNvPr>
              <p14:cNvContentPartPr/>
              <p14:nvPr/>
            </p14:nvContentPartPr>
            <p14:xfrm>
              <a:off x="4852360" y="3517945"/>
              <a:ext cx="99360" cy="606960"/>
            </p14:xfrm>
          </p:contentPart>
        </mc:Choice>
        <mc:Fallback xmlns=""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F30AFCC0-5B0F-1048-9FE0-E7E2BE3C6339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834425" y="3499945"/>
                <a:ext cx="134871" cy="64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941CA2CD-4011-5A4A-97AB-F099C7A11448}"/>
                  </a:ext>
                </a:extLst>
              </p14:cNvPr>
              <p14:cNvContentPartPr/>
              <p14:nvPr/>
            </p14:nvContentPartPr>
            <p14:xfrm>
              <a:off x="4970080" y="3659785"/>
              <a:ext cx="628920" cy="489240"/>
            </p14:xfrm>
          </p:contentPart>
        </mc:Choice>
        <mc:Fallback xmlns=""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941CA2CD-4011-5A4A-97AB-F099C7A11448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4952070" y="3641785"/>
                <a:ext cx="664580" cy="52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E665644B-7031-FE42-9885-535534A74172}"/>
                  </a:ext>
                </a:extLst>
              </p14:cNvPr>
              <p14:cNvContentPartPr/>
              <p14:nvPr/>
            </p14:nvContentPartPr>
            <p14:xfrm>
              <a:off x="5610160" y="3502465"/>
              <a:ext cx="446040" cy="15840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E665644B-7031-FE42-9885-535534A74172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5592160" y="3484465"/>
                <a:ext cx="481680" cy="19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F5A26084-915F-F644-8675-E1C09B55C892}"/>
                  </a:ext>
                </a:extLst>
              </p14:cNvPr>
              <p14:cNvContentPartPr/>
              <p14:nvPr/>
            </p14:nvContentPartPr>
            <p14:xfrm>
              <a:off x="5384800" y="3558625"/>
              <a:ext cx="486000" cy="208440"/>
            </p14:xfrm>
          </p:contentPart>
        </mc:Choice>
        <mc:Fallback xmlns=""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F5A26084-915F-F644-8675-E1C09B55C892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5366813" y="3540625"/>
                <a:ext cx="521614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7A8F5015-58E5-8D46-9AAF-8B6B00EF5462}"/>
                  </a:ext>
                </a:extLst>
              </p14:cNvPr>
              <p14:cNvContentPartPr/>
              <p14:nvPr/>
            </p14:nvContentPartPr>
            <p14:xfrm>
              <a:off x="6025960" y="3478345"/>
              <a:ext cx="123840" cy="27000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7A8F5015-58E5-8D46-9AAF-8B6B00EF5462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6016960" y="3469345"/>
                <a:ext cx="141480" cy="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80" name="Ink 79">
                <a:extLst>
                  <a:ext uri="{FF2B5EF4-FFF2-40B4-BE49-F238E27FC236}">
                    <a16:creationId xmlns:a16="http://schemas.microsoft.com/office/drawing/2014/main" id="{5070F31A-31EF-D547-8C97-B9080A15995D}"/>
                  </a:ext>
                </a:extLst>
              </p14:cNvPr>
              <p14:cNvContentPartPr/>
              <p14:nvPr/>
            </p14:nvContentPartPr>
            <p14:xfrm>
              <a:off x="4830530" y="4230390"/>
              <a:ext cx="138600" cy="734760"/>
            </p14:xfrm>
          </p:contentPart>
        </mc:Choice>
        <mc:Fallback xmlns="">
          <p:pic>
            <p:nvPicPr>
              <p:cNvPr id="80" name="Ink 79">
                <a:extLst>
                  <a:ext uri="{FF2B5EF4-FFF2-40B4-BE49-F238E27FC236}">
                    <a16:creationId xmlns:a16="http://schemas.microsoft.com/office/drawing/2014/main" id="{5070F31A-31EF-D547-8C97-B9080A15995D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4821530" y="4221390"/>
                <a:ext cx="156240" cy="75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CCAAFA83-E3B8-F343-9434-CFE86B628000}"/>
                  </a:ext>
                </a:extLst>
              </p14:cNvPr>
              <p14:cNvContentPartPr/>
              <p14:nvPr/>
            </p14:nvContentPartPr>
            <p14:xfrm>
              <a:off x="4958690" y="4224270"/>
              <a:ext cx="1048320" cy="65016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CCAAFA83-E3B8-F343-9434-CFE86B628000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4949690" y="4215270"/>
                <a:ext cx="1065960" cy="66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EB924D8A-86CC-C74C-95C1-78182AD55A59}"/>
                  </a:ext>
                </a:extLst>
              </p14:cNvPr>
              <p14:cNvContentPartPr/>
              <p14:nvPr/>
            </p14:nvContentPartPr>
            <p14:xfrm>
              <a:off x="4983170" y="4249110"/>
              <a:ext cx="1080" cy="2952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EB924D8A-86CC-C74C-95C1-78182AD55A59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4974170" y="4240110"/>
                <a:ext cx="18720" cy="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83" name="Ink 82">
                <a:extLst>
                  <a:ext uri="{FF2B5EF4-FFF2-40B4-BE49-F238E27FC236}">
                    <a16:creationId xmlns:a16="http://schemas.microsoft.com/office/drawing/2014/main" id="{D5CAF03C-D76F-A84F-9222-DED75F7C11AA}"/>
                  </a:ext>
                </a:extLst>
              </p14:cNvPr>
              <p14:cNvContentPartPr/>
              <p14:nvPr/>
            </p14:nvContentPartPr>
            <p14:xfrm>
              <a:off x="4977770" y="4240830"/>
              <a:ext cx="331920" cy="312480"/>
            </p14:xfrm>
          </p:contentPart>
        </mc:Choice>
        <mc:Fallback xmlns="">
          <p:pic>
            <p:nvPicPr>
              <p:cNvPr id="83" name="Ink 82">
                <a:extLst>
                  <a:ext uri="{FF2B5EF4-FFF2-40B4-BE49-F238E27FC236}">
                    <a16:creationId xmlns:a16="http://schemas.microsoft.com/office/drawing/2014/main" id="{D5CAF03C-D76F-A84F-9222-DED75F7C11AA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4968760" y="4231840"/>
                <a:ext cx="349579" cy="3301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185F7C16-094D-6C4E-BF2F-A36FCF32F467}"/>
                  </a:ext>
                </a:extLst>
              </p14:cNvPr>
              <p14:cNvContentPartPr/>
              <p14:nvPr/>
            </p14:nvContentPartPr>
            <p14:xfrm>
              <a:off x="5716490" y="4787670"/>
              <a:ext cx="237960" cy="7596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185F7C16-094D-6C4E-BF2F-A36FCF32F467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5707490" y="4778627"/>
                <a:ext cx="255600" cy="9368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5C216336-7481-8943-9A65-DBAD58507152}"/>
                  </a:ext>
                </a:extLst>
              </p14:cNvPr>
              <p14:cNvContentPartPr/>
              <p14:nvPr/>
            </p14:nvContentPartPr>
            <p14:xfrm>
              <a:off x="4945730" y="4955790"/>
              <a:ext cx="439200" cy="14400"/>
            </p14:xfrm>
          </p:contentPart>
        </mc:Choice>
        <mc:Fallback xmlns=""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5C216336-7481-8943-9A65-DBAD58507152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4936730" y="4946790"/>
                <a:ext cx="456840" cy="3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76A16361-EC12-3741-BB72-66B2F5BD88B0}"/>
                  </a:ext>
                </a:extLst>
              </p14:cNvPr>
              <p14:cNvContentPartPr/>
              <p14:nvPr/>
            </p14:nvContentPartPr>
            <p14:xfrm>
              <a:off x="4860050" y="4276370"/>
              <a:ext cx="121320" cy="652680"/>
            </p14:xfrm>
          </p:contentPart>
        </mc:Choice>
        <mc:Fallback xmlns=""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76A16361-EC12-3741-BB72-66B2F5BD88B0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4842050" y="4258370"/>
                <a:ext cx="156960" cy="68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A7C3734C-9022-CE41-8A03-CB56F91CD2A4}"/>
                  </a:ext>
                </a:extLst>
              </p14:cNvPr>
              <p14:cNvContentPartPr/>
              <p14:nvPr/>
            </p14:nvContentPartPr>
            <p14:xfrm>
              <a:off x="4870130" y="4305890"/>
              <a:ext cx="878760" cy="52704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A7C3734C-9022-CE41-8A03-CB56F91CD2A4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4852137" y="4287890"/>
                <a:ext cx="914385" cy="56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B188B4A7-195C-2749-A88D-F23533A5A42A}"/>
                  </a:ext>
                </a:extLst>
              </p14:cNvPr>
              <p14:cNvContentPartPr/>
              <p14:nvPr/>
            </p14:nvContentPartPr>
            <p14:xfrm>
              <a:off x="6460940" y="3459765"/>
              <a:ext cx="742680" cy="4032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B188B4A7-195C-2749-A88D-F23533A5A42A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6442940" y="3441765"/>
                <a:ext cx="778320" cy="7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3B4092A6-BC66-B242-A1E9-221955FB65A4}"/>
                  </a:ext>
                </a:extLst>
              </p14:cNvPr>
              <p14:cNvContentPartPr/>
              <p14:nvPr/>
            </p14:nvContentPartPr>
            <p14:xfrm>
              <a:off x="7358780" y="3389565"/>
              <a:ext cx="141840" cy="72468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3B4092A6-BC66-B242-A1E9-221955FB65A4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7340780" y="3371565"/>
                <a:ext cx="177480" cy="76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101" name="Ink 100">
                <a:extLst>
                  <a:ext uri="{FF2B5EF4-FFF2-40B4-BE49-F238E27FC236}">
                    <a16:creationId xmlns:a16="http://schemas.microsoft.com/office/drawing/2014/main" id="{62CAA70A-2E91-D546-943C-2CAB91102520}"/>
                  </a:ext>
                </a:extLst>
              </p14:cNvPr>
              <p14:cNvContentPartPr/>
              <p14:nvPr/>
            </p14:nvContentPartPr>
            <p14:xfrm>
              <a:off x="6298940" y="3390285"/>
              <a:ext cx="1106640" cy="693360"/>
            </p14:xfrm>
          </p:contentPart>
        </mc:Choice>
        <mc:Fallback xmlns="">
          <p:pic>
            <p:nvPicPr>
              <p:cNvPr id="101" name="Ink 100">
                <a:extLst>
                  <a:ext uri="{FF2B5EF4-FFF2-40B4-BE49-F238E27FC236}">
                    <a16:creationId xmlns:a16="http://schemas.microsoft.com/office/drawing/2014/main" id="{62CAA70A-2E91-D546-943C-2CAB91102520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6280946" y="3372285"/>
                <a:ext cx="1142268" cy="72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CA04AF84-5A71-4E43-86DB-FEF4E7784B17}"/>
                  </a:ext>
                </a:extLst>
              </p14:cNvPr>
              <p14:cNvContentPartPr/>
              <p14:nvPr/>
            </p14:nvContentPartPr>
            <p14:xfrm>
              <a:off x="6275180" y="3498285"/>
              <a:ext cx="123480" cy="3996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CA04AF84-5A71-4E43-86DB-FEF4E7784B17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6266180" y="3489285"/>
                <a:ext cx="141120" cy="5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791BE979-A8BE-D342-ACBB-D28D09CBF0F6}"/>
                  </a:ext>
                </a:extLst>
              </p14:cNvPr>
              <p14:cNvContentPartPr/>
              <p14:nvPr/>
            </p14:nvContentPartPr>
            <p14:xfrm>
              <a:off x="7317380" y="4093365"/>
              <a:ext cx="57240" cy="4824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791BE979-A8BE-D342-ACBB-D28D09CBF0F6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7308323" y="4084365"/>
                <a:ext cx="74992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0722150C-72A2-CF41-A624-8F492C04522E}"/>
                  </a:ext>
                </a:extLst>
              </p14:cNvPr>
              <p14:cNvContentPartPr/>
              <p14:nvPr/>
            </p14:nvContentPartPr>
            <p14:xfrm>
              <a:off x="7363820" y="4195245"/>
              <a:ext cx="101160" cy="226800"/>
            </p14:xfrm>
          </p:contentPart>
        </mc:Choice>
        <mc:Fallback xmlns=""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0722150C-72A2-CF41-A624-8F492C04522E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7354788" y="4186231"/>
                <a:ext cx="118863" cy="2444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5587AFAB-F422-BE42-A241-E1E6D7B3681B}"/>
                  </a:ext>
                </a:extLst>
              </p14:cNvPr>
              <p14:cNvContentPartPr/>
              <p14:nvPr/>
            </p14:nvContentPartPr>
            <p14:xfrm>
              <a:off x="7359140" y="4402965"/>
              <a:ext cx="112680" cy="581400"/>
            </p14:xfrm>
          </p:contentPart>
        </mc:Choice>
        <mc:Fallback xmlns=""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5587AFAB-F422-BE42-A241-E1E6D7B3681B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7323140" y="4366965"/>
                <a:ext cx="184320" cy="65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">
            <p14:nvContentPartPr>
              <p14:cNvPr id="110" name="Ink 109">
                <a:extLst>
                  <a:ext uri="{FF2B5EF4-FFF2-40B4-BE49-F238E27FC236}">
                    <a16:creationId xmlns:a16="http://schemas.microsoft.com/office/drawing/2014/main" id="{0B6B0598-9018-A94F-88C5-9A30C339DBEE}"/>
                  </a:ext>
                </a:extLst>
              </p14:cNvPr>
              <p14:cNvContentPartPr/>
              <p14:nvPr/>
            </p14:nvContentPartPr>
            <p14:xfrm>
              <a:off x="6450500" y="4363365"/>
              <a:ext cx="940680" cy="627480"/>
            </p14:xfrm>
          </p:contentPart>
        </mc:Choice>
        <mc:Fallback xmlns="">
          <p:pic>
            <p:nvPicPr>
              <p:cNvPr id="110" name="Ink 109">
                <a:extLst>
                  <a:ext uri="{FF2B5EF4-FFF2-40B4-BE49-F238E27FC236}">
                    <a16:creationId xmlns:a16="http://schemas.microsoft.com/office/drawing/2014/main" id="{0B6B0598-9018-A94F-88C5-9A30C339DBEE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6414500" y="4327365"/>
                <a:ext cx="1012320" cy="69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EE402F78-51E9-7E4E-87B2-F140D2CD3916}"/>
                  </a:ext>
                </a:extLst>
              </p14:cNvPr>
              <p14:cNvContentPartPr/>
              <p14:nvPr/>
            </p14:nvContentPartPr>
            <p14:xfrm>
              <a:off x="6917060" y="4219365"/>
              <a:ext cx="442440" cy="358560"/>
            </p14:xfrm>
          </p:contentPart>
        </mc:Choice>
        <mc:Fallback xmlns=""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EE402F78-51E9-7E4E-87B2-F140D2CD3916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6899060" y="4201365"/>
                <a:ext cx="478080" cy="39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">
            <p14:nvContentPartPr>
              <p14:cNvPr id="113" name="Ink 112">
                <a:extLst>
                  <a:ext uri="{FF2B5EF4-FFF2-40B4-BE49-F238E27FC236}">
                    <a16:creationId xmlns:a16="http://schemas.microsoft.com/office/drawing/2014/main" id="{A8D9E046-EE46-5046-BDAB-29F188FDEEDD}"/>
                  </a:ext>
                </a:extLst>
              </p14:cNvPr>
              <p14:cNvContentPartPr/>
              <p14:nvPr/>
            </p14:nvContentPartPr>
            <p14:xfrm>
              <a:off x="6150620" y="4586205"/>
              <a:ext cx="768600" cy="368640"/>
            </p14:xfrm>
          </p:contentPart>
        </mc:Choice>
        <mc:Fallback xmlns="">
          <p:pic>
            <p:nvPicPr>
              <p:cNvPr id="113" name="Ink 112">
                <a:extLst>
                  <a:ext uri="{FF2B5EF4-FFF2-40B4-BE49-F238E27FC236}">
                    <a16:creationId xmlns:a16="http://schemas.microsoft.com/office/drawing/2014/main" id="{A8D9E046-EE46-5046-BDAB-29F188FDEEDD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6132628" y="4568187"/>
                <a:ext cx="804223" cy="4043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E09FE135-7F39-AD4F-9E56-F1A842EDFB56}"/>
                  </a:ext>
                </a:extLst>
              </p14:cNvPr>
              <p14:cNvContentPartPr/>
              <p14:nvPr/>
            </p14:nvContentPartPr>
            <p14:xfrm>
              <a:off x="6468860" y="4576125"/>
              <a:ext cx="461520" cy="180360"/>
            </p14:xfrm>
          </p:contentPart>
        </mc:Choice>
        <mc:Fallback xmlns=""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E09FE135-7F39-AD4F-9E56-F1A842EDFB56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6459860" y="4567125"/>
                <a:ext cx="479160" cy="1980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46C52CA8-E260-EB48-AD7D-78152DCF71AD}"/>
              </a:ext>
            </a:extLst>
          </p:cNvPr>
          <p:cNvSpPr/>
          <p:nvPr/>
        </p:nvSpPr>
        <p:spPr>
          <a:xfrm>
            <a:off x="4396944" y="2910348"/>
            <a:ext cx="3269834" cy="3269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CBAE31-3A06-5D49-B8AA-6A0941DC5A77}"/>
              </a:ext>
            </a:extLst>
          </p:cNvPr>
          <p:cNvSpPr txBox="1"/>
          <p:nvPr/>
        </p:nvSpPr>
        <p:spPr>
          <a:xfrm>
            <a:off x="688258" y="1927125"/>
            <a:ext cx="595009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Guidelines exist for all of the following: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Look for patterns inside the factors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Look for patterns between the factors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Look for communalities 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Look for factor correlations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Test for internal consistency of the factors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Draw!!!  Report!!!</a:t>
            </a:r>
          </a:p>
        </p:txBody>
      </p:sp>
      <p:pic>
        <p:nvPicPr>
          <p:cNvPr id="43" name="Content Placeholder 5" descr="Diagram&#10;&#10;Description automatically generated">
            <a:extLst>
              <a:ext uri="{FF2B5EF4-FFF2-40B4-BE49-F238E27FC236}">
                <a16:creationId xmlns:a16="http://schemas.microsoft.com/office/drawing/2014/main" id="{2CB11049-663D-B349-8DE7-9BDDABBCC2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049" y="1910406"/>
            <a:ext cx="5599132" cy="4465131"/>
          </a:xfrm>
        </p:spPr>
      </p:pic>
    </p:spTree>
    <p:extLst>
      <p:ext uri="{BB962C8B-B14F-4D97-AF65-F5344CB8AC3E}">
        <p14:creationId xmlns:p14="http://schemas.microsoft.com/office/powerpoint/2010/main" val="576249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850979"/>
            <a:ext cx="11134958" cy="1034103"/>
          </a:xfrm>
        </p:spPr>
        <p:txBody>
          <a:bodyPr>
            <a:normAutofit/>
          </a:bodyPr>
          <a:lstStyle/>
          <a:p>
            <a:r>
              <a:rPr lang="en-US" dirty="0"/>
              <a:t>Measures of association help answer the question</a:t>
            </a:r>
          </a:p>
          <a:p>
            <a:pPr lvl="1"/>
            <a:r>
              <a:rPr lang="en-US" dirty="0"/>
              <a:t>“What is the relationship between two variables?”</a:t>
            </a:r>
          </a:p>
          <a:p>
            <a:pPr lvl="1" indent="0">
              <a:buNone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Correlation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F503E3A-1E43-2143-974F-A2DCE8B193F2}"/>
              </a:ext>
            </a:extLst>
          </p:cNvPr>
          <p:cNvSpPr txBox="1"/>
          <p:nvPr/>
        </p:nvSpPr>
        <p:spPr>
          <a:xfrm>
            <a:off x="10983604" y="3044801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681DEE-AE9C-7149-92E4-47E2EFB13CEB}"/>
              </a:ext>
            </a:extLst>
          </p:cNvPr>
          <p:cNvSpPr txBox="1"/>
          <p:nvPr/>
        </p:nvSpPr>
        <p:spPr>
          <a:xfrm>
            <a:off x="599088" y="3021988"/>
            <a:ext cx="625891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/>
              <a:t>Correlation looks at pairs of NUMERICAL variables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X &amp; Y here predict Z</a:t>
            </a:r>
          </a:p>
          <a:p>
            <a:pPr lvl="1"/>
            <a:r>
              <a:rPr lang="en-US" sz="2400" dirty="0"/>
              <a:t>X &amp; Y are completely separate</a:t>
            </a:r>
          </a:p>
          <a:p>
            <a:pPr lvl="1"/>
            <a:r>
              <a:rPr lang="en-US" sz="2400" dirty="0"/>
              <a:t>X &amp; Y are completely independent of each other</a:t>
            </a:r>
          </a:p>
          <a:p>
            <a:pPr lvl="1"/>
            <a:endParaRPr lang="en-US" sz="24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DF8CDA5-EAAE-334A-B53A-7E757601CFAB}"/>
              </a:ext>
            </a:extLst>
          </p:cNvPr>
          <p:cNvGrpSpPr/>
          <p:nvPr/>
        </p:nvGrpSpPr>
        <p:grpSpPr>
          <a:xfrm>
            <a:off x="7472998" y="2759822"/>
            <a:ext cx="1294170" cy="1034102"/>
            <a:chOff x="7472998" y="2759822"/>
            <a:chExt cx="1294170" cy="1034102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B792730-5777-204B-AFB9-BC78B691317E}"/>
                </a:ext>
              </a:extLst>
            </p:cNvPr>
            <p:cNvSpPr txBox="1"/>
            <p:nvPr/>
          </p:nvSpPr>
          <p:spPr>
            <a:xfrm>
              <a:off x="7983928" y="3076706"/>
              <a:ext cx="304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X</a:t>
              </a: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CA075D9F-C6A4-A040-B480-A017645F2E4C}"/>
                </a:ext>
              </a:extLst>
            </p:cNvPr>
            <p:cNvSpPr/>
            <p:nvPr/>
          </p:nvSpPr>
          <p:spPr>
            <a:xfrm>
              <a:off x="7472998" y="2759822"/>
              <a:ext cx="1294170" cy="103410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6EE89CF3-40F1-4349-A716-85C65A48D0AD}"/>
              </a:ext>
            </a:extLst>
          </p:cNvPr>
          <p:cNvSpPr/>
          <p:nvPr/>
        </p:nvSpPr>
        <p:spPr>
          <a:xfrm>
            <a:off x="10493852" y="2761910"/>
            <a:ext cx="1294170" cy="103410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EFD678E-BE91-9347-819D-0C06DDB10F7E}"/>
              </a:ext>
            </a:extLst>
          </p:cNvPr>
          <p:cNvGrpSpPr/>
          <p:nvPr/>
        </p:nvGrpSpPr>
        <p:grpSpPr>
          <a:xfrm>
            <a:off x="9003258" y="4352712"/>
            <a:ext cx="1294170" cy="1034102"/>
            <a:chOff x="7472998" y="2759822"/>
            <a:chExt cx="1294170" cy="103410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CAD9E3B-8095-4845-B6B5-BAE45F523830}"/>
                </a:ext>
              </a:extLst>
            </p:cNvPr>
            <p:cNvSpPr txBox="1"/>
            <p:nvPr/>
          </p:nvSpPr>
          <p:spPr>
            <a:xfrm>
              <a:off x="7983928" y="3076706"/>
              <a:ext cx="2920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Z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593E007-6BB8-B048-8141-00E06B6C36ED}"/>
                </a:ext>
              </a:extLst>
            </p:cNvPr>
            <p:cNvSpPr/>
            <p:nvPr/>
          </p:nvSpPr>
          <p:spPr>
            <a:xfrm>
              <a:off x="7472998" y="2759822"/>
              <a:ext cx="1294170" cy="103410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047A46D-E572-8A48-975E-2354DEC57640}"/>
              </a:ext>
            </a:extLst>
          </p:cNvPr>
          <p:cNvCxnSpPr>
            <a:stCxn id="5" idx="5"/>
            <a:endCxn id="18" idx="1"/>
          </p:cNvCxnSpPr>
          <p:nvPr/>
        </p:nvCxnSpPr>
        <p:spPr>
          <a:xfrm>
            <a:off x="8577641" y="3642483"/>
            <a:ext cx="615144" cy="8616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43C7180-9950-2345-8B85-81A75B969DCE}"/>
              </a:ext>
            </a:extLst>
          </p:cNvPr>
          <p:cNvCxnSpPr>
            <a:stCxn id="14" idx="3"/>
            <a:endCxn id="18" idx="7"/>
          </p:cNvCxnSpPr>
          <p:nvPr/>
        </p:nvCxnSpPr>
        <p:spPr>
          <a:xfrm flipH="1">
            <a:off x="10107901" y="3644571"/>
            <a:ext cx="575478" cy="8595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6434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850979"/>
            <a:ext cx="11134958" cy="1034103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dirty="0">
              <a:cs typeface="Calibri"/>
            </a:endParaRPr>
          </a:p>
          <a:p>
            <a:pPr lvl="1" indent="0">
              <a:buNone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Correlation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681DEE-AE9C-7149-92E4-47E2EFB13CEB}"/>
              </a:ext>
            </a:extLst>
          </p:cNvPr>
          <p:cNvSpPr txBox="1"/>
          <p:nvPr/>
        </p:nvSpPr>
        <p:spPr>
          <a:xfrm>
            <a:off x="599088" y="3021988"/>
            <a:ext cx="7529802" cy="267765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lvl="1"/>
            <a:r>
              <a:rPr lang="en-US" sz="2400" dirty="0"/>
              <a:t>X &amp; Y here predict Z</a:t>
            </a:r>
            <a:endParaRPr lang="en-US" sz="2600" dirty="0">
              <a:cs typeface="Calibri"/>
            </a:endParaRPr>
          </a:p>
          <a:p>
            <a:pPr lvl="1"/>
            <a:r>
              <a:rPr lang="en-US" sz="2400" dirty="0"/>
              <a:t>X &amp; Y are completely separate</a:t>
            </a:r>
          </a:p>
          <a:p>
            <a:pPr lvl="1"/>
            <a:r>
              <a:rPr lang="en-US" sz="2400" dirty="0"/>
              <a:t>X &amp; Y are completely independent of each other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You can draw the diagram like this to show how much information X shares with Z and how much Y shares with Z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AF00164-48B7-3E48-9F79-8E2710A7F756}"/>
              </a:ext>
            </a:extLst>
          </p:cNvPr>
          <p:cNvGrpSpPr/>
          <p:nvPr/>
        </p:nvGrpSpPr>
        <p:grpSpPr>
          <a:xfrm>
            <a:off x="8174454" y="4114718"/>
            <a:ext cx="3275366" cy="1044540"/>
            <a:chOff x="8174454" y="4352712"/>
            <a:chExt cx="3275366" cy="104454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DF8CDA5-EAAE-334A-B53A-7E757601CFAB}"/>
                </a:ext>
              </a:extLst>
            </p:cNvPr>
            <p:cNvGrpSpPr/>
            <p:nvPr/>
          </p:nvGrpSpPr>
          <p:grpSpPr>
            <a:xfrm>
              <a:off x="8174454" y="4363150"/>
              <a:ext cx="1294170" cy="1034102"/>
              <a:chOff x="7472998" y="2759822"/>
              <a:chExt cx="1294170" cy="1034102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BB792730-5777-204B-AFB9-BC78B691317E}"/>
                  </a:ext>
                </a:extLst>
              </p:cNvPr>
              <p:cNvSpPr txBox="1"/>
              <p:nvPr/>
            </p:nvSpPr>
            <p:spPr>
              <a:xfrm>
                <a:off x="7983928" y="3076706"/>
                <a:ext cx="304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X</a:t>
                </a:r>
              </a:p>
            </p:txBody>
          </p:sp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CA075D9F-C6A4-A040-B480-A017645F2E4C}"/>
                  </a:ext>
                </a:extLst>
              </p:cNvPr>
              <p:cNvSpPr/>
              <p:nvPr/>
            </p:nvSpPr>
            <p:spPr>
              <a:xfrm>
                <a:off x="7472998" y="2759822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96375CF-62E3-5641-A3FC-FA5A3F6C0EC6}"/>
                </a:ext>
              </a:extLst>
            </p:cNvPr>
            <p:cNvGrpSpPr/>
            <p:nvPr/>
          </p:nvGrpSpPr>
          <p:grpSpPr>
            <a:xfrm>
              <a:off x="10155650" y="4352712"/>
              <a:ext cx="1294170" cy="1034102"/>
              <a:chOff x="10493852" y="2724332"/>
              <a:chExt cx="1294170" cy="1034102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F503E3A-1E43-2143-974F-A2DCE8B193F2}"/>
                  </a:ext>
                </a:extLst>
              </p:cNvPr>
              <p:cNvSpPr txBox="1"/>
              <p:nvPr/>
            </p:nvSpPr>
            <p:spPr>
              <a:xfrm>
                <a:off x="10983604" y="3044801"/>
                <a:ext cx="29687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Y</a:t>
                </a: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6EE89CF3-40F1-4349-A716-85C65A48D0AD}"/>
                  </a:ext>
                </a:extLst>
              </p:cNvPr>
              <p:cNvSpPr/>
              <p:nvPr/>
            </p:nvSpPr>
            <p:spPr>
              <a:xfrm>
                <a:off x="10493852" y="2724332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EFD678E-BE91-9347-819D-0C06DDB10F7E}"/>
                </a:ext>
              </a:extLst>
            </p:cNvPr>
            <p:cNvGrpSpPr/>
            <p:nvPr/>
          </p:nvGrpSpPr>
          <p:grpSpPr>
            <a:xfrm>
              <a:off x="9003258" y="4352712"/>
              <a:ext cx="1294170" cy="1034102"/>
              <a:chOff x="7472998" y="2759822"/>
              <a:chExt cx="1294170" cy="1034102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CAD9E3B-8095-4845-B6B5-BAE45F523830}"/>
                  </a:ext>
                </a:extLst>
              </p:cNvPr>
              <p:cNvSpPr txBox="1"/>
              <p:nvPr/>
            </p:nvSpPr>
            <p:spPr>
              <a:xfrm>
                <a:off x="7983928" y="3076706"/>
                <a:ext cx="29206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Z</a:t>
                </a: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F593E007-6BB8-B048-8141-00E06B6C36ED}"/>
                  </a:ext>
                </a:extLst>
              </p:cNvPr>
              <p:cNvSpPr/>
              <p:nvPr/>
            </p:nvSpPr>
            <p:spPr>
              <a:xfrm>
                <a:off x="7472998" y="2759822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0258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850979"/>
            <a:ext cx="11134958" cy="1034103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dirty="0">
              <a:cs typeface="Calibri"/>
            </a:endParaRPr>
          </a:p>
          <a:p>
            <a:pPr lvl="1" indent="0">
              <a:buNone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Correlation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681DEE-AE9C-7149-92E4-47E2EFB13CEB}"/>
              </a:ext>
            </a:extLst>
          </p:cNvPr>
          <p:cNvSpPr txBox="1"/>
          <p:nvPr/>
        </p:nvSpPr>
        <p:spPr>
          <a:xfrm>
            <a:off x="599088" y="2362565"/>
            <a:ext cx="6258910" cy="38472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/>
              <a:t>Sometimes the relationship between </a:t>
            </a:r>
            <a:endParaRPr lang="en-US" sz="2400" dirty="0"/>
          </a:p>
          <a:p>
            <a:pPr lvl="1"/>
            <a:r>
              <a:rPr lang="en-US" sz="2600" dirty="0"/>
              <a:t>X &amp; Y is not so independent:</a:t>
            </a:r>
            <a:endParaRPr lang="en-US" sz="2400">
              <a:cs typeface="Calibri"/>
            </a:endParaRP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X &amp; Y here still predict Z</a:t>
            </a:r>
          </a:p>
          <a:p>
            <a:pPr lvl="1"/>
            <a:r>
              <a:rPr lang="en-US" sz="2400" dirty="0"/>
              <a:t>X &amp; Y but now they are not completely separate</a:t>
            </a:r>
          </a:p>
          <a:p>
            <a:pPr lvl="1"/>
            <a:r>
              <a:rPr lang="en-US" sz="2400" dirty="0"/>
              <a:t>X &amp; Y they share some information</a:t>
            </a:r>
          </a:p>
          <a:p>
            <a:pPr lvl="1"/>
            <a:r>
              <a:rPr lang="en-US" sz="2400" dirty="0"/>
              <a:t>They are correlated with each other</a:t>
            </a:r>
          </a:p>
          <a:p>
            <a:pPr lvl="1"/>
            <a:r>
              <a:rPr lang="en-US" sz="2400" dirty="0">
                <a:cs typeface="Calibri"/>
              </a:rPr>
              <a:t>As well as being correlated with Z</a:t>
            </a:r>
          </a:p>
          <a:p>
            <a:pPr lvl="1"/>
            <a:endParaRPr lang="en-US" sz="24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DF8CDA5-EAAE-334A-B53A-7E757601CFAB}"/>
              </a:ext>
            </a:extLst>
          </p:cNvPr>
          <p:cNvGrpSpPr/>
          <p:nvPr/>
        </p:nvGrpSpPr>
        <p:grpSpPr>
          <a:xfrm>
            <a:off x="8274662" y="2759822"/>
            <a:ext cx="1294170" cy="1034102"/>
            <a:chOff x="7472998" y="2759822"/>
            <a:chExt cx="1294170" cy="1034102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B792730-5777-204B-AFB9-BC78B691317E}"/>
                </a:ext>
              </a:extLst>
            </p:cNvPr>
            <p:cNvSpPr txBox="1"/>
            <p:nvPr/>
          </p:nvSpPr>
          <p:spPr>
            <a:xfrm>
              <a:off x="7983928" y="3076706"/>
              <a:ext cx="304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X</a:t>
              </a: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CA075D9F-C6A4-A040-B480-A017645F2E4C}"/>
                </a:ext>
              </a:extLst>
            </p:cNvPr>
            <p:cNvSpPr/>
            <p:nvPr/>
          </p:nvSpPr>
          <p:spPr>
            <a:xfrm>
              <a:off x="7472998" y="2759822"/>
              <a:ext cx="1294170" cy="103410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5AC1229-E109-4847-9EF2-798897BBDF63}"/>
              </a:ext>
            </a:extLst>
          </p:cNvPr>
          <p:cNvGrpSpPr/>
          <p:nvPr/>
        </p:nvGrpSpPr>
        <p:grpSpPr>
          <a:xfrm>
            <a:off x="9479246" y="2761910"/>
            <a:ext cx="1294170" cy="1034102"/>
            <a:chOff x="10468800" y="2761910"/>
            <a:chExt cx="1294170" cy="103410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F503E3A-1E43-2143-974F-A2DCE8B193F2}"/>
                </a:ext>
              </a:extLst>
            </p:cNvPr>
            <p:cNvSpPr txBox="1"/>
            <p:nvPr/>
          </p:nvSpPr>
          <p:spPr>
            <a:xfrm>
              <a:off x="10983604" y="3044801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Y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EE89CF3-40F1-4349-A716-85C65A48D0AD}"/>
                </a:ext>
              </a:extLst>
            </p:cNvPr>
            <p:cNvSpPr/>
            <p:nvPr/>
          </p:nvSpPr>
          <p:spPr>
            <a:xfrm>
              <a:off x="10468800" y="2761910"/>
              <a:ext cx="1294170" cy="103410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EFD678E-BE91-9347-819D-0C06DDB10F7E}"/>
              </a:ext>
            </a:extLst>
          </p:cNvPr>
          <p:cNvGrpSpPr/>
          <p:nvPr/>
        </p:nvGrpSpPr>
        <p:grpSpPr>
          <a:xfrm>
            <a:off x="8840420" y="4352712"/>
            <a:ext cx="1294170" cy="1034102"/>
            <a:chOff x="7472998" y="2759822"/>
            <a:chExt cx="1294170" cy="103410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CAD9E3B-8095-4845-B6B5-BAE45F523830}"/>
                </a:ext>
              </a:extLst>
            </p:cNvPr>
            <p:cNvSpPr txBox="1"/>
            <p:nvPr/>
          </p:nvSpPr>
          <p:spPr>
            <a:xfrm>
              <a:off x="7983928" y="3076706"/>
              <a:ext cx="2920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Z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593E007-6BB8-B048-8141-00E06B6C36ED}"/>
                </a:ext>
              </a:extLst>
            </p:cNvPr>
            <p:cNvSpPr/>
            <p:nvPr/>
          </p:nvSpPr>
          <p:spPr>
            <a:xfrm>
              <a:off x="7472998" y="2759822"/>
              <a:ext cx="1294170" cy="103410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10E38DB-AAA6-A645-8122-794D409EE1D7}"/>
              </a:ext>
            </a:extLst>
          </p:cNvPr>
          <p:cNvCxnSpPr>
            <a:stCxn id="5" idx="4"/>
            <a:endCxn id="18" idx="1"/>
          </p:cNvCxnSpPr>
          <p:nvPr/>
        </p:nvCxnSpPr>
        <p:spPr>
          <a:xfrm>
            <a:off x="8921747" y="3793924"/>
            <a:ext cx="108200" cy="7102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7B8A77B-FC04-9843-8A86-A69D1333ED5E}"/>
              </a:ext>
            </a:extLst>
          </p:cNvPr>
          <p:cNvCxnSpPr>
            <a:stCxn id="14" idx="4"/>
            <a:endCxn id="18" idx="7"/>
          </p:cNvCxnSpPr>
          <p:nvPr/>
        </p:nvCxnSpPr>
        <p:spPr>
          <a:xfrm flipH="1">
            <a:off x="9945063" y="3796012"/>
            <a:ext cx="181268" cy="7081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3427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850979"/>
            <a:ext cx="11134958" cy="1034103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dirty="0">
              <a:cs typeface="Calibri"/>
            </a:endParaRPr>
          </a:p>
          <a:p>
            <a:pPr lvl="1" indent="0">
              <a:buNone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Correlation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681DEE-AE9C-7149-92E4-47E2EFB13CEB}"/>
              </a:ext>
            </a:extLst>
          </p:cNvPr>
          <p:cNvSpPr txBox="1"/>
          <p:nvPr/>
        </p:nvSpPr>
        <p:spPr>
          <a:xfrm>
            <a:off x="599088" y="2567719"/>
            <a:ext cx="6258910" cy="273921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/>
              <a:t>Sometimes the relationship between </a:t>
            </a:r>
            <a:endParaRPr lang="en-US" sz="2400" dirty="0"/>
          </a:p>
          <a:p>
            <a:pPr lvl="1"/>
            <a:r>
              <a:rPr lang="en-US" sz="2600" dirty="0"/>
              <a:t>X &amp; Y is not so independent:</a:t>
            </a:r>
            <a:endParaRPr lang="en-US" sz="2400">
              <a:cs typeface="Calibri"/>
            </a:endParaRP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We can draw this this way too…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The overlap between X &amp; Y is still independent of their overlap with Z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093A465-065A-D947-A142-4084EFA33675}"/>
              </a:ext>
            </a:extLst>
          </p:cNvPr>
          <p:cNvGrpSpPr/>
          <p:nvPr/>
        </p:nvGrpSpPr>
        <p:grpSpPr>
          <a:xfrm>
            <a:off x="8274662" y="3160654"/>
            <a:ext cx="2498754" cy="1837854"/>
            <a:chOff x="8274662" y="3548960"/>
            <a:chExt cx="2498754" cy="1837854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752C915-BFDD-F947-8761-6F7E08EA218E}"/>
                </a:ext>
              </a:extLst>
            </p:cNvPr>
            <p:cNvGrpSpPr/>
            <p:nvPr/>
          </p:nvGrpSpPr>
          <p:grpSpPr>
            <a:xfrm>
              <a:off x="8274662" y="3548960"/>
              <a:ext cx="2498754" cy="1036190"/>
              <a:chOff x="8274662" y="2759822"/>
              <a:chExt cx="2498754" cy="1036190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0DF8CDA5-EAAE-334A-B53A-7E757601CFAB}"/>
                  </a:ext>
                </a:extLst>
              </p:cNvPr>
              <p:cNvGrpSpPr/>
              <p:nvPr/>
            </p:nvGrpSpPr>
            <p:grpSpPr>
              <a:xfrm>
                <a:off x="8274662" y="2759822"/>
                <a:ext cx="1294170" cy="1034102"/>
                <a:chOff x="7472998" y="2759822"/>
                <a:chExt cx="1294170" cy="1034102"/>
              </a:xfrm>
            </p:grpSpPr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BB792730-5777-204B-AFB9-BC78B691317E}"/>
                    </a:ext>
                  </a:extLst>
                </p:cNvPr>
                <p:cNvSpPr txBox="1"/>
                <p:nvPr/>
              </p:nvSpPr>
              <p:spPr>
                <a:xfrm>
                  <a:off x="7983928" y="3076706"/>
                  <a:ext cx="30489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X</a:t>
                  </a:r>
                </a:p>
              </p:txBody>
            </p:sp>
            <p:sp>
              <p:nvSpPr>
                <p:cNvPr id="5" name="Oval 4">
                  <a:extLst>
                    <a:ext uri="{FF2B5EF4-FFF2-40B4-BE49-F238E27FC236}">
                      <a16:creationId xmlns:a16="http://schemas.microsoft.com/office/drawing/2014/main" id="{CA075D9F-C6A4-A040-B480-A017645F2E4C}"/>
                    </a:ext>
                  </a:extLst>
                </p:cNvPr>
                <p:cNvSpPr/>
                <p:nvPr/>
              </p:nvSpPr>
              <p:spPr>
                <a:xfrm>
                  <a:off x="7472998" y="2759822"/>
                  <a:ext cx="1294170" cy="1034102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65AC1229-E109-4847-9EF2-798897BBDF63}"/>
                  </a:ext>
                </a:extLst>
              </p:cNvPr>
              <p:cNvGrpSpPr/>
              <p:nvPr/>
            </p:nvGrpSpPr>
            <p:grpSpPr>
              <a:xfrm>
                <a:off x="9479246" y="2761910"/>
                <a:ext cx="1294170" cy="1034102"/>
                <a:chOff x="10468800" y="2761910"/>
                <a:chExt cx="1294170" cy="1034102"/>
              </a:xfrm>
            </p:grpSpPr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9F503E3A-1E43-2143-974F-A2DCE8B193F2}"/>
                    </a:ext>
                  </a:extLst>
                </p:cNvPr>
                <p:cNvSpPr txBox="1"/>
                <p:nvPr/>
              </p:nvSpPr>
              <p:spPr>
                <a:xfrm>
                  <a:off x="10983604" y="3044801"/>
                  <a:ext cx="29687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Y</a:t>
                  </a:r>
                </a:p>
              </p:txBody>
            </p:sp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6EE89CF3-40F1-4349-A716-85C65A48D0AD}"/>
                    </a:ext>
                  </a:extLst>
                </p:cNvPr>
                <p:cNvSpPr/>
                <p:nvPr/>
              </p:nvSpPr>
              <p:spPr>
                <a:xfrm>
                  <a:off x="10468800" y="2761910"/>
                  <a:ext cx="1294170" cy="1034102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EFD678E-BE91-9347-819D-0C06DDB10F7E}"/>
                </a:ext>
              </a:extLst>
            </p:cNvPr>
            <p:cNvGrpSpPr/>
            <p:nvPr/>
          </p:nvGrpSpPr>
          <p:grpSpPr>
            <a:xfrm>
              <a:off x="8840420" y="4352712"/>
              <a:ext cx="1294170" cy="1034102"/>
              <a:chOff x="7472998" y="2759822"/>
              <a:chExt cx="1294170" cy="1034102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CAD9E3B-8095-4845-B6B5-BAE45F523830}"/>
                  </a:ext>
                </a:extLst>
              </p:cNvPr>
              <p:cNvSpPr txBox="1"/>
              <p:nvPr/>
            </p:nvSpPr>
            <p:spPr>
              <a:xfrm>
                <a:off x="7983928" y="3076706"/>
                <a:ext cx="29206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Z</a:t>
                </a: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F593E007-6BB8-B048-8141-00E06B6C36ED}"/>
                  </a:ext>
                </a:extLst>
              </p:cNvPr>
              <p:cNvSpPr/>
              <p:nvPr/>
            </p:nvSpPr>
            <p:spPr>
              <a:xfrm>
                <a:off x="7472998" y="2759822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090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Correlation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681DEE-AE9C-7149-92E4-47E2EFB13CEB}"/>
              </a:ext>
            </a:extLst>
          </p:cNvPr>
          <p:cNvSpPr txBox="1"/>
          <p:nvPr/>
        </p:nvSpPr>
        <p:spPr>
          <a:xfrm>
            <a:off x="599088" y="3329719"/>
            <a:ext cx="6753690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lvl="1"/>
            <a:r>
              <a:rPr lang="en-US" sz="2400" dirty="0"/>
              <a:t>We can draw this this way too…</a:t>
            </a:r>
            <a:endParaRPr lang="en-US" sz="2600" dirty="0">
              <a:cs typeface="Calibri"/>
            </a:endParaRP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The overlap between X &amp; Y is now related to the overlap with Z to a much greater degree…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752C915-BFDD-F947-8761-6F7E08EA218E}"/>
              </a:ext>
            </a:extLst>
          </p:cNvPr>
          <p:cNvGrpSpPr/>
          <p:nvPr/>
        </p:nvGrpSpPr>
        <p:grpSpPr>
          <a:xfrm>
            <a:off x="8274662" y="3523908"/>
            <a:ext cx="2498754" cy="1036190"/>
            <a:chOff x="8274662" y="2759822"/>
            <a:chExt cx="2498754" cy="103619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DF8CDA5-EAAE-334A-B53A-7E757601CFAB}"/>
                </a:ext>
              </a:extLst>
            </p:cNvPr>
            <p:cNvGrpSpPr/>
            <p:nvPr/>
          </p:nvGrpSpPr>
          <p:grpSpPr>
            <a:xfrm>
              <a:off x="8274662" y="2759822"/>
              <a:ext cx="1294170" cy="1034102"/>
              <a:chOff x="7472998" y="2759822"/>
              <a:chExt cx="1294170" cy="1034102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BB792730-5777-204B-AFB9-BC78B691317E}"/>
                  </a:ext>
                </a:extLst>
              </p:cNvPr>
              <p:cNvSpPr txBox="1"/>
              <p:nvPr/>
            </p:nvSpPr>
            <p:spPr>
              <a:xfrm>
                <a:off x="7983928" y="3076706"/>
                <a:ext cx="304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X</a:t>
                </a:r>
              </a:p>
            </p:txBody>
          </p:sp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CA075D9F-C6A4-A040-B480-A017645F2E4C}"/>
                  </a:ext>
                </a:extLst>
              </p:cNvPr>
              <p:cNvSpPr/>
              <p:nvPr/>
            </p:nvSpPr>
            <p:spPr>
              <a:xfrm>
                <a:off x="7472998" y="2759822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5AC1229-E109-4847-9EF2-798897BBDF63}"/>
                </a:ext>
              </a:extLst>
            </p:cNvPr>
            <p:cNvGrpSpPr/>
            <p:nvPr/>
          </p:nvGrpSpPr>
          <p:grpSpPr>
            <a:xfrm>
              <a:off x="9479246" y="2761910"/>
              <a:ext cx="1294170" cy="1034102"/>
              <a:chOff x="10468800" y="2761910"/>
              <a:chExt cx="1294170" cy="1034102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F503E3A-1E43-2143-974F-A2DCE8B193F2}"/>
                  </a:ext>
                </a:extLst>
              </p:cNvPr>
              <p:cNvSpPr txBox="1"/>
              <p:nvPr/>
            </p:nvSpPr>
            <p:spPr>
              <a:xfrm>
                <a:off x="10983604" y="3044801"/>
                <a:ext cx="29687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Y</a:t>
                </a: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6EE89CF3-40F1-4349-A716-85C65A48D0AD}"/>
                  </a:ext>
                </a:extLst>
              </p:cNvPr>
              <p:cNvSpPr/>
              <p:nvPr/>
            </p:nvSpPr>
            <p:spPr>
              <a:xfrm>
                <a:off x="10468800" y="2761910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EFD678E-BE91-9347-819D-0C06DDB10F7E}"/>
              </a:ext>
            </a:extLst>
          </p:cNvPr>
          <p:cNvGrpSpPr/>
          <p:nvPr/>
        </p:nvGrpSpPr>
        <p:grpSpPr>
          <a:xfrm>
            <a:off x="8840420" y="3964406"/>
            <a:ext cx="1294170" cy="1034102"/>
            <a:chOff x="7472998" y="2759822"/>
            <a:chExt cx="1294170" cy="103410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CAD9E3B-8095-4845-B6B5-BAE45F523830}"/>
                </a:ext>
              </a:extLst>
            </p:cNvPr>
            <p:cNvSpPr txBox="1"/>
            <p:nvPr/>
          </p:nvSpPr>
          <p:spPr>
            <a:xfrm>
              <a:off x="7983928" y="3076706"/>
              <a:ext cx="2920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Z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593E007-6BB8-B048-8141-00E06B6C36ED}"/>
                </a:ext>
              </a:extLst>
            </p:cNvPr>
            <p:cNvSpPr/>
            <p:nvPr/>
          </p:nvSpPr>
          <p:spPr>
            <a:xfrm>
              <a:off x="7472998" y="2759822"/>
              <a:ext cx="1294170" cy="103410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688086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High Correlation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681DEE-AE9C-7149-92E4-47E2EFB13CEB}"/>
              </a:ext>
            </a:extLst>
          </p:cNvPr>
          <p:cNvSpPr txBox="1"/>
          <p:nvPr/>
        </p:nvSpPr>
        <p:spPr>
          <a:xfrm>
            <a:off x="599088" y="3021988"/>
            <a:ext cx="6753690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lvl="1"/>
            <a:r>
              <a:rPr lang="en-US" sz="2400" dirty="0"/>
              <a:t>The overlap between X &amp; Y is now much larger…</a:t>
            </a:r>
            <a:endParaRPr lang="en-US" sz="2400" dirty="0">
              <a:cs typeface="Calibri"/>
            </a:endParaRP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When we have too much overlap between our predictor variables it can be a problem</a:t>
            </a:r>
          </a:p>
          <a:p>
            <a:pPr lvl="1"/>
            <a:endParaRPr lang="en-US" sz="2400" dirty="0">
              <a:cs typeface="Calibri" panose="020F0502020204030204"/>
            </a:endParaRPr>
          </a:p>
          <a:p>
            <a:pPr lvl="1"/>
            <a:r>
              <a:rPr lang="en-US" sz="2400" dirty="0">
                <a:ea typeface="+mn-lt"/>
                <a:cs typeface="+mn-lt"/>
              </a:rPr>
              <a:t>This is called </a:t>
            </a:r>
            <a:r>
              <a:rPr lang="en-US" sz="2400" u="sng" dirty="0">
                <a:ea typeface="+mn-lt"/>
                <a:cs typeface="+mn-lt"/>
              </a:rPr>
              <a:t>multicollinearity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DF8CDA5-EAAE-334A-B53A-7E757601CFAB}"/>
              </a:ext>
            </a:extLst>
          </p:cNvPr>
          <p:cNvGrpSpPr/>
          <p:nvPr/>
        </p:nvGrpSpPr>
        <p:grpSpPr>
          <a:xfrm>
            <a:off x="8412448" y="3461278"/>
            <a:ext cx="1294170" cy="1034102"/>
            <a:chOff x="7472998" y="2759822"/>
            <a:chExt cx="1294170" cy="1034102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B792730-5777-204B-AFB9-BC78B691317E}"/>
                </a:ext>
              </a:extLst>
            </p:cNvPr>
            <p:cNvSpPr txBox="1"/>
            <p:nvPr/>
          </p:nvSpPr>
          <p:spPr>
            <a:xfrm>
              <a:off x="7983928" y="3076706"/>
              <a:ext cx="304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X</a:t>
              </a: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CA075D9F-C6A4-A040-B480-A017645F2E4C}"/>
                </a:ext>
              </a:extLst>
            </p:cNvPr>
            <p:cNvSpPr/>
            <p:nvPr/>
          </p:nvSpPr>
          <p:spPr>
            <a:xfrm>
              <a:off x="7472998" y="2759822"/>
              <a:ext cx="1294170" cy="103410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5AC1229-E109-4847-9EF2-798897BBDF63}"/>
              </a:ext>
            </a:extLst>
          </p:cNvPr>
          <p:cNvGrpSpPr/>
          <p:nvPr/>
        </p:nvGrpSpPr>
        <p:grpSpPr>
          <a:xfrm>
            <a:off x="9316408" y="3488418"/>
            <a:ext cx="1294170" cy="1034102"/>
            <a:chOff x="10468800" y="2761910"/>
            <a:chExt cx="1294170" cy="103410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F503E3A-1E43-2143-974F-A2DCE8B193F2}"/>
                </a:ext>
              </a:extLst>
            </p:cNvPr>
            <p:cNvSpPr txBox="1"/>
            <p:nvPr/>
          </p:nvSpPr>
          <p:spPr>
            <a:xfrm>
              <a:off x="10983604" y="3044801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Y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EE89CF3-40F1-4349-A716-85C65A48D0AD}"/>
                </a:ext>
              </a:extLst>
            </p:cNvPr>
            <p:cNvSpPr/>
            <p:nvPr/>
          </p:nvSpPr>
          <p:spPr>
            <a:xfrm>
              <a:off x="10468800" y="2761910"/>
              <a:ext cx="1294170" cy="103410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005342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850979"/>
            <a:ext cx="7722381" cy="4412035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dirty="0"/>
          </a:p>
          <a:p>
            <a:r>
              <a:rPr lang="en-US" dirty="0"/>
              <a:t>When you have many predictor variables you need to check that they are not too highly correlated with each other.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You do this by calling a correlation plot</a:t>
            </a:r>
          </a:p>
          <a:p>
            <a:pPr marL="1143000" lvl="1" indent="-457200"/>
            <a:r>
              <a:rPr lang="en-US" dirty="0"/>
              <a:t>Correlations &gt; .80 may be problematic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If you have lots of observations, you may be okay</a:t>
            </a:r>
          </a:p>
          <a:p>
            <a:pPr marL="1143000" lvl="1" indent="-457200"/>
            <a:r>
              <a:rPr lang="en-US" dirty="0"/>
              <a:t>But your model may have problems</a:t>
            </a:r>
            <a:endParaRPr lang="en-US" dirty="0">
              <a:cs typeface="Calibri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 indent="0">
              <a:buNone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High correlation in multiple regression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9</a:t>
            </a:fld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170BDD7-D096-FA4B-950A-35B11F5662E2}"/>
              </a:ext>
            </a:extLst>
          </p:cNvPr>
          <p:cNvGrpSpPr/>
          <p:nvPr/>
        </p:nvGrpSpPr>
        <p:grpSpPr>
          <a:xfrm>
            <a:off x="8988644" y="1870476"/>
            <a:ext cx="2198130" cy="1722406"/>
            <a:chOff x="8412448" y="3461278"/>
            <a:chExt cx="2198130" cy="1722406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DF8CDA5-EAAE-334A-B53A-7E757601CFAB}"/>
                </a:ext>
              </a:extLst>
            </p:cNvPr>
            <p:cNvGrpSpPr/>
            <p:nvPr/>
          </p:nvGrpSpPr>
          <p:grpSpPr>
            <a:xfrm>
              <a:off x="8412448" y="3461278"/>
              <a:ext cx="1294170" cy="1034102"/>
              <a:chOff x="7472998" y="2759822"/>
              <a:chExt cx="1294170" cy="1034102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BB792730-5777-204B-AFB9-BC78B691317E}"/>
                  </a:ext>
                </a:extLst>
              </p:cNvPr>
              <p:cNvSpPr txBox="1"/>
              <p:nvPr/>
            </p:nvSpPr>
            <p:spPr>
              <a:xfrm>
                <a:off x="7983928" y="3076706"/>
                <a:ext cx="304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X</a:t>
                </a:r>
              </a:p>
            </p:txBody>
          </p:sp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CA075D9F-C6A4-A040-B480-A017645F2E4C}"/>
                  </a:ext>
                </a:extLst>
              </p:cNvPr>
              <p:cNvSpPr/>
              <p:nvPr/>
            </p:nvSpPr>
            <p:spPr>
              <a:xfrm>
                <a:off x="7472998" y="2759822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5AC1229-E109-4847-9EF2-798897BBDF63}"/>
                </a:ext>
              </a:extLst>
            </p:cNvPr>
            <p:cNvGrpSpPr/>
            <p:nvPr/>
          </p:nvGrpSpPr>
          <p:grpSpPr>
            <a:xfrm>
              <a:off x="9316408" y="3488418"/>
              <a:ext cx="1294170" cy="1034102"/>
              <a:chOff x="10468800" y="2761910"/>
              <a:chExt cx="1294170" cy="1034102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F503E3A-1E43-2143-974F-A2DCE8B193F2}"/>
                  </a:ext>
                </a:extLst>
              </p:cNvPr>
              <p:cNvSpPr txBox="1"/>
              <p:nvPr/>
            </p:nvSpPr>
            <p:spPr>
              <a:xfrm>
                <a:off x="10983604" y="3044801"/>
                <a:ext cx="29687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Y</a:t>
                </a: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6EE89CF3-40F1-4349-A716-85C65A48D0AD}"/>
                  </a:ext>
                </a:extLst>
              </p:cNvPr>
              <p:cNvSpPr/>
              <p:nvPr/>
            </p:nvSpPr>
            <p:spPr>
              <a:xfrm>
                <a:off x="10468800" y="2761910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AF8905A-8DEA-B046-A148-B0F903F4E901}"/>
                </a:ext>
              </a:extLst>
            </p:cNvPr>
            <p:cNvGrpSpPr/>
            <p:nvPr/>
          </p:nvGrpSpPr>
          <p:grpSpPr>
            <a:xfrm>
              <a:off x="8412448" y="4147494"/>
              <a:ext cx="1294170" cy="1034102"/>
              <a:chOff x="7472998" y="2759822"/>
              <a:chExt cx="1294170" cy="1034102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8C75C66-D584-554B-954A-921B980870CC}"/>
                  </a:ext>
                </a:extLst>
              </p:cNvPr>
              <p:cNvSpPr txBox="1"/>
              <p:nvPr/>
            </p:nvSpPr>
            <p:spPr>
              <a:xfrm>
                <a:off x="7921298" y="3076706"/>
                <a:ext cx="4219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X2</a:t>
                </a: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3EE57830-86FD-C642-9545-EBB48981C993}"/>
                  </a:ext>
                </a:extLst>
              </p:cNvPr>
              <p:cNvSpPr/>
              <p:nvPr/>
            </p:nvSpPr>
            <p:spPr>
              <a:xfrm>
                <a:off x="7472998" y="2759822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E4C760E-4AFE-CC42-B38D-84175A6CBB32}"/>
                </a:ext>
              </a:extLst>
            </p:cNvPr>
            <p:cNvGrpSpPr/>
            <p:nvPr/>
          </p:nvGrpSpPr>
          <p:grpSpPr>
            <a:xfrm>
              <a:off x="9316408" y="4149582"/>
              <a:ext cx="1294170" cy="1034102"/>
              <a:chOff x="7472998" y="2759822"/>
              <a:chExt cx="1294170" cy="1034102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D4D62DA-E950-3D46-8992-E77FBB364DD0}"/>
                  </a:ext>
                </a:extLst>
              </p:cNvPr>
              <p:cNvSpPr txBox="1"/>
              <p:nvPr/>
            </p:nvSpPr>
            <p:spPr>
              <a:xfrm>
                <a:off x="7958876" y="3076706"/>
                <a:ext cx="4219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X3</a:t>
                </a: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16283FF1-1A51-C847-9AA2-1112872D3AA4}"/>
                  </a:ext>
                </a:extLst>
              </p:cNvPr>
              <p:cNvSpPr/>
              <p:nvPr/>
            </p:nvSpPr>
            <p:spPr>
              <a:xfrm>
                <a:off x="7472998" y="2759822"/>
                <a:ext cx="1294170" cy="1034102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3EECE28-E11B-F34D-BE7C-35C81A6B7B0E}"/>
              </a:ext>
            </a:extLst>
          </p:cNvPr>
          <p:cNvGrpSpPr/>
          <p:nvPr/>
        </p:nvGrpSpPr>
        <p:grpSpPr>
          <a:xfrm>
            <a:off x="9078414" y="4102192"/>
            <a:ext cx="1884980" cy="1409256"/>
            <a:chOff x="9291356" y="4027036"/>
            <a:chExt cx="1884980" cy="1409256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61EEF62-01C5-3B44-A767-94E369952C8C}"/>
                </a:ext>
              </a:extLst>
            </p:cNvPr>
            <p:cNvGrpSpPr/>
            <p:nvPr/>
          </p:nvGrpSpPr>
          <p:grpSpPr>
            <a:xfrm>
              <a:off x="9291356" y="4027036"/>
              <a:ext cx="1294170" cy="1407168"/>
              <a:chOff x="8978206" y="4027036"/>
              <a:chExt cx="1294170" cy="1407168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9A35770F-4226-5A4F-A30E-8F26A7740A31}"/>
                  </a:ext>
                </a:extLst>
              </p:cNvPr>
              <p:cNvGrpSpPr/>
              <p:nvPr/>
            </p:nvGrpSpPr>
            <p:grpSpPr>
              <a:xfrm>
                <a:off x="8978206" y="4027036"/>
                <a:ext cx="1294170" cy="1034102"/>
                <a:chOff x="7472998" y="2759822"/>
                <a:chExt cx="1294170" cy="1034102"/>
              </a:xfrm>
            </p:grpSpPr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14CF97BE-6209-F046-8B0F-7D12EBA2A072}"/>
                    </a:ext>
                  </a:extLst>
                </p:cNvPr>
                <p:cNvSpPr txBox="1"/>
                <p:nvPr/>
              </p:nvSpPr>
              <p:spPr>
                <a:xfrm>
                  <a:off x="7983928" y="3076706"/>
                  <a:ext cx="30489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X</a:t>
                  </a:r>
                </a:p>
              </p:txBody>
            </p:sp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39990545-B856-B943-B0A8-C75FD31BEB79}"/>
                    </a:ext>
                  </a:extLst>
                </p:cNvPr>
                <p:cNvSpPr/>
                <p:nvPr/>
              </p:nvSpPr>
              <p:spPr>
                <a:xfrm>
                  <a:off x="7472998" y="2759822"/>
                  <a:ext cx="1294170" cy="1034102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0B9B1712-B3EE-3849-A96F-A87F2565488F}"/>
                  </a:ext>
                </a:extLst>
              </p:cNvPr>
              <p:cNvGrpSpPr/>
              <p:nvPr/>
            </p:nvGrpSpPr>
            <p:grpSpPr>
              <a:xfrm>
                <a:off x="8978206" y="4400102"/>
                <a:ext cx="1294170" cy="1034102"/>
                <a:chOff x="7472998" y="2759822"/>
                <a:chExt cx="1294170" cy="1034102"/>
              </a:xfrm>
            </p:grpSpPr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FFCDBB73-73B2-D04F-9B8D-E356315867D3}"/>
                    </a:ext>
                  </a:extLst>
                </p:cNvPr>
                <p:cNvSpPr txBox="1"/>
                <p:nvPr/>
              </p:nvSpPr>
              <p:spPr>
                <a:xfrm>
                  <a:off x="7921298" y="3076706"/>
                  <a:ext cx="42191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X2</a:t>
                  </a:r>
                </a:p>
              </p:txBody>
            </p:sp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76CAE4DC-982D-6240-A8CA-E6437A6739F9}"/>
                    </a:ext>
                  </a:extLst>
                </p:cNvPr>
                <p:cNvSpPr/>
                <p:nvPr/>
              </p:nvSpPr>
              <p:spPr>
                <a:xfrm>
                  <a:off x="7472998" y="2759822"/>
                  <a:ext cx="1294170" cy="1034102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212A0B1-DA88-6746-BA30-69A37E2C1734}"/>
                </a:ext>
              </a:extLst>
            </p:cNvPr>
            <p:cNvGrpSpPr/>
            <p:nvPr/>
          </p:nvGrpSpPr>
          <p:grpSpPr>
            <a:xfrm>
              <a:off x="9882166" y="4054176"/>
              <a:ext cx="1294170" cy="1382116"/>
              <a:chOff x="9882166" y="4054176"/>
              <a:chExt cx="1294170" cy="1382116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A72D2320-9680-6A46-B97F-5E0D9D390177}"/>
                  </a:ext>
                </a:extLst>
              </p:cNvPr>
              <p:cNvGrpSpPr/>
              <p:nvPr/>
            </p:nvGrpSpPr>
            <p:grpSpPr>
              <a:xfrm>
                <a:off x="9882166" y="4054176"/>
                <a:ext cx="1294170" cy="1034102"/>
                <a:chOff x="10468800" y="2761910"/>
                <a:chExt cx="1294170" cy="1034102"/>
              </a:xfrm>
            </p:grpSpPr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DEE5C656-18D7-4F46-9CDA-087E33365643}"/>
                    </a:ext>
                  </a:extLst>
                </p:cNvPr>
                <p:cNvSpPr txBox="1"/>
                <p:nvPr/>
              </p:nvSpPr>
              <p:spPr>
                <a:xfrm>
                  <a:off x="10983604" y="3044801"/>
                  <a:ext cx="29687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Y</a:t>
                  </a:r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D50F3F76-70EE-9C4B-BDDD-0EEA6DA4DE64}"/>
                    </a:ext>
                  </a:extLst>
                </p:cNvPr>
                <p:cNvSpPr/>
                <p:nvPr/>
              </p:nvSpPr>
              <p:spPr>
                <a:xfrm>
                  <a:off x="10468800" y="2761910"/>
                  <a:ext cx="1294170" cy="1034102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82F91FAF-4CC2-1849-B659-3E08762B3F46}"/>
                  </a:ext>
                </a:extLst>
              </p:cNvPr>
              <p:cNvGrpSpPr/>
              <p:nvPr/>
            </p:nvGrpSpPr>
            <p:grpSpPr>
              <a:xfrm>
                <a:off x="9882166" y="4402190"/>
                <a:ext cx="1294170" cy="1034102"/>
                <a:chOff x="7472998" y="2759822"/>
                <a:chExt cx="1294170" cy="1034102"/>
              </a:xfrm>
            </p:grpSpPr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5FA56BBC-3AF7-E44F-97A7-BC388C88735D}"/>
                    </a:ext>
                  </a:extLst>
                </p:cNvPr>
                <p:cNvSpPr txBox="1"/>
                <p:nvPr/>
              </p:nvSpPr>
              <p:spPr>
                <a:xfrm>
                  <a:off x="7958876" y="3076706"/>
                  <a:ext cx="42191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X3</a:t>
                  </a:r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F1388840-4DA4-304B-ADA1-E58CAE5F90F6}"/>
                    </a:ext>
                  </a:extLst>
                </p:cNvPr>
                <p:cNvSpPr/>
                <p:nvPr/>
              </p:nvSpPr>
              <p:spPr>
                <a:xfrm>
                  <a:off x="7472998" y="2759822"/>
                  <a:ext cx="1294170" cy="1034102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037117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44546A"/>
      </a:hlink>
      <a:folHlink>
        <a:srgbClr val="44546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0</TotalTime>
  <Words>971</Words>
  <Application>Microsoft Macintosh PowerPoint</Application>
  <PresentationFormat>Widescreen</PresentationFormat>
  <Paragraphs>267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Factor Analysis</vt:lpstr>
      <vt:lpstr>Factor Analysis</vt:lpstr>
      <vt:lpstr>Correlation</vt:lpstr>
      <vt:lpstr>Correlation</vt:lpstr>
      <vt:lpstr>Correlation</vt:lpstr>
      <vt:lpstr>Correlation</vt:lpstr>
      <vt:lpstr>Correlation</vt:lpstr>
      <vt:lpstr>High Correlation</vt:lpstr>
      <vt:lpstr>High correlation in multiple regression</vt:lpstr>
      <vt:lpstr>Mitigating multicollinearity</vt:lpstr>
      <vt:lpstr>Factor analysis</vt:lpstr>
      <vt:lpstr>Factor analysis: lots of language</vt:lpstr>
      <vt:lpstr>Factor analysis</vt:lpstr>
      <vt:lpstr>Factor analysis</vt:lpstr>
      <vt:lpstr>Factor analysis</vt:lpstr>
      <vt:lpstr>Factor analysis is a big sample method</vt:lpstr>
      <vt:lpstr>Factor analysis: performance</vt:lpstr>
      <vt:lpstr>Factor analysis: preparation</vt:lpstr>
      <vt:lpstr>Factor analysis: preparation</vt:lpstr>
      <vt:lpstr>Factor analysis: preparation</vt:lpstr>
      <vt:lpstr>Factor analysis: process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Pre-Registration &amp; Reproducibility</dc:title>
  <dc:creator/>
  <cp:lastModifiedBy/>
  <cp:revision>693</cp:revision>
  <cp:lastPrinted>2021-11-03T11:58:18Z</cp:lastPrinted>
  <dcterms:created xsi:type="dcterms:W3CDTF">2020-06-05T17:03:52Z</dcterms:created>
  <dcterms:modified xsi:type="dcterms:W3CDTF">2025-02-04T22:37:27Z</dcterms:modified>
</cp:coreProperties>
</file>